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ls" ContentType="application/vnd.ms-exce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theme/themeOverride1.xml" ContentType="application/vnd.openxmlformats-officedocument.themeOverride+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slideLayouts/slideLayout10.xml" ContentType="application/vnd.openxmlformats-officedocument.presentationml.slideLayout+xml"/>
  <Default Extension="vml" ContentType="application/vnd.openxmlformats-officedocument.vmlDrawing"/>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Default Extension="xlsx" ContentType="application/vnd.openxmlformats-officedocument.spreadsheetml.sheet"/>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1.xml" ContentType="application/vnd.openxmlformats-officedocument.drawingml.char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rawings/drawing1.xml" ContentType="application/vnd.openxmlformats-officedocument.drawingml.chartshapes+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6"/>
  </p:notesMasterIdLst>
  <p:handoutMasterIdLst>
    <p:handoutMasterId r:id="rId27"/>
  </p:handoutMasterIdLst>
  <p:sldIdLst>
    <p:sldId id="286" r:id="rId2"/>
    <p:sldId id="258" r:id="rId3"/>
    <p:sldId id="259" r:id="rId4"/>
    <p:sldId id="260" r:id="rId5"/>
    <p:sldId id="262" r:id="rId6"/>
    <p:sldId id="263" r:id="rId7"/>
    <p:sldId id="265" r:id="rId8"/>
    <p:sldId id="264" r:id="rId9"/>
    <p:sldId id="266" r:id="rId10"/>
    <p:sldId id="279" r:id="rId11"/>
    <p:sldId id="267" r:id="rId12"/>
    <p:sldId id="268" r:id="rId13"/>
    <p:sldId id="269" r:id="rId14"/>
    <p:sldId id="270" r:id="rId15"/>
    <p:sldId id="287" r:id="rId16"/>
    <p:sldId id="288" r:id="rId17"/>
    <p:sldId id="289" r:id="rId18"/>
    <p:sldId id="271" r:id="rId19"/>
    <p:sldId id="272" r:id="rId20"/>
    <p:sldId id="290" r:id="rId21"/>
    <p:sldId id="275" r:id="rId22"/>
    <p:sldId id="277" r:id="rId23"/>
    <p:sldId id="291" r:id="rId24"/>
    <p:sldId id="278" r:id="rId25"/>
  </p:sldIdLst>
  <p:sldSz cx="9144000" cy="6858000" type="screen4x3"/>
  <p:notesSz cx="6858000" cy="9296400"/>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FFFFFF"/>
    <a:srgbClr val="FFF3F3"/>
    <a:srgbClr val="FFC9CA"/>
    <a:srgbClr val="FF8588"/>
    <a:srgbClr val="FF0066"/>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4884" autoAdjust="0"/>
  </p:normalViewPr>
  <p:slideViewPr>
    <p:cSldViewPr>
      <p:cViewPr>
        <p:scale>
          <a:sx n="80" d="100"/>
          <a:sy n="80" d="100"/>
        </p:scale>
        <p:origin x="-226" y="-58"/>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handoutMaster" Target="handoutMasters/handoutMaster1.xml"/><Relationship Id="rId30" Type="http://schemas.openxmlformats.org/officeDocument/2006/relationships/theme" Target="theme/theme1.xml"/></Relationships>
</file>

<file path=ppt/charts/_rels/chart1.xml.rels><?xml version="1.0" encoding="UTF-8" standalone="yes"?>
<Relationships xmlns="http://schemas.openxmlformats.org/package/2006/relationships"><Relationship Id="rId3" Type="http://schemas.openxmlformats.org/officeDocument/2006/relationships/chartUserShapes" Target="../drawings/drawing1.xml"/><Relationship Id="rId2" Type="http://schemas.openxmlformats.org/officeDocument/2006/relationships/package" Target="../embeddings/Microsoft_Office_Excel_Worksheet1.xlsx"/><Relationship Id="rId1" Type="http://schemas.openxmlformats.org/officeDocument/2006/relationships/themeOverride" Target="../theme/themeOverride1.xml"/></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en-US"/>
  <c:style val="27"/>
  <c:clrMapOvr bg1="dk1" tx1="lt1" bg2="dk2" tx2="lt2" accent1="accent1" accent2="accent2" accent3="accent3" accent4="accent4" accent5="accent5" accent6="accent6" hlink="hlink" folHlink="folHlink"/>
  <c:chart>
    <c:autoTitleDeleted val="1"/>
    <c:plotArea>
      <c:layout>
        <c:manualLayout>
          <c:layoutTarget val="inner"/>
          <c:xMode val="edge"/>
          <c:yMode val="edge"/>
          <c:x val="1.6975308641975613E-2"/>
          <c:y val="0.1961362037970662"/>
          <c:w val="0.96604938271604934"/>
          <c:h val="0.51541806160384551"/>
        </c:manualLayout>
      </c:layout>
      <c:barChart>
        <c:barDir val="col"/>
        <c:grouping val="clustered"/>
        <c:ser>
          <c:idx val="0"/>
          <c:order val="0"/>
          <c:tx>
            <c:strRef>
              <c:f>Sheet1!$B$1</c:f>
              <c:strCache>
                <c:ptCount val="1"/>
                <c:pt idx="0">
                  <c:v>Series 1</c:v>
                </c:pt>
              </c:strCache>
            </c:strRef>
          </c:tx>
          <c:spPr>
            <a:solidFill>
              <a:schemeClr val="bg2">
                <a:lumMod val="50000"/>
              </a:schemeClr>
            </a:solidFill>
          </c:spPr>
          <c:dPt>
            <c:idx val="2"/>
            <c:spPr>
              <a:solidFill>
                <a:schemeClr val="accent1"/>
              </a:solidFill>
            </c:spPr>
          </c:dPt>
          <c:dPt>
            <c:idx val="3"/>
            <c:spPr>
              <a:solidFill>
                <a:schemeClr val="accent1"/>
              </a:solidFill>
            </c:spPr>
          </c:dPt>
          <c:dLbls>
            <c:txPr>
              <a:bodyPr/>
              <a:lstStyle/>
              <a:p>
                <a:pPr>
                  <a:defRPr sz="2000" b="1">
                    <a:solidFill>
                      <a:schemeClr val="bg1"/>
                    </a:solidFill>
                  </a:defRPr>
                </a:pPr>
                <a:endParaRPr lang="en-US"/>
              </a:p>
            </c:txPr>
            <c:showVal val="1"/>
          </c:dLbls>
          <c:cat>
            <c:strRef>
              <c:f>Sheet1!$A$2:$A$5</c:f>
              <c:strCache>
                <c:ptCount val="4"/>
                <c:pt idx="0">
                  <c:v>Received vitamin A dose postpartum</c:v>
                </c:pt>
                <c:pt idx="1">
                  <c:v>Took iron 90+ days during pregnancy</c:v>
                </c:pt>
                <c:pt idx="2">
                  <c:v>Consumed vitamin A rich foods</c:v>
                </c:pt>
                <c:pt idx="3">
                  <c:v>Consumed iron rich foods</c:v>
                </c:pt>
              </c:strCache>
            </c:strRef>
          </c:cat>
          <c:val>
            <c:numRef>
              <c:f>Sheet1!$B$2:$B$5</c:f>
              <c:numCache>
                <c:formatCode>0</c:formatCode>
                <c:ptCount val="4"/>
                <c:pt idx="0">
                  <c:v>39</c:v>
                </c:pt>
                <c:pt idx="1">
                  <c:v>10</c:v>
                </c:pt>
                <c:pt idx="2">
                  <c:v>47</c:v>
                </c:pt>
                <c:pt idx="3" formatCode="General">
                  <c:v>30</c:v>
                </c:pt>
              </c:numCache>
            </c:numRef>
          </c:val>
        </c:ser>
        <c:dLbls>
          <c:showVal val="1"/>
        </c:dLbls>
        <c:gapWidth val="75"/>
        <c:overlap val="-26"/>
        <c:axId val="89450752"/>
        <c:axId val="89460736"/>
      </c:barChart>
      <c:catAx>
        <c:axId val="89450752"/>
        <c:scaling>
          <c:orientation val="minMax"/>
        </c:scaling>
        <c:axPos val="b"/>
        <c:majorTickMark val="none"/>
        <c:tickLblPos val="nextTo"/>
        <c:spPr>
          <a:ln>
            <a:solidFill>
              <a:srgbClr val="000000"/>
            </a:solidFill>
          </a:ln>
        </c:spPr>
        <c:txPr>
          <a:bodyPr/>
          <a:lstStyle/>
          <a:p>
            <a:pPr>
              <a:defRPr>
                <a:solidFill>
                  <a:schemeClr val="bg1"/>
                </a:solidFill>
              </a:defRPr>
            </a:pPr>
            <a:endParaRPr lang="en-US"/>
          </a:p>
        </c:txPr>
        <c:crossAx val="89460736"/>
        <c:crosses val="autoZero"/>
        <c:auto val="1"/>
        <c:lblAlgn val="ctr"/>
        <c:lblOffset val="100"/>
      </c:catAx>
      <c:valAx>
        <c:axId val="89460736"/>
        <c:scaling>
          <c:orientation val="minMax"/>
        </c:scaling>
        <c:delete val="1"/>
        <c:axPos val="l"/>
        <c:numFmt formatCode="0" sourceLinked="1"/>
        <c:tickLblPos val="none"/>
        <c:crossAx val="89450752"/>
        <c:crosses val="autoZero"/>
        <c:crossBetween val="between"/>
      </c:valAx>
    </c:plotArea>
    <c:plotVisOnly val="1"/>
  </c:chart>
  <c:txPr>
    <a:bodyPr/>
    <a:lstStyle/>
    <a:p>
      <a:pPr>
        <a:defRPr sz="1800"/>
      </a:pPr>
      <a:endParaRPr lang="en-US"/>
    </a:p>
  </c:txPr>
  <c:externalData r:id="rId2"/>
  <c:userShapes r:id="rId3"/>
</c:chartSpace>
</file>

<file path=ppt/drawings/_rels/vmlDrawing1.vml.rels><?xml version="1.0" encoding="UTF-8" standalone="yes"?>
<Relationships xmlns="http://schemas.openxmlformats.org/package/2006/relationships"><Relationship Id="rId1" Type="http://schemas.openxmlformats.org/officeDocument/2006/relationships/image" Target="../media/image2.png"/></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11.png"/></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12.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3.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4.png"/></Relationships>
</file>

<file path=ppt/drawings/_rels/vmlDrawing4.vml.rels><?xml version="1.0" encoding="UTF-8" standalone="yes"?>
<Relationships xmlns="http://schemas.openxmlformats.org/package/2006/relationships"><Relationship Id="rId1" Type="http://schemas.openxmlformats.org/officeDocument/2006/relationships/image" Target="../media/image5.png"/></Relationships>
</file>

<file path=ppt/drawings/_rels/vmlDrawing5.vml.rels><?xml version="1.0" encoding="UTF-8" standalone="yes"?>
<Relationships xmlns="http://schemas.openxmlformats.org/package/2006/relationships"><Relationship Id="rId1" Type="http://schemas.openxmlformats.org/officeDocument/2006/relationships/image" Target="../media/image6.png"/></Relationships>
</file>

<file path=ppt/drawings/_rels/vmlDrawing6.vml.rels><?xml version="1.0" encoding="UTF-8" standalone="yes"?>
<Relationships xmlns="http://schemas.openxmlformats.org/package/2006/relationships"><Relationship Id="rId1" Type="http://schemas.openxmlformats.org/officeDocument/2006/relationships/image" Target="../media/image7.png"/></Relationships>
</file>

<file path=ppt/drawings/_rels/vmlDrawing7.vml.rels><?xml version="1.0" encoding="UTF-8" standalone="yes"?>
<Relationships xmlns="http://schemas.openxmlformats.org/package/2006/relationships"><Relationship Id="rId1" Type="http://schemas.openxmlformats.org/officeDocument/2006/relationships/image" Target="../media/image8.png"/></Relationships>
</file>

<file path=ppt/drawings/_rels/vmlDrawing8.vml.rels><?xml version="1.0" encoding="UTF-8" standalone="yes"?>
<Relationships xmlns="http://schemas.openxmlformats.org/package/2006/relationships"><Relationship Id="rId1" Type="http://schemas.openxmlformats.org/officeDocument/2006/relationships/image" Target="../media/image9.png"/></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0.png"/></Relationships>
</file>

<file path=ppt/drawings/drawing1.xml><?xml version="1.0" encoding="utf-8"?>
<c:userShapes xmlns:c="http://schemas.openxmlformats.org/drawingml/2006/chart">
  <cdr:relSizeAnchor xmlns:cdr="http://schemas.openxmlformats.org/drawingml/2006/chartDrawing">
    <cdr:from>
      <cdr:x>0.06838</cdr:x>
      <cdr:y>0</cdr:y>
    </cdr:from>
    <cdr:to>
      <cdr:x>0.4359</cdr:x>
      <cdr:y>0.18359</cdr:y>
    </cdr:to>
    <cdr:sp macro="" textlink="">
      <cdr:nvSpPr>
        <cdr:cNvPr id="2" name="TextBox 4"/>
        <cdr:cNvSpPr txBox="1"/>
      </cdr:nvSpPr>
      <cdr:spPr>
        <a:xfrm xmlns:a="http://schemas.openxmlformats.org/drawingml/2006/main">
          <a:off x="609600" y="-381001"/>
          <a:ext cx="3276600" cy="923330"/>
        </a:xfrm>
        <a:prstGeom xmlns:a="http://schemas.openxmlformats.org/drawingml/2006/main" prst="rect">
          <a:avLst/>
        </a:prstGeom>
        <a:noFill xmlns:a="http://schemas.openxmlformats.org/drawingml/2006/main"/>
      </cdr:spPr>
      <cdr:txBody>
        <a:bodyPr xmlns:a="http://schemas.openxmlformats.org/drawingml/2006/main" wrap="square" rtlCol="0">
          <a:spAutoFit/>
        </a:bodyPr>
        <a:lstStyle xmlns:a="http://schemas.openxmlformats.org/drawingml/2006/main">
          <a:defPPr>
            <a:defRPr lang="en-US"/>
          </a:defPPr>
          <a:lvl1pPr marL="0" algn="l" defTabSz="914400" rtl="0" eaLnBrk="1" latinLnBrk="0" hangingPunct="1">
            <a:defRPr sz="1800" kern="1200">
              <a:solidFill>
                <a:sysClr val="window" lastClr="FFFFFF"/>
              </a:solidFill>
              <a:latin typeface="Calibri"/>
            </a:defRPr>
          </a:lvl1pPr>
          <a:lvl2pPr marL="457200" algn="l" defTabSz="914400" rtl="0" eaLnBrk="1" latinLnBrk="0" hangingPunct="1">
            <a:defRPr sz="1800" kern="1200">
              <a:solidFill>
                <a:sysClr val="window" lastClr="FFFFFF"/>
              </a:solidFill>
              <a:latin typeface="Calibri"/>
            </a:defRPr>
          </a:lvl2pPr>
          <a:lvl3pPr marL="914400" algn="l" defTabSz="914400" rtl="0" eaLnBrk="1" latinLnBrk="0" hangingPunct="1">
            <a:defRPr sz="1800" kern="1200">
              <a:solidFill>
                <a:sysClr val="window" lastClr="FFFFFF"/>
              </a:solidFill>
              <a:latin typeface="Calibri"/>
            </a:defRPr>
          </a:lvl3pPr>
          <a:lvl4pPr marL="1371600" algn="l" defTabSz="914400" rtl="0" eaLnBrk="1" latinLnBrk="0" hangingPunct="1">
            <a:defRPr sz="1800" kern="1200">
              <a:solidFill>
                <a:sysClr val="window" lastClr="FFFFFF"/>
              </a:solidFill>
              <a:latin typeface="Calibri"/>
            </a:defRPr>
          </a:lvl4pPr>
          <a:lvl5pPr marL="1828800" algn="l" defTabSz="914400" rtl="0" eaLnBrk="1" latinLnBrk="0" hangingPunct="1">
            <a:defRPr sz="1800" kern="1200">
              <a:solidFill>
                <a:sysClr val="window" lastClr="FFFFFF"/>
              </a:solidFill>
              <a:latin typeface="Calibri"/>
            </a:defRPr>
          </a:lvl5pPr>
          <a:lvl6pPr marL="2286000" algn="l" defTabSz="914400" rtl="0" eaLnBrk="1" latinLnBrk="0" hangingPunct="1">
            <a:defRPr sz="1800" kern="1200">
              <a:solidFill>
                <a:sysClr val="window" lastClr="FFFFFF"/>
              </a:solidFill>
              <a:latin typeface="Calibri"/>
            </a:defRPr>
          </a:lvl6pPr>
          <a:lvl7pPr marL="2743200" algn="l" defTabSz="914400" rtl="0" eaLnBrk="1" latinLnBrk="0" hangingPunct="1">
            <a:defRPr sz="1800" kern="1200">
              <a:solidFill>
                <a:sysClr val="window" lastClr="FFFFFF"/>
              </a:solidFill>
              <a:latin typeface="Calibri"/>
            </a:defRPr>
          </a:lvl7pPr>
          <a:lvl8pPr marL="3200400" algn="l" defTabSz="914400" rtl="0" eaLnBrk="1" latinLnBrk="0" hangingPunct="1">
            <a:defRPr sz="1800" kern="1200">
              <a:solidFill>
                <a:sysClr val="window" lastClr="FFFFFF"/>
              </a:solidFill>
              <a:latin typeface="Calibri"/>
            </a:defRPr>
          </a:lvl8pPr>
          <a:lvl9pPr marL="3657600" algn="l" defTabSz="914400" rtl="0" eaLnBrk="1" latinLnBrk="0" hangingPunct="1">
            <a:defRPr sz="1800" kern="1200">
              <a:solidFill>
                <a:sysClr val="window" lastClr="FFFFFF"/>
              </a:solidFill>
              <a:latin typeface="Calibri"/>
            </a:defRPr>
          </a:lvl9pPr>
        </a:lstStyle>
        <a:p xmlns:a="http://schemas.openxmlformats.org/drawingml/2006/main">
          <a:pPr algn="ctr"/>
          <a:r>
            <a:rPr lang="en-US" i="1" dirty="0" smtClean="0">
              <a:solidFill>
                <a:srgbClr val="000000"/>
              </a:solidFill>
            </a:rPr>
            <a:t>Percent among women age 15-49 with a child born in the past 5 years</a:t>
          </a:r>
          <a:endParaRPr lang="en-US" i="1" dirty="0">
            <a:solidFill>
              <a:srgbClr val="000000"/>
            </a:solidFill>
          </a:endParaRPr>
        </a:p>
      </cdr:txBody>
    </cdr:sp>
  </cdr:relSizeAnchor>
  <cdr:relSizeAnchor xmlns:cdr="http://schemas.openxmlformats.org/drawingml/2006/chartDrawing">
    <cdr:from>
      <cdr:x>0.57265</cdr:x>
      <cdr:y>0.16667</cdr:y>
    </cdr:from>
    <cdr:to>
      <cdr:x>0.93162</cdr:x>
      <cdr:y>0.16667</cdr:y>
    </cdr:to>
    <cdr:cxnSp macro="">
      <cdr:nvCxnSpPr>
        <cdr:cNvPr id="3" name="Straight Connector 2"/>
        <cdr:cNvCxnSpPr/>
      </cdr:nvCxnSpPr>
      <cdr:spPr>
        <a:xfrm xmlns:a="http://schemas.openxmlformats.org/drawingml/2006/main">
          <a:off x="5105400" y="838199"/>
          <a:ext cx="3200400" cy="0"/>
        </a:xfrm>
        <a:prstGeom xmlns:a="http://schemas.openxmlformats.org/drawingml/2006/main" prst="line">
          <a:avLst/>
        </a:prstGeom>
        <a:noFill xmlns:a="http://schemas.openxmlformats.org/drawingml/2006/main"/>
        <a:ln xmlns:a="http://schemas.openxmlformats.org/drawingml/2006/main" w="9525" cap="flat" cmpd="sng" algn="ctr">
          <a:solidFill>
            <a:srgbClr val="C00000">
              <a:shade val="95000"/>
              <a:satMod val="105000"/>
            </a:srgbClr>
          </a:solidFill>
          <a:prstDash val="solid"/>
        </a:ln>
        <a:effectLst xmlns:a="http://schemas.openxmlformats.org/drawingml/2006/mai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cxn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65138"/>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en-US"/>
          </a:p>
        </p:txBody>
      </p:sp>
      <p:sp>
        <p:nvSpPr>
          <p:cNvPr id="3" name="Date Placeholder 2"/>
          <p:cNvSpPr>
            <a:spLocks noGrp="1"/>
          </p:cNvSpPr>
          <p:nvPr>
            <p:ph type="dt" sz="quarter" idx="1"/>
          </p:nvPr>
        </p:nvSpPr>
        <p:spPr>
          <a:xfrm>
            <a:off x="3884613" y="0"/>
            <a:ext cx="2971800" cy="465138"/>
          </a:xfrm>
          <a:prstGeom prst="rect">
            <a:avLst/>
          </a:prstGeom>
        </p:spPr>
        <p:txBody>
          <a:bodyPr vert="horz" lIns="91440" tIns="45720" rIns="91440" bIns="45720" rtlCol="0"/>
          <a:lstStyle>
            <a:lvl1pPr algn="r" fontAlgn="auto">
              <a:spcBef>
                <a:spcPts val="0"/>
              </a:spcBef>
              <a:spcAft>
                <a:spcPts val="0"/>
              </a:spcAft>
              <a:defRPr sz="1200">
                <a:latin typeface="+mn-lt"/>
                <a:cs typeface="+mn-cs"/>
              </a:defRPr>
            </a:lvl1pPr>
          </a:lstStyle>
          <a:p>
            <a:pPr>
              <a:defRPr/>
            </a:pPr>
            <a:fld id="{780D3D4E-4C49-4917-96BA-3575FAFEFB4B}" type="datetimeFigureOut">
              <a:rPr lang="en-US"/>
              <a:pPr>
                <a:defRPr/>
              </a:pPr>
              <a:t>5/10/2012</a:t>
            </a:fld>
            <a:endParaRPr lang="en-US"/>
          </a:p>
        </p:txBody>
      </p:sp>
      <p:sp>
        <p:nvSpPr>
          <p:cNvPr id="4" name="Footer Placeholder 3"/>
          <p:cNvSpPr>
            <a:spLocks noGrp="1"/>
          </p:cNvSpPr>
          <p:nvPr>
            <p:ph type="ftr" sz="quarter" idx="2"/>
          </p:nvPr>
        </p:nvSpPr>
        <p:spPr>
          <a:xfrm>
            <a:off x="0" y="8829675"/>
            <a:ext cx="2971800" cy="465138"/>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en-US"/>
          </a:p>
        </p:txBody>
      </p:sp>
      <p:sp>
        <p:nvSpPr>
          <p:cNvPr id="5" name="Slide Number Placeholder 4"/>
          <p:cNvSpPr>
            <a:spLocks noGrp="1"/>
          </p:cNvSpPr>
          <p:nvPr>
            <p:ph type="sldNum" sz="quarter" idx="3"/>
          </p:nvPr>
        </p:nvSpPr>
        <p:spPr>
          <a:xfrm>
            <a:off x="3884613" y="8829675"/>
            <a:ext cx="2971800" cy="465138"/>
          </a:xfrm>
          <a:prstGeom prst="rect">
            <a:avLst/>
          </a:prstGeom>
        </p:spPr>
        <p:txBody>
          <a:bodyPr vert="horz" lIns="91440" tIns="45720" rIns="91440" bIns="45720" rtlCol="0" anchor="b"/>
          <a:lstStyle>
            <a:lvl1pPr algn="r" fontAlgn="auto">
              <a:spcBef>
                <a:spcPts val="0"/>
              </a:spcBef>
              <a:spcAft>
                <a:spcPts val="0"/>
              </a:spcAft>
              <a:defRPr sz="1200">
                <a:latin typeface="+mn-lt"/>
                <a:cs typeface="+mn-cs"/>
              </a:defRPr>
            </a:lvl1pPr>
          </a:lstStyle>
          <a:p>
            <a:pPr>
              <a:defRPr/>
            </a:pPr>
            <a:fld id="{90906A86-05BA-4A1B-A798-4D0FEDC31A0E}" type="slidenum">
              <a:rPr lang="en-US"/>
              <a:pPr>
                <a:defRPr/>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65138"/>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en-US"/>
          </a:p>
        </p:txBody>
      </p:sp>
      <p:sp>
        <p:nvSpPr>
          <p:cNvPr id="3" name="Date Placeholder 2"/>
          <p:cNvSpPr>
            <a:spLocks noGrp="1"/>
          </p:cNvSpPr>
          <p:nvPr>
            <p:ph type="dt" idx="1"/>
          </p:nvPr>
        </p:nvSpPr>
        <p:spPr>
          <a:xfrm>
            <a:off x="3884613" y="0"/>
            <a:ext cx="2971800" cy="465138"/>
          </a:xfrm>
          <a:prstGeom prst="rect">
            <a:avLst/>
          </a:prstGeom>
        </p:spPr>
        <p:txBody>
          <a:bodyPr vert="horz" lIns="91440" tIns="45720" rIns="91440" bIns="45720" rtlCol="0"/>
          <a:lstStyle>
            <a:lvl1pPr algn="r" fontAlgn="auto">
              <a:spcBef>
                <a:spcPts val="0"/>
              </a:spcBef>
              <a:spcAft>
                <a:spcPts val="0"/>
              </a:spcAft>
              <a:defRPr sz="1200">
                <a:latin typeface="+mn-lt"/>
                <a:cs typeface="+mn-cs"/>
              </a:defRPr>
            </a:lvl1pPr>
          </a:lstStyle>
          <a:p>
            <a:pPr>
              <a:defRPr/>
            </a:pPr>
            <a:fld id="{092D314B-244C-4B3D-9FF7-7AF083ED8961}" type="datetimeFigureOut">
              <a:rPr lang="en-US"/>
              <a:pPr>
                <a:defRPr/>
              </a:pPr>
              <a:t>5/10/2012</a:t>
            </a:fld>
            <a:endParaRPr lang="en-US"/>
          </a:p>
        </p:txBody>
      </p:sp>
      <p:sp>
        <p:nvSpPr>
          <p:cNvPr id="4" name="Slide Image Placeholder 3"/>
          <p:cNvSpPr>
            <a:spLocks noGrp="1" noRot="1" noChangeAspect="1"/>
          </p:cNvSpPr>
          <p:nvPr>
            <p:ph type="sldImg" idx="2"/>
          </p:nvPr>
        </p:nvSpPr>
        <p:spPr>
          <a:xfrm>
            <a:off x="1104900" y="696913"/>
            <a:ext cx="4648200" cy="348615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416425"/>
            <a:ext cx="5486400" cy="4183063"/>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8829675"/>
            <a:ext cx="2971800" cy="465138"/>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en-US"/>
          </a:p>
        </p:txBody>
      </p:sp>
      <p:sp>
        <p:nvSpPr>
          <p:cNvPr id="7" name="Slide Number Placeholder 6"/>
          <p:cNvSpPr>
            <a:spLocks noGrp="1"/>
          </p:cNvSpPr>
          <p:nvPr>
            <p:ph type="sldNum" sz="quarter" idx="5"/>
          </p:nvPr>
        </p:nvSpPr>
        <p:spPr>
          <a:xfrm>
            <a:off x="3884613" y="8829675"/>
            <a:ext cx="2971800" cy="465138"/>
          </a:xfrm>
          <a:prstGeom prst="rect">
            <a:avLst/>
          </a:prstGeom>
        </p:spPr>
        <p:txBody>
          <a:bodyPr vert="horz" lIns="91440" tIns="45720" rIns="91440" bIns="45720" rtlCol="0" anchor="b"/>
          <a:lstStyle>
            <a:lvl1pPr algn="r" fontAlgn="auto">
              <a:spcBef>
                <a:spcPts val="0"/>
              </a:spcBef>
              <a:spcAft>
                <a:spcPts val="0"/>
              </a:spcAft>
              <a:defRPr sz="1200">
                <a:latin typeface="+mn-lt"/>
                <a:cs typeface="+mn-cs"/>
              </a:defRPr>
            </a:lvl1pPr>
          </a:lstStyle>
          <a:p>
            <a:pPr>
              <a:defRPr/>
            </a:pPr>
            <a:fld id="{9AEE0876-97F1-4162-A669-985B27039A24}"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Slide Image Placeholder 1"/>
          <p:cNvSpPr>
            <a:spLocks noGrp="1" noRot="1" noChangeAspect="1" noTextEdit="1"/>
          </p:cNvSpPr>
          <p:nvPr>
            <p:ph type="sldImg"/>
          </p:nvPr>
        </p:nvSpPr>
        <p:spPr bwMode="auto">
          <a:noFill/>
          <a:ln>
            <a:solidFill>
              <a:srgbClr val="000000"/>
            </a:solidFill>
            <a:miter lim="800000"/>
            <a:headEnd/>
            <a:tailEnd/>
          </a:ln>
        </p:spPr>
      </p:sp>
      <p:sp>
        <p:nvSpPr>
          <p:cNvPr id="2765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27652"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2DB37906-06FD-45E8-8537-FF47B3C5075E}" type="slidenum">
              <a:rPr lang="en-US" smtClean="0"/>
              <a:pPr fontAlgn="base">
                <a:spcBef>
                  <a:spcPct val="0"/>
                </a:spcBef>
                <a:spcAft>
                  <a:spcPct val="0"/>
                </a:spcAft>
                <a:defRPr/>
              </a:pPr>
              <a:t>2</a:t>
            </a:fld>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p:cNvSpPr>
            <a:spLocks noGrp="1" noRot="1" noChangeAspect="1" noTextEdit="1"/>
          </p:cNvSpPr>
          <p:nvPr>
            <p:ph type="sldImg"/>
          </p:nvPr>
        </p:nvSpPr>
        <p:spPr bwMode="auto">
          <a:noFill/>
          <a:ln>
            <a:solidFill>
              <a:srgbClr val="000000"/>
            </a:solidFill>
            <a:miter lim="800000"/>
            <a:headEnd/>
            <a:tailEnd/>
          </a:ln>
        </p:spPr>
      </p:sp>
      <p:sp>
        <p:nvSpPr>
          <p:cNvPr id="3686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3686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9A3D1D3C-C288-4233-9831-B8CF5F070B74}" type="slidenum">
              <a:rPr lang="en-US" smtClean="0"/>
              <a:pPr fontAlgn="base">
                <a:spcBef>
                  <a:spcPct val="0"/>
                </a:spcBef>
                <a:spcAft>
                  <a:spcPct val="0"/>
                </a:spcAft>
                <a:defRPr/>
              </a:pPr>
              <a:t>12</a:t>
            </a:fld>
            <a:endParaRPr 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p:cNvSpPr>
            <a:spLocks noGrp="1" noRot="1" noChangeAspect="1" noTextEdit="1"/>
          </p:cNvSpPr>
          <p:nvPr>
            <p:ph type="sldImg"/>
          </p:nvPr>
        </p:nvSpPr>
        <p:spPr bwMode="auto">
          <a:noFill/>
          <a:ln>
            <a:solidFill>
              <a:srgbClr val="000000"/>
            </a:solidFill>
            <a:miter lim="800000"/>
            <a:headEnd/>
            <a:tailEnd/>
          </a:ln>
        </p:spPr>
      </p:sp>
      <p:sp>
        <p:nvSpPr>
          <p:cNvPr id="3789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smtClean="0"/>
              <a:t>Most children ate foods rich in vitamin A but fewer ate foods rich in iron or received vitamin A supplements</a:t>
            </a:r>
          </a:p>
        </p:txBody>
      </p:sp>
      <p:sp>
        <p:nvSpPr>
          <p:cNvPr id="37892"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F82DEA65-64D9-4E59-BCA8-8297195B79CE}" type="slidenum">
              <a:rPr lang="en-US" smtClean="0"/>
              <a:pPr fontAlgn="base">
                <a:spcBef>
                  <a:spcPct val="0"/>
                </a:spcBef>
                <a:spcAft>
                  <a:spcPct val="0"/>
                </a:spcAft>
                <a:defRPr/>
              </a:pPr>
              <a:t>13</a:t>
            </a:fld>
            <a:endParaRPr 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Image Placeholder 1"/>
          <p:cNvSpPr>
            <a:spLocks noGrp="1" noRot="1" noChangeAspect="1" noTextEdit="1"/>
          </p:cNvSpPr>
          <p:nvPr>
            <p:ph type="sldImg"/>
          </p:nvPr>
        </p:nvSpPr>
        <p:spPr bwMode="auto">
          <a:noFill/>
          <a:ln>
            <a:solidFill>
              <a:srgbClr val="000000"/>
            </a:solidFill>
            <a:miter lim="800000"/>
            <a:headEnd/>
            <a:tailEnd/>
          </a:ln>
        </p:spPr>
      </p:sp>
      <p:sp>
        <p:nvSpPr>
          <p:cNvPr id="3891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smtClean="0"/>
              <a:t>Mothers should receive a vitamin A dose after giving birth; almost half of women received vitamin A postpartum. 54% of women took iron supplements during pregnancy, but only 3% took iron for 90 or more days, as recommended. 17% of women received deworming medication during their last pregnancy.</a:t>
            </a:r>
          </a:p>
        </p:txBody>
      </p:sp>
      <p:sp>
        <p:nvSpPr>
          <p:cNvPr id="38916"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AA408DF-AAF1-4D8D-8F40-A2671B80FADC}" type="slidenum">
              <a:rPr lang="en-US" smtClean="0"/>
              <a:pPr fontAlgn="base">
                <a:spcBef>
                  <a:spcPct val="0"/>
                </a:spcBef>
                <a:spcAft>
                  <a:spcPct val="0"/>
                </a:spcAft>
                <a:defRPr/>
              </a:pPr>
              <a:t>14</a:t>
            </a:fld>
            <a:endParaRPr 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bwMode="auto">
          <a:noFill/>
          <a:ln>
            <a:solidFill>
              <a:srgbClr val="000000"/>
            </a:solidFill>
            <a:miter lim="800000"/>
            <a:headEnd/>
            <a:tailEnd/>
          </a:ln>
        </p:spPr>
      </p:sp>
      <p:sp>
        <p:nvSpPr>
          <p:cNvPr id="3993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3994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2EE2A357-A4E2-4972-9777-DFB9697E9F17}" type="slidenum">
              <a:rPr lang="en-US" smtClean="0"/>
              <a:pPr fontAlgn="base">
                <a:spcBef>
                  <a:spcPct val="0"/>
                </a:spcBef>
                <a:spcAft>
                  <a:spcPct val="0"/>
                </a:spcAft>
                <a:defRPr/>
              </a:pPr>
              <a:t>18</a:t>
            </a:fld>
            <a:endParaRPr 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Slide Image Placeholder 1"/>
          <p:cNvSpPr>
            <a:spLocks noGrp="1" noRot="1" noChangeAspect="1" noTextEdit="1"/>
          </p:cNvSpPr>
          <p:nvPr>
            <p:ph type="sldImg"/>
          </p:nvPr>
        </p:nvSpPr>
        <p:spPr bwMode="auto">
          <a:noFill/>
          <a:ln>
            <a:solidFill>
              <a:srgbClr val="000000"/>
            </a:solidFill>
            <a:miter lim="800000"/>
            <a:headEnd/>
            <a:tailEnd/>
          </a:ln>
        </p:spPr>
      </p:sp>
      <p:sp>
        <p:nvSpPr>
          <p:cNvPr id="4096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smtClean="0"/>
              <a:t>The nutritional status of young children is a comprehensive index that reflects the level and pace of household, community, and national development. Malnutrition is a direct result of insufficient food intake or repeated infectious diseases or a combination of both. It can result in increased risk to illness and death and can also result in a lower level of cognitive development. </a:t>
            </a:r>
          </a:p>
          <a:p>
            <a:pPr eaLnBrk="1" hangingPunct="1">
              <a:lnSpc>
                <a:spcPct val="55000"/>
              </a:lnSpc>
              <a:spcBef>
                <a:spcPct val="0"/>
              </a:spcBef>
            </a:pPr>
            <a:endParaRPr lang="en-US" smtClean="0"/>
          </a:p>
          <a:p>
            <a:pPr eaLnBrk="1" hangingPunct="1">
              <a:spcBef>
                <a:spcPct val="0"/>
              </a:spcBef>
            </a:pPr>
            <a:r>
              <a:rPr lang="en-US" smtClean="0"/>
              <a:t>Children who are stunted are considered too </a:t>
            </a:r>
            <a:r>
              <a:rPr lang="en-US" i="1" smtClean="0"/>
              <a:t>short for their age</a:t>
            </a:r>
            <a:r>
              <a:rPr lang="en-US" smtClean="0"/>
              <a:t>.   39% of children are stunted.</a:t>
            </a:r>
          </a:p>
          <a:p>
            <a:pPr eaLnBrk="1" hangingPunct="1">
              <a:spcBef>
                <a:spcPct val="0"/>
              </a:spcBef>
            </a:pPr>
            <a:r>
              <a:rPr lang="en-US" smtClean="0"/>
              <a:t>Children who are wasted are too thin for their height.    4% of children are wasted.</a:t>
            </a:r>
          </a:p>
          <a:p>
            <a:pPr eaLnBrk="1" hangingPunct="1">
              <a:spcBef>
                <a:spcPct val="0"/>
              </a:spcBef>
            </a:pPr>
            <a:r>
              <a:rPr lang="en-US" smtClean="0"/>
              <a:t>Children who are underweight are too short for their height. 13% of children are underweight.</a:t>
            </a:r>
          </a:p>
          <a:p>
            <a:pPr eaLnBrk="1" hangingPunct="1">
              <a:spcBef>
                <a:spcPct val="0"/>
              </a:spcBef>
            </a:pPr>
            <a:endParaRPr lang="en-US" smtClean="0"/>
          </a:p>
        </p:txBody>
      </p:sp>
      <p:sp>
        <p:nvSpPr>
          <p:cNvPr id="40964"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1228AF3C-3E0D-4D10-89D4-732DCA7B2EF5}" type="slidenum">
              <a:rPr lang="en-US" smtClean="0"/>
              <a:pPr fontAlgn="base">
                <a:spcBef>
                  <a:spcPct val="0"/>
                </a:spcBef>
                <a:spcAft>
                  <a:spcPct val="0"/>
                </a:spcAft>
                <a:defRPr/>
              </a:pPr>
              <a:t>19</a:t>
            </a:fld>
            <a:endParaRPr 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Slide Image Placeholder 1"/>
          <p:cNvSpPr>
            <a:spLocks noGrp="1" noRot="1" noChangeAspect="1" noTextEdit="1"/>
          </p:cNvSpPr>
          <p:nvPr>
            <p:ph type="sldImg"/>
          </p:nvPr>
        </p:nvSpPr>
        <p:spPr bwMode="auto">
          <a:noFill/>
          <a:ln>
            <a:solidFill>
              <a:srgbClr val="000000"/>
            </a:solidFill>
            <a:miter lim="800000"/>
            <a:headEnd/>
            <a:tailEnd/>
          </a:ln>
        </p:spPr>
      </p:sp>
      <p:sp>
        <p:nvSpPr>
          <p:cNvPr id="4198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4198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CC06E705-E97E-4E8A-865E-B18ACE158C21}" type="slidenum">
              <a:rPr lang="en-US" smtClean="0"/>
              <a:pPr fontAlgn="base">
                <a:spcBef>
                  <a:spcPct val="0"/>
                </a:spcBef>
                <a:spcAft>
                  <a:spcPct val="0"/>
                </a:spcAft>
                <a:defRPr/>
              </a:pPr>
              <a:t>21</a:t>
            </a:fld>
            <a:endParaRPr lang="en-US"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p:cNvSpPr>
            <a:spLocks noGrp="1" noRot="1" noChangeAspect="1" noTextEdit="1"/>
          </p:cNvSpPr>
          <p:nvPr>
            <p:ph type="sldImg"/>
          </p:nvPr>
        </p:nvSpPr>
        <p:spPr bwMode="auto">
          <a:noFill/>
          <a:ln>
            <a:solidFill>
              <a:srgbClr val="000000"/>
            </a:solidFill>
            <a:miter lim="800000"/>
            <a:headEnd/>
            <a:tailEnd/>
          </a:ln>
        </p:spPr>
      </p:sp>
      <p:sp>
        <p:nvSpPr>
          <p:cNvPr id="4301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smtClean="0"/>
              <a:t>Women with a body mass index (BMI) below </a:t>
            </a:r>
            <a:r>
              <a:rPr lang="en-US" b="1" smtClean="0"/>
              <a:t>18.5</a:t>
            </a:r>
            <a:r>
              <a:rPr lang="en-US" smtClean="0"/>
              <a:t> are considered </a:t>
            </a:r>
            <a:r>
              <a:rPr lang="en-US" b="1" smtClean="0"/>
              <a:t>too thin</a:t>
            </a:r>
            <a:r>
              <a:rPr lang="en-US" smtClean="0"/>
              <a:t>, reflecting chronic energy deficiency.</a:t>
            </a:r>
          </a:p>
          <a:p>
            <a:pPr eaLnBrk="1" hangingPunct="1">
              <a:lnSpc>
                <a:spcPct val="50000"/>
              </a:lnSpc>
              <a:spcBef>
                <a:spcPct val="0"/>
              </a:spcBef>
            </a:pPr>
            <a:endParaRPr lang="en-US" smtClean="0"/>
          </a:p>
          <a:p>
            <a:pPr eaLnBrk="1" hangingPunct="1">
              <a:spcBef>
                <a:spcPct val="0"/>
              </a:spcBef>
            </a:pPr>
            <a:r>
              <a:rPr lang="en-US" smtClean="0"/>
              <a:t>Women with a BMI </a:t>
            </a:r>
            <a:r>
              <a:rPr lang="en-US" b="1" smtClean="0"/>
              <a:t>over 25</a:t>
            </a:r>
            <a:r>
              <a:rPr lang="en-US" smtClean="0"/>
              <a:t> are </a:t>
            </a:r>
            <a:r>
              <a:rPr lang="en-US" b="1" smtClean="0"/>
              <a:t>overweight</a:t>
            </a:r>
            <a:r>
              <a:rPr lang="en-US" smtClean="0"/>
              <a:t>, while a BMI </a:t>
            </a:r>
            <a:r>
              <a:rPr lang="en-US" b="1" smtClean="0"/>
              <a:t>over 30</a:t>
            </a:r>
            <a:r>
              <a:rPr lang="en-US" smtClean="0"/>
              <a:t> is considered </a:t>
            </a:r>
            <a:r>
              <a:rPr lang="en-US" b="1" smtClean="0"/>
              <a:t>obese</a:t>
            </a:r>
            <a:r>
              <a:rPr lang="en-US" smtClean="0"/>
              <a:t>.</a:t>
            </a:r>
          </a:p>
          <a:p>
            <a:pPr eaLnBrk="1" hangingPunct="1">
              <a:spcBef>
                <a:spcPct val="0"/>
              </a:spcBef>
            </a:pPr>
            <a:endParaRPr lang="en-US" smtClean="0"/>
          </a:p>
          <a:p>
            <a:pPr eaLnBrk="1" hangingPunct="1">
              <a:spcBef>
                <a:spcPct val="0"/>
              </a:spcBef>
            </a:pPr>
            <a:endParaRPr lang="en-US" smtClean="0"/>
          </a:p>
        </p:txBody>
      </p:sp>
      <p:sp>
        <p:nvSpPr>
          <p:cNvPr id="43012"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C642C096-9AD3-4CD9-83AF-E3EEF618AB59}" type="slidenum">
              <a:rPr lang="en-US" smtClean="0"/>
              <a:pPr fontAlgn="base">
                <a:spcBef>
                  <a:spcPct val="0"/>
                </a:spcBef>
                <a:spcAft>
                  <a:spcPct val="0"/>
                </a:spcAft>
                <a:defRPr/>
              </a:pPr>
              <a:t>22</a:t>
            </a:fld>
            <a:endParaRPr lang="en-US"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Slide Image Placeholder 1"/>
          <p:cNvSpPr>
            <a:spLocks noGrp="1" noRot="1" noChangeAspect="1" noTextEdit="1"/>
          </p:cNvSpPr>
          <p:nvPr>
            <p:ph type="sldImg"/>
          </p:nvPr>
        </p:nvSpPr>
        <p:spPr bwMode="auto">
          <a:noFill/>
          <a:ln>
            <a:solidFill>
              <a:srgbClr val="000000"/>
            </a:solidFill>
            <a:miter lim="800000"/>
            <a:headEnd/>
            <a:tailEnd/>
          </a:ln>
        </p:spPr>
      </p:sp>
      <p:sp>
        <p:nvSpPr>
          <p:cNvPr id="4403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44036"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A5944E57-416A-408D-8512-74C4AD0FABDC}" type="slidenum">
              <a:rPr lang="en-US" smtClean="0"/>
              <a:pPr fontAlgn="base">
                <a:spcBef>
                  <a:spcPct val="0"/>
                </a:spcBef>
                <a:spcAft>
                  <a:spcPct val="0"/>
                </a:spcAft>
                <a:defRPr/>
              </a:pPr>
              <a:t>23</a:t>
            </a:fld>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p:cNvSpPr>
            <a:spLocks noGrp="1" noRot="1" noChangeAspect="1" noTextEdit="1"/>
          </p:cNvSpPr>
          <p:nvPr>
            <p:ph type="sldImg"/>
          </p:nvPr>
        </p:nvSpPr>
        <p:spPr bwMode="auto">
          <a:noFill/>
          <a:ln>
            <a:solidFill>
              <a:srgbClr val="000000"/>
            </a:solidFill>
            <a:miter lim="800000"/>
            <a:headEnd/>
            <a:tailEnd/>
          </a:ln>
        </p:spPr>
      </p:sp>
      <p:sp>
        <p:nvSpPr>
          <p:cNvPr id="2867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smtClean="0"/>
              <a:t>The early initiation of breastfeeding is important for a number of reasons. Early suckling benefits mothers because it stimulates breast milk production and releases a hormone that helps the uterus to contract and reduce postpartum blood loss. It also fosters bonding between mother and child. </a:t>
            </a:r>
          </a:p>
          <a:p>
            <a:pPr eaLnBrk="1" hangingPunct="1">
              <a:spcBef>
                <a:spcPct val="0"/>
              </a:spcBef>
            </a:pPr>
            <a:endParaRPr lang="en-US" smtClean="0"/>
          </a:p>
        </p:txBody>
      </p:sp>
      <p:sp>
        <p:nvSpPr>
          <p:cNvPr id="28676"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B10896FD-C53D-4A46-9CAF-F137927F2397}" type="slidenum">
              <a:rPr lang="en-US" smtClean="0"/>
              <a:pPr fontAlgn="base">
                <a:spcBef>
                  <a:spcPct val="0"/>
                </a:spcBef>
                <a:spcAft>
                  <a:spcPct val="0"/>
                </a:spcAft>
                <a:defRPr/>
              </a:pPr>
              <a:t>3</a:t>
            </a:fld>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p:cNvSpPr>
            <a:spLocks noGrp="1" noRot="1" noChangeAspect="1" noTextEdit="1"/>
          </p:cNvSpPr>
          <p:nvPr>
            <p:ph type="sldImg"/>
          </p:nvPr>
        </p:nvSpPr>
        <p:spPr bwMode="auto">
          <a:noFill/>
          <a:ln>
            <a:solidFill>
              <a:srgbClr val="000000"/>
            </a:solidFill>
            <a:miter lim="800000"/>
            <a:headEnd/>
            <a:tailEnd/>
          </a:ln>
        </p:spPr>
      </p:sp>
      <p:sp>
        <p:nvSpPr>
          <p:cNvPr id="2969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smtClean="0"/>
              <a:t>Most children are breastfed for approximately 17 months, exclusively breastfed for 2 and ½ months and predominantly breastfed for over 4 months.  </a:t>
            </a:r>
          </a:p>
          <a:p>
            <a:pPr eaLnBrk="1" hangingPunct="1">
              <a:spcBef>
                <a:spcPct val="0"/>
              </a:spcBef>
            </a:pPr>
            <a:endParaRPr lang="en-US" smtClean="0"/>
          </a:p>
        </p:txBody>
      </p:sp>
      <p:sp>
        <p:nvSpPr>
          <p:cNvPr id="2970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8FECC4FD-8D63-41BF-BF3F-8CB24A2BD4D5}" type="slidenum">
              <a:rPr lang="en-US" smtClean="0"/>
              <a:pPr fontAlgn="base">
                <a:spcBef>
                  <a:spcPct val="0"/>
                </a:spcBef>
                <a:spcAft>
                  <a:spcPct val="0"/>
                </a:spcAft>
                <a:defRPr/>
              </a:pPr>
              <a:t>4</a:t>
            </a:fld>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p:cNvSpPr>
            <a:spLocks noGrp="1" noRot="1" noChangeAspect="1" noTextEdit="1"/>
          </p:cNvSpPr>
          <p:nvPr>
            <p:ph type="sldImg"/>
          </p:nvPr>
        </p:nvSpPr>
        <p:spPr bwMode="auto">
          <a:noFill/>
          <a:ln>
            <a:solidFill>
              <a:srgbClr val="000000"/>
            </a:solidFill>
            <a:miter lim="800000"/>
            <a:headEnd/>
            <a:tailEnd/>
          </a:ln>
        </p:spPr>
      </p:sp>
      <p:sp>
        <p:nvSpPr>
          <p:cNvPr id="3072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30724"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86D33D2E-2D38-43F7-B4C4-44EF34E9200B}" type="slidenum">
              <a:rPr lang="en-US" smtClean="0"/>
              <a:pPr fontAlgn="base">
                <a:spcBef>
                  <a:spcPct val="0"/>
                </a:spcBef>
                <a:spcAft>
                  <a:spcPct val="0"/>
                </a:spcAft>
                <a:defRPr/>
              </a:pPr>
              <a:t>5</a:t>
            </a:fld>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Image Placeholder 1"/>
          <p:cNvSpPr>
            <a:spLocks noGrp="1" noRot="1" noChangeAspect="1" noTextEdit="1"/>
          </p:cNvSpPr>
          <p:nvPr>
            <p:ph type="sldImg"/>
          </p:nvPr>
        </p:nvSpPr>
        <p:spPr bwMode="auto">
          <a:noFill/>
          <a:ln>
            <a:solidFill>
              <a:srgbClr val="000000"/>
            </a:solidFill>
            <a:miter lim="800000"/>
            <a:headEnd/>
            <a:tailEnd/>
          </a:ln>
        </p:spPr>
      </p:sp>
      <p:sp>
        <p:nvSpPr>
          <p:cNvPr id="3174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smtClean="0"/>
              <a:t>Exclusive breastfeeding is recommended for the first 6 months of a child’s life because breast milk is uncontaminated and contains all of the nutrients necessary for children in the first few months of life. In addition, the mother’s antibodies in breast milk provide immunity to disease. </a:t>
            </a:r>
          </a:p>
          <a:p>
            <a:pPr eaLnBrk="1" hangingPunct="1">
              <a:spcBef>
                <a:spcPct val="0"/>
              </a:spcBef>
            </a:pPr>
            <a:endParaRPr lang="en-US" smtClean="0"/>
          </a:p>
        </p:txBody>
      </p:sp>
      <p:sp>
        <p:nvSpPr>
          <p:cNvPr id="3174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B55ABC40-67A1-49B0-BA78-5099A7E95207}" type="slidenum">
              <a:rPr lang="en-US" smtClean="0"/>
              <a:pPr fontAlgn="base">
                <a:spcBef>
                  <a:spcPct val="0"/>
                </a:spcBef>
                <a:spcAft>
                  <a:spcPct val="0"/>
                </a:spcAft>
                <a:defRPr/>
              </a:pPr>
              <a:t>6</a:t>
            </a:fld>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p:cNvSpPr>
            <a:spLocks noGrp="1" noRot="1" noChangeAspect="1" noTextEdit="1"/>
          </p:cNvSpPr>
          <p:nvPr>
            <p:ph type="sldImg"/>
          </p:nvPr>
        </p:nvSpPr>
        <p:spPr bwMode="auto">
          <a:noFill/>
          <a:ln>
            <a:solidFill>
              <a:srgbClr val="000000"/>
            </a:solidFill>
            <a:miter lim="800000"/>
            <a:headEnd/>
            <a:tailEnd/>
          </a:ln>
        </p:spPr>
      </p:sp>
      <p:sp>
        <p:nvSpPr>
          <p:cNvPr id="3277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32772"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E6B048B4-2231-4A8D-B048-C91D2C5B6CC6}" type="slidenum">
              <a:rPr lang="en-US" smtClean="0"/>
              <a:pPr fontAlgn="base">
                <a:spcBef>
                  <a:spcPct val="0"/>
                </a:spcBef>
                <a:spcAft>
                  <a:spcPct val="0"/>
                </a:spcAft>
                <a:defRPr/>
              </a:pPr>
              <a:t>7</a:t>
            </a:fld>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Image Placeholder 1"/>
          <p:cNvSpPr>
            <a:spLocks noGrp="1" noRot="1" noChangeAspect="1" noTextEdit="1"/>
          </p:cNvSpPr>
          <p:nvPr>
            <p:ph type="sldImg"/>
          </p:nvPr>
        </p:nvSpPr>
        <p:spPr bwMode="auto">
          <a:noFill/>
          <a:ln>
            <a:solidFill>
              <a:srgbClr val="000000"/>
            </a:solidFill>
            <a:miter lim="800000"/>
            <a:headEnd/>
            <a:tailEnd/>
          </a:ln>
        </p:spPr>
      </p:sp>
      <p:sp>
        <p:nvSpPr>
          <p:cNvPr id="3379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33796"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20CC346B-9DC4-4DDE-AD51-8CD50C3C1A1B}" type="slidenum">
              <a:rPr lang="en-US" smtClean="0"/>
              <a:pPr fontAlgn="base">
                <a:spcBef>
                  <a:spcPct val="0"/>
                </a:spcBef>
                <a:spcAft>
                  <a:spcPct val="0"/>
                </a:spcAft>
                <a:defRPr/>
              </a:pPr>
              <a:t>8</a:t>
            </a:fld>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Image Placeholder 1"/>
          <p:cNvSpPr>
            <a:spLocks noGrp="1" noRot="1" noChangeAspect="1" noTextEdit="1"/>
          </p:cNvSpPr>
          <p:nvPr>
            <p:ph type="sldImg"/>
          </p:nvPr>
        </p:nvSpPr>
        <p:spPr bwMode="auto">
          <a:noFill/>
          <a:ln>
            <a:solidFill>
              <a:srgbClr val="000000"/>
            </a:solidFill>
            <a:miter lim="800000"/>
            <a:headEnd/>
            <a:tailEnd/>
          </a:ln>
        </p:spPr>
      </p:sp>
      <p:sp>
        <p:nvSpPr>
          <p:cNvPr id="3481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smtClean="0"/>
              <a:t>Early supplementation is discouraged for several reasons. </a:t>
            </a:r>
          </a:p>
          <a:p>
            <a:pPr marL="571500" lvl="1" indent="-114300" eaLnBrk="1" hangingPunct="1">
              <a:spcBef>
                <a:spcPct val="0"/>
              </a:spcBef>
              <a:buFontTx/>
              <a:buChar char="•"/>
            </a:pPr>
            <a:r>
              <a:rPr lang="en-US" smtClean="0"/>
              <a:t>First, it exposes infants to pathogens and increases their risk of infection, especially diarrheal disease. </a:t>
            </a:r>
          </a:p>
          <a:p>
            <a:pPr marL="571500" lvl="1" indent="-114300" eaLnBrk="1" hangingPunct="1">
              <a:spcBef>
                <a:spcPct val="0"/>
              </a:spcBef>
              <a:buFontTx/>
              <a:buChar char="•"/>
            </a:pPr>
            <a:r>
              <a:rPr lang="en-US" smtClean="0"/>
              <a:t>Second, it decreases infants’ intake of breast milk and suckling, which reduces breast milk production.</a:t>
            </a:r>
          </a:p>
          <a:p>
            <a:pPr marL="571500" lvl="1" indent="-114300" eaLnBrk="1" hangingPunct="1">
              <a:spcBef>
                <a:spcPct val="0"/>
              </a:spcBef>
              <a:buFontTx/>
              <a:buChar char="•"/>
            </a:pPr>
            <a:r>
              <a:rPr lang="en-US" smtClean="0"/>
              <a:t>Third, in a harsh socioeconomic environment, supplementary food is often nutritionally inferior.</a:t>
            </a:r>
          </a:p>
          <a:p>
            <a:pPr eaLnBrk="1" hangingPunct="1">
              <a:spcBef>
                <a:spcPct val="0"/>
              </a:spcBef>
            </a:pPr>
            <a:r>
              <a:rPr lang="en-US" smtClean="0"/>
              <a:t>However, WHO recommends that around the age of 6 months, children be given solid foods because by that age breast milk by itself is no longer sufficient to maintain a child’s optimal growth. </a:t>
            </a:r>
          </a:p>
          <a:p>
            <a:pPr eaLnBrk="1" hangingPunct="1">
              <a:spcBef>
                <a:spcPct val="0"/>
              </a:spcBef>
            </a:pPr>
            <a:endParaRPr lang="en-US" smtClean="0"/>
          </a:p>
        </p:txBody>
      </p:sp>
      <p:sp>
        <p:nvSpPr>
          <p:cNvPr id="3482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6982E738-7CD0-4516-A541-38C707807F3C}" type="slidenum">
              <a:rPr lang="en-US" smtClean="0"/>
              <a:pPr fontAlgn="base">
                <a:spcBef>
                  <a:spcPct val="0"/>
                </a:spcBef>
                <a:spcAft>
                  <a:spcPct val="0"/>
                </a:spcAft>
                <a:defRPr/>
              </a:pPr>
              <a:t>9</a:t>
            </a:fld>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Image Placeholder 1"/>
          <p:cNvSpPr>
            <a:spLocks noGrp="1" noRot="1" noChangeAspect="1" noTextEdit="1"/>
          </p:cNvSpPr>
          <p:nvPr>
            <p:ph type="sldImg"/>
          </p:nvPr>
        </p:nvSpPr>
        <p:spPr bwMode="auto">
          <a:noFill/>
          <a:ln>
            <a:solidFill>
              <a:srgbClr val="000000"/>
            </a:solidFill>
            <a:miter lim="800000"/>
            <a:headEnd/>
            <a:tailEnd/>
          </a:ln>
        </p:spPr>
      </p:sp>
      <p:sp>
        <p:nvSpPr>
          <p:cNvPr id="3584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35844"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5EFE0E64-DEA3-4C51-8A5A-A7A21DC6A522}" type="slidenum">
              <a:rPr lang="en-US" smtClean="0"/>
              <a:pPr fontAlgn="base">
                <a:spcBef>
                  <a:spcPct val="0"/>
                </a:spcBef>
                <a:spcAft>
                  <a:spcPct val="0"/>
                </a:spcAft>
                <a:defRPr/>
              </a:pPr>
              <a:t>11</a:t>
            </a:fld>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rgbClr val="000000"/>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
        <p:nvSpPr>
          <p:cNvPr id="4" name="Date Placeholder 3"/>
          <p:cNvSpPr>
            <a:spLocks noGrp="1"/>
          </p:cNvSpPr>
          <p:nvPr>
            <p:ph type="dt" sz="half" idx="10"/>
          </p:nvPr>
        </p:nvSpPr>
        <p:spPr/>
        <p:txBody>
          <a:bodyPr/>
          <a:lstStyle>
            <a:lvl1pPr>
              <a:defRPr/>
            </a:lvl1pPr>
          </a:lstStyle>
          <a:p>
            <a:pPr>
              <a:defRPr/>
            </a:pPr>
            <a:fld id="{00BBD386-6CE8-4133-AC56-39D32D740C3F}" type="datetime1">
              <a:rPr lang="en-US"/>
              <a:pPr>
                <a:defRPr/>
              </a:pPr>
              <a:t>5/10/2012</a:t>
            </a:fld>
            <a:endParaRPr lang="en-US"/>
          </a:p>
        </p:txBody>
      </p:sp>
      <p:sp>
        <p:nvSpPr>
          <p:cNvPr id="5" name="Footer Placeholder 4"/>
          <p:cNvSpPr>
            <a:spLocks noGrp="1"/>
          </p:cNvSpPr>
          <p:nvPr>
            <p:ph type="ftr" sz="quarter" idx="11"/>
          </p:nvPr>
        </p:nvSpPr>
        <p:spPr/>
        <p:txBody>
          <a:bodyPr/>
          <a:lstStyle>
            <a:lvl1pPr>
              <a:defRPr/>
            </a:lvl1pPr>
          </a:lstStyle>
          <a:p>
            <a:pPr>
              <a:defRPr/>
            </a:pPr>
            <a:r>
              <a:rPr lang="en-US"/>
              <a:t>2006-07 NDHS- MoHSS and Macro International</a:t>
            </a:r>
          </a:p>
        </p:txBody>
      </p:sp>
      <p:sp>
        <p:nvSpPr>
          <p:cNvPr id="6" name="Slide Number Placeholder 5"/>
          <p:cNvSpPr>
            <a:spLocks noGrp="1"/>
          </p:cNvSpPr>
          <p:nvPr>
            <p:ph type="sldNum" sz="quarter" idx="12"/>
          </p:nvPr>
        </p:nvSpPr>
        <p:spPr/>
        <p:txBody>
          <a:bodyPr/>
          <a:lstStyle>
            <a:lvl1pPr>
              <a:defRPr/>
            </a:lvl1pPr>
          </a:lstStyle>
          <a:p>
            <a:pPr>
              <a:defRPr/>
            </a:pPr>
            <a:fld id="{38CADD65-AE77-4DCB-AE07-98ABE7536286}"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49EE179A-F847-4112-A346-04A45B9824C8}" type="datetime1">
              <a:rPr lang="en-US"/>
              <a:pPr>
                <a:defRPr/>
              </a:pPr>
              <a:t>5/10/2012</a:t>
            </a:fld>
            <a:endParaRPr lang="en-US"/>
          </a:p>
        </p:txBody>
      </p:sp>
      <p:sp>
        <p:nvSpPr>
          <p:cNvPr id="5" name="Footer Placeholder 4"/>
          <p:cNvSpPr>
            <a:spLocks noGrp="1"/>
          </p:cNvSpPr>
          <p:nvPr>
            <p:ph type="ftr" sz="quarter" idx="11"/>
          </p:nvPr>
        </p:nvSpPr>
        <p:spPr/>
        <p:txBody>
          <a:bodyPr/>
          <a:lstStyle>
            <a:lvl1pPr>
              <a:defRPr/>
            </a:lvl1pPr>
          </a:lstStyle>
          <a:p>
            <a:pPr>
              <a:defRPr/>
            </a:pPr>
            <a:r>
              <a:rPr lang="en-US"/>
              <a:t>2006-07 NDHS- MoHSS and Macro International</a:t>
            </a:r>
          </a:p>
        </p:txBody>
      </p:sp>
      <p:sp>
        <p:nvSpPr>
          <p:cNvPr id="6" name="Slide Number Placeholder 5"/>
          <p:cNvSpPr>
            <a:spLocks noGrp="1"/>
          </p:cNvSpPr>
          <p:nvPr>
            <p:ph type="sldNum" sz="quarter" idx="12"/>
          </p:nvPr>
        </p:nvSpPr>
        <p:spPr/>
        <p:txBody>
          <a:bodyPr/>
          <a:lstStyle>
            <a:lvl1pPr>
              <a:defRPr/>
            </a:lvl1pPr>
          </a:lstStyle>
          <a:p>
            <a:pPr>
              <a:defRPr/>
            </a:pPr>
            <a:fld id="{E9C18480-5749-4ADF-AD2B-F5CE28F5E101}"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9D5ACB94-EFB3-4E5F-AFC1-DDF4F45C1D13}" type="datetime1">
              <a:rPr lang="en-US"/>
              <a:pPr>
                <a:defRPr/>
              </a:pPr>
              <a:t>5/10/2012</a:t>
            </a:fld>
            <a:endParaRPr lang="en-US"/>
          </a:p>
        </p:txBody>
      </p:sp>
      <p:sp>
        <p:nvSpPr>
          <p:cNvPr id="5" name="Footer Placeholder 4"/>
          <p:cNvSpPr>
            <a:spLocks noGrp="1"/>
          </p:cNvSpPr>
          <p:nvPr>
            <p:ph type="ftr" sz="quarter" idx="11"/>
          </p:nvPr>
        </p:nvSpPr>
        <p:spPr/>
        <p:txBody>
          <a:bodyPr/>
          <a:lstStyle>
            <a:lvl1pPr>
              <a:defRPr/>
            </a:lvl1pPr>
          </a:lstStyle>
          <a:p>
            <a:pPr>
              <a:defRPr/>
            </a:pPr>
            <a:r>
              <a:rPr lang="en-US"/>
              <a:t>2006-07 NDHS- MoHSS and Macro International</a:t>
            </a:r>
          </a:p>
        </p:txBody>
      </p:sp>
      <p:sp>
        <p:nvSpPr>
          <p:cNvPr id="6" name="Slide Number Placeholder 5"/>
          <p:cNvSpPr>
            <a:spLocks noGrp="1"/>
          </p:cNvSpPr>
          <p:nvPr>
            <p:ph type="sldNum" sz="quarter" idx="12"/>
          </p:nvPr>
        </p:nvSpPr>
        <p:spPr/>
        <p:txBody>
          <a:bodyPr/>
          <a:lstStyle>
            <a:lvl1pPr>
              <a:defRPr/>
            </a:lvl1pPr>
          </a:lstStyle>
          <a:p>
            <a:pPr>
              <a:defRPr/>
            </a:pPr>
            <a:fld id="{E13BD9AB-E368-4AA9-A469-39933898B29F}"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56C54352-68E8-4FC8-8E37-23BF20E50FE5}" type="datetime1">
              <a:rPr lang="en-US"/>
              <a:pPr>
                <a:defRPr/>
              </a:pPr>
              <a:t>5/10/2012</a:t>
            </a:fld>
            <a:endParaRPr lang="en-US"/>
          </a:p>
        </p:txBody>
      </p:sp>
      <p:sp>
        <p:nvSpPr>
          <p:cNvPr id="5" name="Footer Placeholder 4"/>
          <p:cNvSpPr>
            <a:spLocks noGrp="1"/>
          </p:cNvSpPr>
          <p:nvPr>
            <p:ph type="ftr" sz="quarter" idx="11"/>
          </p:nvPr>
        </p:nvSpPr>
        <p:spPr/>
        <p:txBody>
          <a:bodyPr/>
          <a:lstStyle>
            <a:lvl1pPr>
              <a:defRPr/>
            </a:lvl1pPr>
          </a:lstStyle>
          <a:p>
            <a:pPr>
              <a:defRPr/>
            </a:pPr>
            <a:r>
              <a:rPr lang="en-US"/>
              <a:t>2006-07 NDHS- MoHSS and Macro International</a:t>
            </a:r>
          </a:p>
        </p:txBody>
      </p:sp>
      <p:sp>
        <p:nvSpPr>
          <p:cNvPr id="6" name="Slide Number Placeholder 5"/>
          <p:cNvSpPr>
            <a:spLocks noGrp="1"/>
          </p:cNvSpPr>
          <p:nvPr>
            <p:ph type="sldNum" sz="quarter" idx="12"/>
          </p:nvPr>
        </p:nvSpPr>
        <p:spPr/>
        <p:txBody>
          <a:bodyPr/>
          <a:lstStyle>
            <a:lvl1pPr>
              <a:defRPr/>
            </a:lvl1pPr>
          </a:lstStyle>
          <a:p>
            <a:pPr>
              <a:defRPr/>
            </a:pPr>
            <a:fld id="{00E23A52-2A4E-42BF-B140-F0D287FCADF9}"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7E37C032-1F5A-4315-BEF6-89E7CFAA9178}" type="datetime1">
              <a:rPr lang="en-US"/>
              <a:pPr>
                <a:defRPr/>
              </a:pPr>
              <a:t>5/10/2012</a:t>
            </a:fld>
            <a:endParaRPr lang="en-US"/>
          </a:p>
        </p:txBody>
      </p:sp>
      <p:sp>
        <p:nvSpPr>
          <p:cNvPr id="5" name="Footer Placeholder 4"/>
          <p:cNvSpPr>
            <a:spLocks noGrp="1"/>
          </p:cNvSpPr>
          <p:nvPr>
            <p:ph type="ftr" sz="quarter" idx="11"/>
          </p:nvPr>
        </p:nvSpPr>
        <p:spPr/>
        <p:txBody>
          <a:bodyPr/>
          <a:lstStyle>
            <a:lvl1pPr>
              <a:defRPr/>
            </a:lvl1pPr>
          </a:lstStyle>
          <a:p>
            <a:pPr>
              <a:defRPr/>
            </a:pPr>
            <a:r>
              <a:rPr lang="en-US"/>
              <a:t>2006-07 NDHS- MoHSS and Macro International</a:t>
            </a:r>
          </a:p>
        </p:txBody>
      </p:sp>
      <p:sp>
        <p:nvSpPr>
          <p:cNvPr id="6" name="Slide Number Placeholder 5"/>
          <p:cNvSpPr>
            <a:spLocks noGrp="1"/>
          </p:cNvSpPr>
          <p:nvPr>
            <p:ph type="sldNum" sz="quarter" idx="12"/>
          </p:nvPr>
        </p:nvSpPr>
        <p:spPr/>
        <p:txBody>
          <a:bodyPr/>
          <a:lstStyle>
            <a:lvl1pPr>
              <a:defRPr/>
            </a:lvl1pPr>
          </a:lstStyle>
          <a:p>
            <a:pPr>
              <a:defRPr/>
            </a:pPr>
            <a:fld id="{C3600510-DCB6-48C9-90BC-C98D35260E5F}"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D6FD24EE-2B9B-4361-823A-2259ECF78BA2}" type="datetime1">
              <a:rPr lang="en-US"/>
              <a:pPr>
                <a:defRPr/>
              </a:pPr>
              <a:t>5/10/2012</a:t>
            </a:fld>
            <a:endParaRPr lang="en-US"/>
          </a:p>
        </p:txBody>
      </p:sp>
      <p:sp>
        <p:nvSpPr>
          <p:cNvPr id="6" name="Footer Placeholder 4"/>
          <p:cNvSpPr>
            <a:spLocks noGrp="1"/>
          </p:cNvSpPr>
          <p:nvPr>
            <p:ph type="ftr" sz="quarter" idx="11"/>
          </p:nvPr>
        </p:nvSpPr>
        <p:spPr/>
        <p:txBody>
          <a:bodyPr/>
          <a:lstStyle>
            <a:lvl1pPr>
              <a:defRPr/>
            </a:lvl1pPr>
          </a:lstStyle>
          <a:p>
            <a:pPr>
              <a:defRPr/>
            </a:pPr>
            <a:r>
              <a:rPr lang="en-US"/>
              <a:t>2006-07 NDHS- MoHSS and Macro International</a:t>
            </a:r>
          </a:p>
        </p:txBody>
      </p:sp>
      <p:sp>
        <p:nvSpPr>
          <p:cNvPr id="7" name="Slide Number Placeholder 5"/>
          <p:cNvSpPr>
            <a:spLocks noGrp="1"/>
          </p:cNvSpPr>
          <p:nvPr>
            <p:ph type="sldNum" sz="quarter" idx="12"/>
          </p:nvPr>
        </p:nvSpPr>
        <p:spPr/>
        <p:txBody>
          <a:bodyPr/>
          <a:lstStyle>
            <a:lvl1pPr>
              <a:defRPr/>
            </a:lvl1pPr>
          </a:lstStyle>
          <a:p>
            <a:pPr>
              <a:defRPr/>
            </a:pPr>
            <a:fld id="{B50D1852-F62E-48E0-9F64-D661F5B581CC}"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DD293833-1BC2-4E30-AD8A-C9D05587E45A}" type="datetime1">
              <a:rPr lang="en-US"/>
              <a:pPr>
                <a:defRPr/>
              </a:pPr>
              <a:t>5/10/2012</a:t>
            </a:fld>
            <a:endParaRPr lang="en-US"/>
          </a:p>
        </p:txBody>
      </p:sp>
      <p:sp>
        <p:nvSpPr>
          <p:cNvPr id="8" name="Footer Placeholder 4"/>
          <p:cNvSpPr>
            <a:spLocks noGrp="1"/>
          </p:cNvSpPr>
          <p:nvPr>
            <p:ph type="ftr" sz="quarter" idx="11"/>
          </p:nvPr>
        </p:nvSpPr>
        <p:spPr/>
        <p:txBody>
          <a:bodyPr/>
          <a:lstStyle>
            <a:lvl1pPr>
              <a:defRPr/>
            </a:lvl1pPr>
          </a:lstStyle>
          <a:p>
            <a:pPr>
              <a:defRPr/>
            </a:pPr>
            <a:r>
              <a:rPr lang="en-US"/>
              <a:t>2006-07 NDHS- MoHSS and Macro International</a:t>
            </a:r>
          </a:p>
        </p:txBody>
      </p:sp>
      <p:sp>
        <p:nvSpPr>
          <p:cNvPr id="9" name="Slide Number Placeholder 5"/>
          <p:cNvSpPr>
            <a:spLocks noGrp="1"/>
          </p:cNvSpPr>
          <p:nvPr>
            <p:ph type="sldNum" sz="quarter" idx="12"/>
          </p:nvPr>
        </p:nvSpPr>
        <p:spPr/>
        <p:txBody>
          <a:bodyPr/>
          <a:lstStyle>
            <a:lvl1pPr>
              <a:defRPr/>
            </a:lvl1pPr>
          </a:lstStyle>
          <a:p>
            <a:pPr>
              <a:defRPr/>
            </a:pPr>
            <a:fld id="{D7BA9373-E4FC-4161-B605-378C9EEB3141}"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5661196F-DBEA-471D-976A-0A6434E2687E}" type="datetime1">
              <a:rPr lang="en-US"/>
              <a:pPr>
                <a:defRPr/>
              </a:pPr>
              <a:t>5/10/2012</a:t>
            </a:fld>
            <a:endParaRPr lang="en-US"/>
          </a:p>
        </p:txBody>
      </p:sp>
      <p:sp>
        <p:nvSpPr>
          <p:cNvPr id="4" name="Footer Placeholder 4"/>
          <p:cNvSpPr>
            <a:spLocks noGrp="1"/>
          </p:cNvSpPr>
          <p:nvPr>
            <p:ph type="ftr" sz="quarter" idx="11"/>
          </p:nvPr>
        </p:nvSpPr>
        <p:spPr/>
        <p:txBody>
          <a:bodyPr/>
          <a:lstStyle>
            <a:lvl1pPr>
              <a:defRPr/>
            </a:lvl1pPr>
          </a:lstStyle>
          <a:p>
            <a:pPr>
              <a:defRPr/>
            </a:pPr>
            <a:r>
              <a:rPr lang="en-US"/>
              <a:t>2006-07 NDHS- MoHSS and Macro International</a:t>
            </a:r>
          </a:p>
        </p:txBody>
      </p:sp>
      <p:sp>
        <p:nvSpPr>
          <p:cNvPr id="5" name="Slide Number Placeholder 5"/>
          <p:cNvSpPr>
            <a:spLocks noGrp="1"/>
          </p:cNvSpPr>
          <p:nvPr>
            <p:ph type="sldNum" sz="quarter" idx="12"/>
          </p:nvPr>
        </p:nvSpPr>
        <p:spPr/>
        <p:txBody>
          <a:bodyPr/>
          <a:lstStyle>
            <a:lvl1pPr>
              <a:defRPr/>
            </a:lvl1pPr>
          </a:lstStyle>
          <a:p>
            <a:pPr>
              <a:defRPr/>
            </a:pPr>
            <a:fld id="{E4F2DA92-4D5A-412B-89C3-56BD0064DBA6}"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4326CA35-4A68-4A48-8B1F-664875D37E35}" type="datetime1">
              <a:rPr lang="en-US"/>
              <a:pPr>
                <a:defRPr/>
              </a:pPr>
              <a:t>5/10/2012</a:t>
            </a:fld>
            <a:endParaRPr lang="en-US"/>
          </a:p>
        </p:txBody>
      </p:sp>
      <p:sp>
        <p:nvSpPr>
          <p:cNvPr id="3" name="Footer Placeholder 4"/>
          <p:cNvSpPr>
            <a:spLocks noGrp="1"/>
          </p:cNvSpPr>
          <p:nvPr>
            <p:ph type="ftr" sz="quarter" idx="11"/>
          </p:nvPr>
        </p:nvSpPr>
        <p:spPr/>
        <p:txBody>
          <a:bodyPr/>
          <a:lstStyle>
            <a:lvl1pPr>
              <a:defRPr/>
            </a:lvl1pPr>
          </a:lstStyle>
          <a:p>
            <a:pPr>
              <a:defRPr/>
            </a:pPr>
            <a:r>
              <a:rPr lang="en-US"/>
              <a:t>2006-07 NDHS- MoHSS and Macro International</a:t>
            </a:r>
          </a:p>
        </p:txBody>
      </p:sp>
      <p:sp>
        <p:nvSpPr>
          <p:cNvPr id="4" name="Slide Number Placeholder 5"/>
          <p:cNvSpPr>
            <a:spLocks noGrp="1"/>
          </p:cNvSpPr>
          <p:nvPr>
            <p:ph type="sldNum" sz="quarter" idx="12"/>
          </p:nvPr>
        </p:nvSpPr>
        <p:spPr/>
        <p:txBody>
          <a:bodyPr/>
          <a:lstStyle>
            <a:lvl1pPr>
              <a:defRPr/>
            </a:lvl1pPr>
          </a:lstStyle>
          <a:p>
            <a:pPr>
              <a:defRPr/>
            </a:pPr>
            <a:fld id="{C401D0FD-1624-4E38-AE64-9A73AB6CD6D7}"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A028CACF-80CF-4E6F-9ACE-78F3BBA749F7}" type="datetime1">
              <a:rPr lang="en-US"/>
              <a:pPr>
                <a:defRPr/>
              </a:pPr>
              <a:t>5/10/2012</a:t>
            </a:fld>
            <a:endParaRPr lang="en-US"/>
          </a:p>
        </p:txBody>
      </p:sp>
      <p:sp>
        <p:nvSpPr>
          <p:cNvPr id="6" name="Footer Placeholder 4"/>
          <p:cNvSpPr>
            <a:spLocks noGrp="1"/>
          </p:cNvSpPr>
          <p:nvPr>
            <p:ph type="ftr" sz="quarter" idx="11"/>
          </p:nvPr>
        </p:nvSpPr>
        <p:spPr/>
        <p:txBody>
          <a:bodyPr/>
          <a:lstStyle>
            <a:lvl1pPr>
              <a:defRPr/>
            </a:lvl1pPr>
          </a:lstStyle>
          <a:p>
            <a:pPr>
              <a:defRPr/>
            </a:pPr>
            <a:r>
              <a:rPr lang="en-US"/>
              <a:t>2006-07 NDHS- MoHSS and Macro International</a:t>
            </a:r>
          </a:p>
        </p:txBody>
      </p:sp>
      <p:sp>
        <p:nvSpPr>
          <p:cNvPr id="7" name="Slide Number Placeholder 5"/>
          <p:cNvSpPr>
            <a:spLocks noGrp="1"/>
          </p:cNvSpPr>
          <p:nvPr>
            <p:ph type="sldNum" sz="quarter" idx="12"/>
          </p:nvPr>
        </p:nvSpPr>
        <p:spPr/>
        <p:txBody>
          <a:bodyPr/>
          <a:lstStyle>
            <a:lvl1pPr>
              <a:defRPr/>
            </a:lvl1pPr>
          </a:lstStyle>
          <a:p>
            <a:pPr>
              <a:defRPr/>
            </a:pPr>
            <a:fld id="{9883572B-864F-44CB-83F7-6B2E588D35F6}"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15ECE32C-F67D-4CDB-9A92-B789C0DC82BE}" type="datetime1">
              <a:rPr lang="en-US"/>
              <a:pPr>
                <a:defRPr/>
              </a:pPr>
              <a:t>5/10/2012</a:t>
            </a:fld>
            <a:endParaRPr lang="en-US"/>
          </a:p>
        </p:txBody>
      </p:sp>
      <p:sp>
        <p:nvSpPr>
          <p:cNvPr id="6" name="Footer Placeholder 4"/>
          <p:cNvSpPr>
            <a:spLocks noGrp="1"/>
          </p:cNvSpPr>
          <p:nvPr>
            <p:ph type="ftr" sz="quarter" idx="11"/>
          </p:nvPr>
        </p:nvSpPr>
        <p:spPr/>
        <p:txBody>
          <a:bodyPr/>
          <a:lstStyle>
            <a:lvl1pPr>
              <a:defRPr/>
            </a:lvl1pPr>
          </a:lstStyle>
          <a:p>
            <a:pPr>
              <a:defRPr/>
            </a:pPr>
            <a:r>
              <a:rPr lang="en-US"/>
              <a:t>2006-07 NDHS- MoHSS and Macro International</a:t>
            </a:r>
          </a:p>
        </p:txBody>
      </p:sp>
      <p:sp>
        <p:nvSpPr>
          <p:cNvPr id="7" name="Slide Number Placeholder 5"/>
          <p:cNvSpPr>
            <a:spLocks noGrp="1"/>
          </p:cNvSpPr>
          <p:nvPr>
            <p:ph type="sldNum" sz="quarter" idx="12"/>
          </p:nvPr>
        </p:nvSpPr>
        <p:spPr/>
        <p:txBody>
          <a:bodyPr/>
          <a:lstStyle>
            <a:lvl1pPr>
              <a:defRPr/>
            </a:lvl1pPr>
          </a:lstStyle>
          <a:p>
            <a:pPr>
              <a:defRPr/>
            </a:pPr>
            <a:fld id="{768059FD-B89B-4850-BE63-A8C958EFADF9}"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cs typeface="+mn-cs"/>
              </a:defRPr>
            </a:lvl1pPr>
          </a:lstStyle>
          <a:p>
            <a:pPr>
              <a:defRPr/>
            </a:pPr>
            <a:fld id="{663E7ACC-02F1-4D68-A64B-DA4836A2F21B}" type="datetime1">
              <a:rPr lang="en-US"/>
              <a:pPr>
                <a:defRPr/>
              </a:pPr>
              <a:t>5/10/2012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cs typeface="+mn-cs"/>
              </a:defRPr>
            </a:lvl1pPr>
          </a:lstStyle>
          <a:p>
            <a:pPr>
              <a:defRPr/>
            </a:pPr>
            <a:r>
              <a:rPr lang="en-US"/>
              <a:t>2006-07 NDHS- MoHSS and Macro International</a:t>
            </a: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cs typeface="+mn-cs"/>
              </a:defRPr>
            </a:lvl1pPr>
          </a:lstStyle>
          <a:p>
            <a:pPr>
              <a:defRPr/>
            </a:pPr>
            <a:fld id="{28E0A1DE-E915-4DBE-8287-C0A115527DA5}" type="slidenum">
              <a:rPr lang="en-US"/>
              <a:pPr>
                <a:defRPr/>
              </a:pPr>
              <a:t>‹#›</a:t>
            </a:fld>
            <a:endParaRPr lang="en-US"/>
          </a:p>
        </p:txBody>
      </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lvl1pPr algn="ctr" rtl="0" eaLnBrk="0" fontAlgn="base" hangingPunct="0">
        <a:spcBef>
          <a:spcPct val="0"/>
        </a:spcBef>
        <a:spcAft>
          <a:spcPct val="0"/>
        </a:spcAft>
        <a:defRPr sz="4400" kern="1200">
          <a:solidFill>
            <a:srgbClr val="000000"/>
          </a:solidFill>
          <a:latin typeface="+mj-lt"/>
          <a:ea typeface="+mj-ea"/>
          <a:cs typeface="+mj-cs"/>
        </a:defRPr>
      </a:lvl1pPr>
      <a:lvl2pPr algn="ctr" rtl="0" eaLnBrk="0" fontAlgn="base" hangingPunct="0">
        <a:spcBef>
          <a:spcPct val="0"/>
        </a:spcBef>
        <a:spcAft>
          <a:spcPct val="0"/>
        </a:spcAft>
        <a:defRPr sz="4400">
          <a:solidFill>
            <a:srgbClr val="000000"/>
          </a:solidFill>
          <a:latin typeface="Calibri" pitchFamily="34" charset="0"/>
        </a:defRPr>
      </a:lvl2pPr>
      <a:lvl3pPr algn="ctr" rtl="0" eaLnBrk="0" fontAlgn="base" hangingPunct="0">
        <a:spcBef>
          <a:spcPct val="0"/>
        </a:spcBef>
        <a:spcAft>
          <a:spcPct val="0"/>
        </a:spcAft>
        <a:defRPr sz="4400">
          <a:solidFill>
            <a:srgbClr val="000000"/>
          </a:solidFill>
          <a:latin typeface="Calibri" pitchFamily="34" charset="0"/>
        </a:defRPr>
      </a:lvl3pPr>
      <a:lvl4pPr algn="ctr" rtl="0" eaLnBrk="0" fontAlgn="base" hangingPunct="0">
        <a:spcBef>
          <a:spcPct val="0"/>
        </a:spcBef>
        <a:spcAft>
          <a:spcPct val="0"/>
        </a:spcAft>
        <a:defRPr sz="4400">
          <a:solidFill>
            <a:srgbClr val="000000"/>
          </a:solidFill>
          <a:latin typeface="Calibri" pitchFamily="34" charset="0"/>
        </a:defRPr>
      </a:lvl4pPr>
      <a:lvl5pPr algn="ctr" rtl="0" eaLnBrk="0" fontAlgn="base" hangingPunct="0">
        <a:spcBef>
          <a:spcPct val="0"/>
        </a:spcBef>
        <a:spcAft>
          <a:spcPct val="0"/>
        </a:spcAft>
        <a:defRPr sz="4400">
          <a:solidFill>
            <a:srgbClr val="000000"/>
          </a:solidFill>
          <a:latin typeface="Calibri" pitchFamily="34" charset="0"/>
        </a:defRPr>
      </a:lvl5pPr>
      <a:lvl6pPr marL="457200" algn="ctr" rtl="0" fontAlgn="base">
        <a:spcBef>
          <a:spcPct val="0"/>
        </a:spcBef>
        <a:spcAft>
          <a:spcPct val="0"/>
        </a:spcAft>
        <a:defRPr sz="4400">
          <a:solidFill>
            <a:srgbClr val="000000"/>
          </a:solidFill>
          <a:latin typeface="Calibri" pitchFamily="34" charset="0"/>
        </a:defRPr>
      </a:lvl6pPr>
      <a:lvl7pPr marL="914400" algn="ctr" rtl="0" fontAlgn="base">
        <a:spcBef>
          <a:spcPct val="0"/>
        </a:spcBef>
        <a:spcAft>
          <a:spcPct val="0"/>
        </a:spcAft>
        <a:defRPr sz="4400">
          <a:solidFill>
            <a:srgbClr val="000000"/>
          </a:solidFill>
          <a:latin typeface="Calibri" pitchFamily="34" charset="0"/>
        </a:defRPr>
      </a:lvl7pPr>
      <a:lvl8pPr marL="1371600" algn="ctr" rtl="0" fontAlgn="base">
        <a:spcBef>
          <a:spcPct val="0"/>
        </a:spcBef>
        <a:spcAft>
          <a:spcPct val="0"/>
        </a:spcAft>
        <a:defRPr sz="4400">
          <a:solidFill>
            <a:srgbClr val="000000"/>
          </a:solidFill>
          <a:latin typeface="Calibri" pitchFamily="34" charset="0"/>
        </a:defRPr>
      </a:lvl8pPr>
      <a:lvl9pPr marL="1828800" algn="ctr" rtl="0" fontAlgn="base">
        <a:spcBef>
          <a:spcPct val="0"/>
        </a:spcBef>
        <a:spcAft>
          <a:spcPct val="0"/>
        </a:spcAft>
        <a:defRPr sz="4400">
          <a:solidFill>
            <a:srgbClr val="000000"/>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rgbClr val="000000"/>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rgbClr val="000000"/>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rgbClr val="000000"/>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rgbClr val="000000"/>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rgbClr val="000000"/>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vmlDrawing" Target="../drawings/vmlDrawing5.vml"/><Relationship Id="rId4" Type="http://schemas.openxmlformats.org/officeDocument/2006/relationships/oleObject" Target="../embeddings/Microsoft_Office_Excel_97-2003_Worksheet5.xls"/></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vmlDrawing" Target="../drawings/vmlDrawing6.vml"/><Relationship Id="rId4" Type="http://schemas.openxmlformats.org/officeDocument/2006/relationships/oleObject" Target="../embeddings/Microsoft_Office_Excel_97-2003_Worksheet6.xls"/></Relationships>
</file>

<file path=ppt/slides/_rels/slide14.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oleObject" Target="../embeddings/Microsoft_Office_Excel_97-2003_Worksheet7.xls"/><Relationship Id="rId2" Type="http://schemas.openxmlformats.org/officeDocument/2006/relationships/slideLayout" Target="../slideLayouts/slideLayout2.xml"/><Relationship Id="rId1" Type="http://schemas.openxmlformats.org/officeDocument/2006/relationships/vmlDrawing" Target="../drawings/vmlDrawing7.v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oleObject" Target="../embeddings/Microsoft_Office_Excel_97-2003_Worksheet8.xls"/><Relationship Id="rId2" Type="http://schemas.openxmlformats.org/officeDocument/2006/relationships/slideLayout" Target="../slideLayouts/slideLayout2.xml"/><Relationship Id="rId1" Type="http://schemas.openxmlformats.org/officeDocument/2006/relationships/vmlDrawing" Target="../drawings/vmlDrawing8.v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vmlDrawing" Target="../drawings/vmlDrawing9.vml"/><Relationship Id="rId4" Type="http://schemas.openxmlformats.org/officeDocument/2006/relationships/oleObject" Target="../embeddings/Microsoft_Office_Excel_97-2003_Worksheet9.xls"/></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vmlDrawing" Target="../drawings/vmlDrawing10.vml"/><Relationship Id="rId4" Type="http://schemas.openxmlformats.org/officeDocument/2006/relationships/oleObject" Target="../embeddings/Microsoft_Office_Excel_97-2003_Worksheet10.xls"/></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vmlDrawing" Target="../drawings/vmlDrawing11.vml"/><Relationship Id="rId4" Type="http://schemas.openxmlformats.org/officeDocument/2006/relationships/oleObject" Target="../embeddings/Microsoft_Office_Excel_97-2003_Worksheet11.xls"/></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oleObject" Target="../embeddings/Microsoft_Office_Excel_97-2003_Worksheet1.xls"/></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vmlDrawing" Target="../drawings/vmlDrawing2.vml"/><Relationship Id="rId4" Type="http://schemas.openxmlformats.org/officeDocument/2006/relationships/oleObject" Target="../embeddings/Microsoft_Office_Excel_97-2003_Worksheet2.xls"/></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vmlDrawing" Target="../drawings/vmlDrawing3.vml"/><Relationship Id="rId4" Type="http://schemas.openxmlformats.org/officeDocument/2006/relationships/oleObject" Target="../embeddings/Microsoft_Office_Excel_97-2003_Worksheet3.xls"/></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vmlDrawing" Target="../drawings/vmlDrawing4.vml"/><Relationship Id="rId4" Type="http://schemas.openxmlformats.org/officeDocument/2006/relationships/oleObject" Target="../embeddings/Microsoft_Office_Excel_97-2003_Worksheet4.xls"/></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subTitle" idx="1"/>
          </p:nvPr>
        </p:nvSpPr>
        <p:spPr>
          <a:xfrm>
            <a:off x="152400" y="685800"/>
            <a:ext cx="8763000" cy="1066800"/>
          </a:xfrm>
        </p:spPr>
        <p:txBody>
          <a:bodyPr/>
          <a:lstStyle/>
          <a:p>
            <a:pPr eaLnBrk="1" hangingPunct="1"/>
            <a:r>
              <a:rPr lang="en-US" sz="4000" b="1" smtClean="0">
                <a:solidFill>
                  <a:schemeClr val="tx1"/>
                </a:solidFill>
              </a:rPr>
              <a:t>Nutrition</a:t>
            </a:r>
          </a:p>
          <a:p>
            <a:pPr eaLnBrk="1" hangingPunct="1"/>
            <a:endParaRPr lang="en-US" sz="3600" smtClean="0"/>
          </a:p>
          <a:p>
            <a:pPr eaLnBrk="1" hangingPunct="1"/>
            <a:endParaRPr lang="en-US" sz="3600" smtClean="0"/>
          </a:p>
          <a:p>
            <a:pPr eaLnBrk="1" hangingPunct="1"/>
            <a:endParaRPr lang="en-US" sz="3600" smtClean="0"/>
          </a:p>
          <a:p>
            <a:pPr eaLnBrk="1" hangingPunct="1"/>
            <a:endParaRPr lang="en-US" sz="3600" smtClean="0"/>
          </a:p>
          <a:p>
            <a:pPr eaLnBrk="1" hangingPunct="1"/>
            <a:endParaRPr lang="en-US" sz="3600" smtClean="0"/>
          </a:p>
          <a:p>
            <a:pPr eaLnBrk="1" hangingPunct="1"/>
            <a:endParaRPr lang="en-US" sz="3600" smtClean="0"/>
          </a:p>
          <a:p>
            <a:pPr eaLnBrk="1" hangingPunct="1"/>
            <a:endParaRPr lang="en-US" sz="2400" smtClean="0"/>
          </a:p>
          <a:p>
            <a:pPr eaLnBrk="1" hangingPunct="1"/>
            <a:endParaRPr lang="en-US" sz="3600" smtClean="0"/>
          </a:p>
        </p:txBody>
      </p:sp>
      <p:sp>
        <p:nvSpPr>
          <p:cNvPr id="2051" name="Rectangle 6"/>
          <p:cNvSpPr>
            <a:spLocks noChangeArrowheads="1"/>
          </p:cNvSpPr>
          <p:nvPr/>
        </p:nvSpPr>
        <p:spPr bwMode="auto">
          <a:xfrm>
            <a:off x="1524000" y="4953000"/>
            <a:ext cx="6477000" cy="762000"/>
          </a:xfrm>
          <a:prstGeom prst="rect">
            <a:avLst/>
          </a:prstGeom>
          <a:noFill/>
          <a:ln w="9525" algn="ctr">
            <a:noFill/>
            <a:miter lim="800000"/>
            <a:headEnd/>
            <a:tailEnd/>
          </a:ln>
        </p:spPr>
        <p:txBody>
          <a:bodyPr anchor="ctr"/>
          <a:lstStyle/>
          <a:p>
            <a:pPr algn="ctr"/>
            <a:r>
              <a:rPr lang="en-US" sz="3200">
                <a:latin typeface="Calibri" pitchFamily="34" charset="0"/>
              </a:rPr>
              <a:t>2009 Lesotho Demographic and Health Survey</a:t>
            </a:r>
            <a:endParaRPr lang="en-US" sz="3600">
              <a:latin typeface="Calibri" pitchFamily="34" charset="0"/>
            </a:endParaRPr>
          </a:p>
        </p:txBody>
      </p:sp>
      <p:sp>
        <p:nvSpPr>
          <p:cNvPr id="11" name="Rectangle 10"/>
          <p:cNvSpPr/>
          <p:nvPr/>
        </p:nvSpPr>
        <p:spPr>
          <a:xfrm>
            <a:off x="0" y="1981200"/>
            <a:ext cx="9144000" cy="2133600"/>
          </a:xfrm>
          <a:prstGeom prst="rect">
            <a:avLst/>
          </a:prstGeom>
          <a:solidFill>
            <a:srgbClr val="A2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6" name="Picture 5" descr="Lesotho-motif-from-psd.jpg"/>
          <p:cNvPicPr>
            <a:picLocks noChangeAspect="1"/>
          </p:cNvPicPr>
          <p:nvPr/>
        </p:nvPicPr>
        <p:blipFill>
          <a:blip r:embed="rId2" cstate="print"/>
          <a:stretch>
            <a:fillRect/>
          </a:stretch>
        </p:blipFill>
        <p:spPr>
          <a:xfrm>
            <a:off x="0" y="2133600"/>
            <a:ext cx="9144000" cy="1828800"/>
          </a:xfrm>
          <a:prstGeom prst="rect">
            <a:avLst/>
          </a:prstGeom>
        </p:spPr>
      </p:pic>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p:txBody>
          <a:bodyPr/>
          <a:lstStyle/>
          <a:p>
            <a:pPr eaLnBrk="1" hangingPunct="1"/>
            <a:r>
              <a:rPr lang="en-US" sz="3600" smtClean="0"/>
              <a:t>IYCF Practices</a:t>
            </a:r>
          </a:p>
        </p:txBody>
      </p:sp>
      <p:sp>
        <p:nvSpPr>
          <p:cNvPr id="11267" name="Content Placeholder 2"/>
          <p:cNvSpPr>
            <a:spLocks noGrp="1"/>
          </p:cNvSpPr>
          <p:nvPr>
            <p:ph idx="1"/>
          </p:nvPr>
        </p:nvSpPr>
        <p:spPr>
          <a:xfrm>
            <a:off x="457200" y="1600200"/>
            <a:ext cx="8001000" cy="4525963"/>
          </a:xfrm>
        </p:spPr>
        <p:txBody>
          <a:bodyPr/>
          <a:lstStyle/>
          <a:p>
            <a:pPr eaLnBrk="1" hangingPunct="1"/>
            <a:r>
              <a:rPr lang="en-US" sz="2800" b="1" smtClean="0"/>
              <a:t>The Infant and Young Child Feeding Practices (IYCF) recommended by WHO:</a:t>
            </a:r>
            <a:r>
              <a:rPr lang="en-US" sz="2800" smtClean="0"/>
              <a:t>  </a:t>
            </a:r>
          </a:p>
          <a:p>
            <a:pPr lvl="1" eaLnBrk="1" hangingPunct="1"/>
            <a:r>
              <a:rPr lang="en-US" sz="2400" smtClean="0"/>
              <a:t>Breastfed children over 6 months should also receive 3 or more food groups, at least twice a day, for infants 6-8 months and at least 3 times a day for breastfed children 9-23 months.</a:t>
            </a:r>
          </a:p>
          <a:p>
            <a:pPr lvl="1" eaLnBrk="1" hangingPunct="1"/>
            <a:r>
              <a:rPr lang="en-US" sz="2400" smtClean="0"/>
              <a:t>Non-breastfed children should receive milk or milk products, in addition to 4 or more food groups, 4 times a day or more.  </a:t>
            </a:r>
          </a:p>
          <a:p>
            <a:pPr eaLnBrk="1" hangingPunct="1"/>
            <a:endParaRPr lang="en-US" sz="2800" smtClean="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a:xfrm>
            <a:off x="457200" y="228600"/>
            <a:ext cx="8229600" cy="1143000"/>
          </a:xfrm>
        </p:spPr>
        <p:txBody>
          <a:bodyPr/>
          <a:lstStyle/>
          <a:p>
            <a:pPr eaLnBrk="1" hangingPunct="1"/>
            <a:r>
              <a:rPr lang="en-US" sz="3600" smtClean="0"/>
              <a:t>IYCF Practices</a:t>
            </a:r>
          </a:p>
        </p:txBody>
      </p:sp>
      <p:graphicFrame>
        <p:nvGraphicFramePr>
          <p:cNvPr id="12291" name="Content Placeholder 13"/>
          <p:cNvGraphicFramePr>
            <a:graphicFrameLocks noGrp="1"/>
          </p:cNvGraphicFramePr>
          <p:nvPr>
            <p:ph idx="1"/>
          </p:nvPr>
        </p:nvGraphicFramePr>
        <p:xfrm>
          <a:off x="482600" y="1397000"/>
          <a:ext cx="8331200" cy="5008563"/>
        </p:xfrm>
        <a:graphic>
          <a:graphicData uri="http://schemas.openxmlformats.org/presentationml/2006/ole">
            <p:oleObj spid="_x0000_s12291" r:id="rId4" imgW="8333954" imgH="5011346" progId="Excel.Sheet.8">
              <p:embed/>
            </p:oleObj>
          </a:graphicData>
        </a:graphic>
      </p:graphicFrame>
      <p:sp>
        <p:nvSpPr>
          <p:cNvPr id="12292" name="TextBox 4"/>
          <p:cNvSpPr txBox="1">
            <a:spLocks noChangeArrowheads="1"/>
          </p:cNvSpPr>
          <p:nvPr/>
        </p:nvSpPr>
        <p:spPr bwMode="auto">
          <a:xfrm>
            <a:off x="0" y="1295400"/>
            <a:ext cx="3200400" cy="369888"/>
          </a:xfrm>
          <a:prstGeom prst="rect">
            <a:avLst/>
          </a:prstGeom>
          <a:noFill/>
          <a:ln w="9525">
            <a:noFill/>
            <a:miter lim="800000"/>
            <a:headEnd/>
            <a:tailEnd/>
          </a:ln>
        </p:spPr>
        <p:txBody>
          <a:bodyPr>
            <a:spAutoFit/>
          </a:bodyPr>
          <a:lstStyle/>
          <a:p>
            <a:r>
              <a:rPr lang="en-US" i="1">
                <a:solidFill>
                  <a:schemeClr val="bg1"/>
                </a:solidFill>
                <a:latin typeface="Calibri" pitchFamily="34" charset="0"/>
              </a:rPr>
              <a:t>Percent of children 6-23 months</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Content Placeholder 4"/>
          <p:cNvSpPr>
            <a:spLocks noGrp="1"/>
          </p:cNvSpPr>
          <p:nvPr>
            <p:ph sz="half" idx="1"/>
          </p:nvPr>
        </p:nvSpPr>
        <p:spPr>
          <a:xfrm>
            <a:off x="457200" y="1646238"/>
            <a:ext cx="4038600" cy="4525962"/>
          </a:xfrm>
        </p:spPr>
        <p:txBody>
          <a:bodyPr/>
          <a:lstStyle/>
          <a:p>
            <a:pPr eaLnBrk="1" hangingPunct="1"/>
            <a:r>
              <a:rPr lang="en-US" smtClean="0"/>
              <a:t>Breastfeeding and Infant and Young Child Feeding Practices</a:t>
            </a:r>
          </a:p>
          <a:p>
            <a:pPr eaLnBrk="1" hangingPunct="1"/>
            <a:r>
              <a:rPr lang="en-US" b="1" smtClean="0"/>
              <a:t>Micronutrient Intake and Anemia</a:t>
            </a:r>
          </a:p>
          <a:p>
            <a:pPr eaLnBrk="1" hangingPunct="1"/>
            <a:r>
              <a:rPr lang="en-US" smtClean="0"/>
              <a:t>Nutritional Status of Children</a:t>
            </a:r>
          </a:p>
          <a:p>
            <a:pPr eaLnBrk="1" hangingPunct="1"/>
            <a:r>
              <a:rPr lang="en-US" smtClean="0"/>
              <a:t>Nutritional Status of Women and Men</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4"/>
          <p:cNvSpPr>
            <a:spLocks noGrp="1"/>
          </p:cNvSpPr>
          <p:nvPr>
            <p:ph type="title"/>
          </p:nvPr>
        </p:nvSpPr>
        <p:spPr>
          <a:xfrm>
            <a:off x="457200" y="76200"/>
            <a:ext cx="8229600" cy="1143000"/>
          </a:xfrm>
        </p:spPr>
        <p:txBody>
          <a:bodyPr/>
          <a:lstStyle/>
          <a:p>
            <a:pPr eaLnBrk="1" hangingPunct="1"/>
            <a:r>
              <a:rPr lang="en-US" sz="3600" smtClean="0"/>
              <a:t>Vitamin A and Iron Intake</a:t>
            </a:r>
          </a:p>
        </p:txBody>
      </p:sp>
      <p:graphicFrame>
        <p:nvGraphicFramePr>
          <p:cNvPr id="14339" name="Content Placeholder 6"/>
          <p:cNvGraphicFramePr>
            <a:graphicFrameLocks noGrp="1"/>
          </p:cNvGraphicFramePr>
          <p:nvPr>
            <p:ph idx="1"/>
          </p:nvPr>
        </p:nvGraphicFramePr>
        <p:xfrm>
          <a:off x="-50800" y="1549400"/>
          <a:ext cx="9245600" cy="4978400"/>
        </p:xfrm>
        <a:graphic>
          <a:graphicData uri="http://schemas.openxmlformats.org/presentationml/2006/ole">
            <p:oleObj spid="_x0000_s14339" r:id="rId4" imgW="9242337" imgH="4980864" progId="Excel.Sheet.8">
              <p:embed/>
            </p:oleObj>
          </a:graphicData>
        </a:graphic>
      </p:graphicFrame>
      <p:grpSp>
        <p:nvGrpSpPr>
          <p:cNvPr id="14340" name="Group 5"/>
          <p:cNvGrpSpPr>
            <a:grpSpLocks/>
          </p:cNvGrpSpPr>
          <p:nvPr/>
        </p:nvGrpSpPr>
        <p:grpSpPr bwMode="auto">
          <a:xfrm>
            <a:off x="187325" y="1143000"/>
            <a:ext cx="3657600" cy="685800"/>
            <a:chOff x="745745" y="1558705"/>
            <a:chExt cx="3546765" cy="518840"/>
          </a:xfrm>
        </p:grpSpPr>
        <p:sp>
          <p:nvSpPr>
            <p:cNvPr id="14346" name="TextBox 7"/>
            <p:cNvSpPr txBox="1">
              <a:spLocks noChangeArrowheads="1"/>
            </p:cNvSpPr>
            <p:nvPr/>
          </p:nvSpPr>
          <p:spPr bwMode="auto">
            <a:xfrm>
              <a:off x="745745" y="1558705"/>
              <a:ext cx="3546765" cy="488981"/>
            </a:xfrm>
            <a:prstGeom prst="rect">
              <a:avLst/>
            </a:prstGeom>
            <a:noFill/>
            <a:ln w="9525">
              <a:noFill/>
              <a:miter lim="800000"/>
              <a:headEnd/>
              <a:tailEnd/>
            </a:ln>
          </p:spPr>
          <p:txBody>
            <a:bodyPr>
              <a:spAutoFit/>
            </a:bodyPr>
            <a:lstStyle/>
            <a:p>
              <a:pPr algn="ctr"/>
              <a:r>
                <a:rPr lang="en-US" b="1">
                  <a:solidFill>
                    <a:schemeClr val="bg1"/>
                  </a:solidFill>
                  <a:latin typeface="Calibri" pitchFamily="34" charset="0"/>
                </a:rPr>
                <a:t>Among youngest child age 6-35 months living with his/her mother</a:t>
              </a:r>
            </a:p>
          </p:txBody>
        </p:sp>
        <p:cxnSp>
          <p:nvCxnSpPr>
            <p:cNvPr id="9" name="Straight Connector 8"/>
            <p:cNvCxnSpPr/>
            <p:nvPr/>
          </p:nvCxnSpPr>
          <p:spPr>
            <a:xfrm>
              <a:off x="1081333" y="2077545"/>
              <a:ext cx="2807856" cy="0"/>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grpSp>
      <p:grpSp>
        <p:nvGrpSpPr>
          <p:cNvPr id="14341" name="Group 10"/>
          <p:cNvGrpSpPr>
            <a:grpSpLocks/>
          </p:cNvGrpSpPr>
          <p:nvPr/>
        </p:nvGrpSpPr>
        <p:grpSpPr bwMode="auto">
          <a:xfrm>
            <a:off x="3962400" y="1905000"/>
            <a:ext cx="3429000" cy="763588"/>
            <a:chOff x="1287568" y="1099104"/>
            <a:chExt cx="1821367" cy="578079"/>
          </a:xfrm>
        </p:grpSpPr>
        <p:sp>
          <p:nvSpPr>
            <p:cNvPr id="14344" name="TextBox 11"/>
            <p:cNvSpPr txBox="1">
              <a:spLocks noChangeArrowheads="1"/>
            </p:cNvSpPr>
            <p:nvPr/>
          </p:nvSpPr>
          <p:spPr bwMode="auto">
            <a:xfrm>
              <a:off x="1287568" y="1099104"/>
              <a:ext cx="1821367" cy="488982"/>
            </a:xfrm>
            <a:prstGeom prst="rect">
              <a:avLst/>
            </a:prstGeom>
            <a:noFill/>
            <a:ln w="9525">
              <a:noFill/>
              <a:miter lim="800000"/>
              <a:headEnd/>
              <a:tailEnd/>
            </a:ln>
          </p:spPr>
          <p:txBody>
            <a:bodyPr>
              <a:spAutoFit/>
            </a:bodyPr>
            <a:lstStyle/>
            <a:p>
              <a:pPr algn="ctr"/>
              <a:r>
                <a:rPr lang="en-US" b="1">
                  <a:solidFill>
                    <a:schemeClr val="bg1"/>
                  </a:solidFill>
                  <a:latin typeface="Calibri" pitchFamily="34" charset="0"/>
                </a:rPr>
                <a:t>Among children age </a:t>
              </a:r>
            </a:p>
            <a:p>
              <a:pPr algn="ctr"/>
              <a:r>
                <a:rPr lang="en-US" b="1">
                  <a:solidFill>
                    <a:schemeClr val="bg1"/>
                  </a:solidFill>
                  <a:latin typeface="Calibri" pitchFamily="34" charset="0"/>
                </a:rPr>
                <a:t>6-59 months</a:t>
              </a:r>
            </a:p>
          </p:txBody>
        </p:sp>
        <p:cxnSp>
          <p:nvCxnSpPr>
            <p:cNvPr id="13" name="Straight Connector 12"/>
            <p:cNvCxnSpPr/>
            <p:nvPr/>
          </p:nvCxnSpPr>
          <p:spPr>
            <a:xfrm>
              <a:off x="1328043" y="1675981"/>
              <a:ext cx="1626582" cy="1202"/>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grpSp>
      <p:sp>
        <p:nvSpPr>
          <p:cNvPr id="14342" name="TextBox 9"/>
          <p:cNvSpPr txBox="1">
            <a:spLocks noChangeArrowheads="1"/>
          </p:cNvSpPr>
          <p:nvPr/>
        </p:nvSpPr>
        <p:spPr bwMode="auto">
          <a:xfrm>
            <a:off x="7162800" y="914400"/>
            <a:ext cx="1981200" cy="1077913"/>
          </a:xfrm>
          <a:prstGeom prst="rect">
            <a:avLst/>
          </a:prstGeom>
          <a:noFill/>
          <a:ln w="9525">
            <a:noFill/>
            <a:miter lim="800000"/>
            <a:headEnd/>
            <a:tailEnd/>
          </a:ln>
        </p:spPr>
        <p:txBody>
          <a:bodyPr>
            <a:spAutoFit/>
          </a:bodyPr>
          <a:lstStyle/>
          <a:p>
            <a:pPr algn="ctr"/>
            <a:r>
              <a:rPr lang="en-US" sz="1600" b="1">
                <a:solidFill>
                  <a:schemeClr val="bg1"/>
                </a:solidFill>
                <a:latin typeface="Calibri" pitchFamily="34" charset="0"/>
              </a:rPr>
              <a:t>Among children age </a:t>
            </a:r>
          </a:p>
          <a:p>
            <a:pPr algn="ctr"/>
            <a:r>
              <a:rPr lang="en-US" sz="1600" b="1">
                <a:solidFill>
                  <a:schemeClr val="bg1"/>
                </a:solidFill>
                <a:latin typeface="Calibri" pitchFamily="34" charset="0"/>
              </a:rPr>
              <a:t>6-59 months living</a:t>
            </a:r>
          </a:p>
          <a:p>
            <a:pPr algn="ctr"/>
            <a:r>
              <a:rPr lang="en-US" sz="1600" b="1">
                <a:solidFill>
                  <a:schemeClr val="bg1"/>
                </a:solidFill>
                <a:latin typeface="Calibri" pitchFamily="34" charset="0"/>
              </a:rPr>
              <a:t> in HH tested</a:t>
            </a:r>
          </a:p>
          <a:p>
            <a:pPr algn="ctr"/>
            <a:r>
              <a:rPr lang="en-US" sz="1600" b="1">
                <a:solidFill>
                  <a:schemeClr val="bg1"/>
                </a:solidFill>
                <a:latin typeface="Calibri" pitchFamily="34" charset="0"/>
              </a:rPr>
              <a:t>for iodized salt</a:t>
            </a:r>
          </a:p>
        </p:txBody>
      </p:sp>
      <p:cxnSp>
        <p:nvCxnSpPr>
          <p:cNvPr id="15" name="Straight Connector 14"/>
          <p:cNvCxnSpPr/>
          <p:nvPr/>
        </p:nvCxnSpPr>
        <p:spPr>
          <a:xfrm>
            <a:off x="7467600" y="1981200"/>
            <a:ext cx="13716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p:txBody>
          <a:bodyPr/>
          <a:lstStyle/>
          <a:p>
            <a:pPr eaLnBrk="1" hangingPunct="1"/>
            <a:r>
              <a:rPr lang="en-US" sz="3600" smtClean="0"/>
              <a:t>Vitamin A and Iron Intake among Mothers</a:t>
            </a:r>
          </a:p>
        </p:txBody>
      </p:sp>
      <p:graphicFrame>
        <p:nvGraphicFramePr>
          <p:cNvPr id="4" name="Content Placeholder 3"/>
          <p:cNvGraphicFramePr>
            <a:graphicFrameLocks noGrp="1"/>
          </p:cNvGraphicFramePr>
          <p:nvPr>
            <p:ph idx="1"/>
          </p:nvPr>
        </p:nvGraphicFramePr>
        <p:xfrm>
          <a:off x="228600" y="1524001"/>
          <a:ext cx="8915400" cy="5029199"/>
        </p:xfrm>
        <a:graphic>
          <a:graphicData uri="http://schemas.openxmlformats.org/drawingml/2006/chart">
            <c:chart xmlns:c="http://schemas.openxmlformats.org/drawingml/2006/chart" xmlns:r="http://schemas.openxmlformats.org/officeDocument/2006/relationships" r:id="rId3"/>
          </a:graphicData>
        </a:graphic>
      </p:graphicFrame>
      <p:sp>
        <p:nvSpPr>
          <p:cNvPr id="15364" name="TextBox 4"/>
          <p:cNvSpPr txBox="1">
            <a:spLocks noChangeArrowheads="1"/>
          </p:cNvSpPr>
          <p:nvPr/>
        </p:nvSpPr>
        <p:spPr bwMode="auto">
          <a:xfrm>
            <a:off x="5257800" y="1524000"/>
            <a:ext cx="3276600" cy="923925"/>
          </a:xfrm>
          <a:prstGeom prst="rect">
            <a:avLst/>
          </a:prstGeom>
          <a:noFill/>
          <a:ln w="9525">
            <a:noFill/>
            <a:miter lim="800000"/>
            <a:headEnd/>
            <a:tailEnd/>
          </a:ln>
        </p:spPr>
        <p:txBody>
          <a:bodyPr>
            <a:spAutoFit/>
          </a:bodyPr>
          <a:lstStyle/>
          <a:p>
            <a:pPr algn="ctr"/>
            <a:r>
              <a:rPr lang="en-US" i="1">
                <a:solidFill>
                  <a:schemeClr val="bg1"/>
                </a:solidFill>
                <a:latin typeface="Calibri" pitchFamily="34" charset="0"/>
              </a:rPr>
              <a:t>Percent among women age 15-49 with a child under 3 years living with them</a:t>
            </a:r>
          </a:p>
        </p:txBody>
      </p:sp>
      <p:cxnSp>
        <p:nvCxnSpPr>
          <p:cNvPr id="7" name="Straight Connector 6"/>
          <p:cNvCxnSpPr/>
          <p:nvPr/>
        </p:nvCxnSpPr>
        <p:spPr>
          <a:xfrm>
            <a:off x="838200" y="2362200"/>
            <a:ext cx="3200400" cy="0"/>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p:txBody>
          <a:bodyPr/>
          <a:lstStyle/>
          <a:p>
            <a:pPr eaLnBrk="1" hangingPunct="1"/>
            <a:r>
              <a:rPr lang="en-US" smtClean="0"/>
              <a:t>Prevalence of Anemia in Children</a:t>
            </a:r>
          </a:p>
        </p:txBody>
      </p:sp>
      <p:graphicFrame>
        <p:nvGraphicFramePr>
          <p:cNvPr id="16387" name="Content Placeholder 3"/>
          <p:cNvGraphicFramePr>
            <a:graphicFrameLocks noGrp="1"/>
          </p:cNvGraphicFramePr>
          <p:nvPr>
            <p:ph idx="1"/>
          </p:nvPr>
        </p:nvGraphicFramePr>
        <p:xfrm>
          <a:off x="406400" y="1549400"/>
          <a:ext cx="8331200" cy="4627563"/>
        </p:xfrm>
        <a:graphic>
          <a:graphicData uri="http://schemas.openxmlformats.org/presentationml/2006/ole">
            <p:oleObj spid="_x0000_s16387" r:id="rId3" imgW="8327858" imgH="4627265" progId="Excel.Sheet.8">
              <p:embed/>
            </p:oleObj>
          </a:graphicData>
        </a:graphic>
      </p:graphicFrame>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extBox 24"/>
          <p:cNvSpPr txBox="1">
            <a:spLocks noChangeArrowheads="1"/>
          </p:cNvSpPr>
          <p:nvPr/>
        </p:nvSpPr>
        <p:spPr bwMode="auto">
          <a:xfrm>
            <a:off x="6705600" y="1905000"/>
            <a:ext cx="2133600" cy="646113"/>
          </a:xfrm>
          <a:prstGeom prst="rect">
            <a:avLst/>
          </a:prstGeom>
          <a:noFill/>
          <a:ln w="9525">
            <a:noFill/>
            <a:miter lim="800000"/>
            <a:headEnd/>
            <a:tailEnd/>
          </a:ln>
        </p:spPr>
        <p:txBody>
          <a:bodyPr>
            <a:spAutoFit/>
          </a:bodyPr>
          <a:lstStyle/>
          <a:p>
            <a:pPr algn="ctr"/>
            <a:r>
              <a:rPr lang="en-US" b="1">
                <a:solidFill>
                  <a:schemeClr val="bg1"/>
                </a:solidFill>
                <a:latin typeface="Calibri" pitchFamily="34" charset="0"/>
              </a:rPr>
              <a:t>Lesotho</a:t>
            </a:r>
          </a:p>
          <a:p>
            <a:pPr algn="ctr"/>
            <a:r>
              <a:rPr lang="en-US" b="1">
                <a:solidFill>
                  <a:schemeClr val="bg1"/>
                </a:solidFill>
                <a:latin typeface="Calibri" pitchFamily="34" charset="0"/>
              </a:rPr>
              <a:t>47%</a:t>
            </a:r>
          </a:p>
        </p:txBody>
      </p:sp>
      <p:sp>
        <p:nvSpPr>
          <p:cNvPr id="26" name="Rectangle 2"/>
          <p:cNvSpPr txBox="1">
            <a:spLocks noChangeArrowheads="1"/>
          </p:cNvSpPr>
          <p:nvPr/>
        </p:nvSpPr>
        <p:spPr bwMode="auto">
          <a:xfrm>
            <a:off x="228600" y="76200"/>
            <a:ext cx="8763000" cy="838200"/>
          </a:xfrm>
          <a:prstGeom prst="rect">
            <a:avLst/>
          </a:prstGeom>
          <a:noFill/>
          <a:ln w="9525">
            <a:noFill/>
            <a:miter lim="800000"/>
            <a:headEnd/>
            <a:tailEnd/>
          </a:ln>
        </p:spPr>
        <p:txBody>
          <a:bodyPr anchor="ctr"/>
          <a:lstStyle/>
          <a:p>
            <a:pPr algn="ctr" fontAlgn="auto">
              <a:spcBef>
                <a:spcPts val="0"/>
              </a:spcBef>
              <a:spcAft>
                <a:spcPts val="0"/>
              </a:spcAft>
              <a:defRPr/>
            </a:pPr>
            <a:r>
              <a:rPr lang="en-US" sz="3600" kern="0" dirty="0">
                <a:solidFill>
                  <a:schemeClr val="bg1"/>
                </a:solidFill>
                <a:latin typeface="+mj-lt"/>
                <a:ea typeface="+mj-ea"/>
                <a:cs typeface="+mj-cs"/>
              </a:rPr>
              <a:t>Children’s </a:t>
            </a:r>
            <a:r>
              <a:rPr lang="en-US" sz="3600" kern="0" dirty="0" err="1">
                <a:solidFill>
                  <a:schemeClr val="bg1"/>
                </a:solidFill>
                <a:latin typeface="+mj-lt"/>
                <a:ea typeface="+mj-ea"/>
                <a:cs typeface="+mj-cs"/>
              </a:rPr>
              <a:t>Anaemia</a:t>
            </a:r>
            <a:r>
              <a:rPr lang="en-US" sz="3600" kern="0" dirty="0">
                <a:solidFill>
                  <a:schemeClr val="bg1"/>
                </a:solidFill>
                <a:latin typeface="+mj-lt"/>
                <a:ea typeface="+mj-ea"/>
                <a:cs typeface="+mj-cs"/>
              </a:rPr>
              <a:t> by District</a:t>
            </a:r>
          </a:p>
        </p:txBody>
      </p:sp>
      <p:sp>
        <p:nvSpPr>
          <p:cNvPr id="20485" name="Freeform 5"/>
          <p:cNvSpPr>
            <a:spLocks/>
          </p:cNvSpPr>
          <p:nvPr/>
        </p:nvSpPr>
        <p:spPr bwMode="auto">
          <a:xfrm>
            <a:off x="2252663" y="2257425"/>
            <a:ext cx="1978025" cy="1133475"/>
          </a:xfrm>
          <a:custGeom>
            <a:avLst/>
            <a:gdLst>
              <a:gd name="T0" fmla="*/ 834 w 1246"/>
              <a:gd name="T1" fmla="*/ 42 h 714"/>
              <a:gd name="T2" fmla="*/ 888 w 1246"/>
              <a:gd name="T3" fmla="*/ 94 h 714"/>
              <a:gd name="T4" fmla="*/ 923 w 1246"/>
              <a:gd name="T5" fmla="*/ 147 h 714"/>
              <a:gd name="T6" fmla="*/ 930 w 1246"/>
              <a:gd name="T7" fmla="*/ 205 h 714"/>
              <a:gd name="T8" fmla="*/ 1004 w 1246"/>
              <a:gd name="T9" fmla="*/ 203 h 714"/>
              <a:gd name="T10" fmla="*/ 1067 w 1246"/>
              <a:gd name="T11" fmla="*/ 242 h 714"/>
              <a:gd name="T12" fmla="*/ 1130 w 1246"/>
              <a:gd name="T13" fmla="*/ 273 h 714"/>
              <a:gd name="T14" fmla="*/ 1199 w 1246"/>
              <a:gd name="T15" fmla="*/ 291 h 714"/>
              <a:gd name="T16" fmla="*/ 1163 w 1246"/>
              <a:gd name="T17" fmla="*/ 333 h 714"/>
              <a:gd name="T18" fmla="*/ 1170 w 1246"/>
              <a:gd name="T19" fmla="*/ 391 h 714"/>
              <a:gd name="T20" fmla="*/ 1208 w 1246"/>
              <a:gd name="T21" fmla="*/ 427 h 714"/>
              <a:gd name="T22" fmla="*/ 1239 w 1246"/>
              <a:gd name="T23" fmla="*/ 474 h 714"/>
              <a:gd name="T24" fmla="*/ 1231 w 1246"/>
              <a:gd name="T25" fmla="*/ 508 h 714"/>
              <a:gd name="T26" fmla="*/ 1186 w 1246"/>
              <a:gd name="T27" fmla="*/ 544 h 714"/>
              <a:gd name="T28" fmla="*/ 1154 w 1246"/>
              <a:gd name="T29" fmla="*/ 578 h 714"/>
              <a:gd name="T30" fmla="*/ 1120 w 1246"/>
              <a:gd name="T31" fmla="*/ 604 h 714"/>
              <a:gd name="T32" fmla="*/ 1074 w 1246"/>
              <a:gd name="T33" fmla="*/ 587 h 714"/>
              <a:gd name="T34" fmla="*/ 1009 w 1246"/>
              <a:gd name="T35" fmla="*/ 573 h 714"/>
              <a:gd name="T36" fmla="*/ 962 w 1246"/>
              <a:gd name="T37" fmla="*/ 606 h 714"/>
              <a:gd name="T38" fmla="*/ 923 w 1246"/>
              <a:gd name="T39" fmla="*/ 638 h 714"/>
              <a:gd name="T40" fmla="*/ 894 w 1246"/>
              <a:gd name="T41" fmla="*/ 689 h 714"/>
              <a:gd name="T42" fmla="*/ 850 w 1246"/>
              <a:gd name="T43" fmla="*/ 707 h 714"/>
              <a:gd name="T44" fmla="*/ 827 w 1246"/>
              <a:gd name="T45" fmla="*/ 660 h 714"/>
              <a:gd name="T46" fmla="*/ 834 w 1246"/>
              <a:gd name="T47" fmla="*/ 627 h 714"/>
              <a:gd name="T48" fmla="*/ 807 w 1246"/>
              <a:gd name="T49" fmla="*/ 586 h 714"/>
              <a:gd name="T50" fmla="*/ 793 w 1246"/>
              <a:gd name="T51" fmla="*/ 542 h 714"/>
              <a:gd name="T52" fmla="*/ 753 w 1246"/>
              <a:gd name="T53" fmla="*/ 587 h 714"/>
              <a:gd name="T54" fmla="*/ 697 w 1246"/>
              <a:gd name="T55" fmla="*/ 622 h 714"/>
              <a:gd name="T56" fmla="*/ 636 w 1246"/>
              <a:gd name="T57" fmla="*/ 638 h 714"/>
              <a:gd name="T58" fmla="*/ 578 w 1246"/>
              <a:gd name="T59" fmla="*/ 638 h 714"/>
              <a:gd name="T60" fmla="*/ 529 w 1246"/>
              <a:gd name="T61" fmla="*/ 591 h 714"/>
              <a:gd name="T62" fmla="*/ 468 w 1246"/>
              <a:gd name="T63" fmla="*/ 560 h 714"/>
              <a:gd name="T64" fmla="*/ 394 w 1246"/>
              <a:gd name="T65" fmla="*/ 580 h 714"/>
              <a:gd name="T66" fmla="*/ 366 w 1246"/>
              <a:gd name="T67" fmla="*/ 638 h 714"/>
              <a:gd name="T68" fmla="*/ 312 w 1246"/>
              <a:gd name="T69" fmla="*/ 649 h 714"/>
              <a:gd name="T70" fmla="*/ 298 w 1246"/>
              <a:gd name="T71" fmla="*/ 606 h 714"/>
              <a:gd name="T72" fmla="*/ 231 w 1246"/>
              <a:gd name="T73" fmla="*/ 586 h 714"/>
              <a:gd name="T74" fmla="*/ 204 w 1246"/>
              <a:gd name="T75" fmla="*/ 589 h 714"/>
              <a:gd name="T76" fmla="*/ 168 w 1246"/>
              <a:gd name="T77" fmla="*/ 566 h 714"/>
              <a:gd name="T78" fmla="*/ 142 w 1246"/>
              <a:gd name="T79" fmla="*/ 618 h 714"/>
              <a:gd name="T80" fmla="*/ 77 w 1246"/>
              <a:gd name="T81" fmla="*/ 631 h 714"/>
              <a:gd name="T82" fmla="*/ 67 w 1246"/>
              <a:gd name="T83" fmla="*/ 584 h 714"/>
              <a:gd name="T84" fmla="*/ 31 w 1246"/>
              <a:gd name="T85" fmla="*/ 577 h 714"/>
              <a:gd name="T86" fmla="*/ 32 w 1246"/>
              <a:gd name="T87" fmla="*/ 494 h 714"/>
              <a:gd name="T88" fmla="*/ 43 w 1246"/>
              <a:gd name="T89" fmla="*/ 416 h 714"/>
              <a:gd name="T90" fmla="*/ 110 w 1246"/>
              <a:gd name="T91" fmla="*/ 353 h 714"/>
              <a:gd name="T92" fmla="*/ 166 w 1246"/>
              <a:gd name="T93" fmla="*/ 286 h 714"/>
              <a:gd name="T94" fmla="*/ 269 w 1246"/>
              <a:gd name="T95" fmla="*/ 244 h 714"/>
              <a:gd name="T96" fmla="*/ 305 w 1246"/>
              <a:gd name="T97" fmla="*/ 237 h 714"/>
              <a:gd name="T98" fmla="*/ 348 w 1246"/>
              <a:gd name="T99" fmla="*/ 251 h 714"/>
              <a:gd name="T100" fmla="*/ 388 w 1246"/>
              <a:gd name="T101" fmla="*/ 210 h 714"/>
              <a:gd name="T102" fmla="*/ 437 w 1246"/>
              <a:gd name="T103" fmla="*/ 199 h 714"/>
              <a:gd name="T104" fmla="*/ 482 w 1246"/>
              <a:gd name="T105" fmla="*/ 174 h 714"/>
              <a:gd name="T106" fmla="*/ 522 w 1246"/>
              <a:gd name="T107" fmla="*/ 165 h 714"/>
              <a:gd name="T108" fmla="*/ 574 w 1246"/>
              <a:gd name="T109" fmla="*/ 201 h 714"/>
              <a:gd name="T110" fmla="*/ 626 w 1246"/>
              <a:gd name="T111" fmla="*/ 201 h 714"/>
              <a:gd name="T112" fmla="*/ 670 w 1246"/>
              <a:gd name="T113" fmla="*/ 147 h 714"/>
              <a:gd name="T114" fmla="*/ 688 w 1246"/>
              <a:gd name="T115" fmla="*/ 87 h 714"/>
              <a:gd name="T116" fmla="*/ 737 w 1246"/>
              <a:gd name="T117" fmla="*/ 13 h 714"/>
              <a:gd name="T118" fmla="*/ 785 w 1246"/>
              <a:gd name="T119" fmla="*/ 20 h 714"/>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246"/>
              <a:gd name="T181" fmla="*/ 0 h 714"/>
              <a:gd name="T182" fmla="*/ 1246 w 1246"/>
              <a:gd name="T183" fmla="*/ 714 h 714"/>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246" h="714">
                <a:moveTo>
                  <a:pt x="785" y="20"/>
                </a:moveTo>
                <a:lnTo>
                  <a:pt x="793" y="22"/>
                </a:lnTo>
                <a:lnTo>
                  <a:pt x="796" y="18"/>
                </a:lnTo>
                <a:lnTo>
                  <a:pt x="803" y="15"/>
                </a:lnTo>
                <a:lnTo>
                  <a:pt x="809" y="20"/>
                </a:lnTo>
                <a:lnTo>
                  <a:pt x="814" y="22"/>
                </a:lnTo>
                <a:lnTo>
                  <a:pt x="820" y="24"/>
                </a:lnTo>
                <a:lnTo>
                  <a:pt x="825" y="26"/>
                </a:lnTo>
                <a:lnTo>
                  <a:pt x="832" y="28"/>
                </a:lnTo>
                <a:lnTo>
                  <a:pt x="832" y="35"/>
                </a:lnTo>
                <a:lnTo>
                  <a:pt x="834" y="42"/>
                </a:lnTo>
                <a:lnTo>
                  <a:pt x="834" y="47"/>
                </a:lnTo>
                <a:lnTo>
                  <a:pt x="836" y="58"/>
                </a:lnTo>
                <a:lnTo>
                  <a:pt x="841" y="64"/>
                </a:lnTo>
                <a:lnTo>
                  <a:pt x="847" y="64"/>
                </a:lnTo>
                <a:lnTo>
                  <a:pt x="852" y="65"/>
                </a:lnTo>
                <a:lnTo>
                  <a:pt x="859" y="67"/>
                </a:lnTo>
                <a:lnTo>
                  <a:pt x="863" y="73"/>
                </a:lnTo>
                <a:lnTo>
                  <a:pt x="872" y="76"/>
                </a:lnTo>
                <a:lnTo>
                  <a:pt x="879" y="84"/>
                </a:lnTo>
                <a:lnTo>
                  <a:pt x="885" y="89"/>
                </a:lnTo>
                <a:lnTo>
                  <a:pt x="888" y="94"/>
                </a:lnTo>
                <a:lnTo>
                  <a:pt x="894" y="100"/>
                </a:lnTo>
                <a:lnTo>
                  <a:pt x="897" y="103"/>
                </a:lnTo>
                <a:lnTo>
                  <a:pt x="906" y="107"/>
                </a:lnTo>
                <a:lnTo>
                  <a:pt x="910" y="111"/>
                </a:lnTo>
                <a:lnTo>
                  <a:pt x="912" y="114"/>
                </a:lnTo>
                <a:lnTo>
                  <a:pt x="908" y="121"/>
                </a:lnTo>
                <a:lnTo>
                  <a:pt x="908" y="125"/>
                </a:lnTo>
                <a:lnTo>
                  <a:pt x="910" y="132"/>
                </a:lnTo>
                <a:lnTo>
                  <a:pt x="912" y="140"/>
                </a:lnTo>
                <a:lnTo>
                  <a:pt x="917" y="143"/>
                </a:lnTo>
                <a:lnTo>
                  <a:pt x="923" y="147"/>
                </a:lnTo>
                <a:lnTo>
                  <a:pt x="926" y="154"/>
                </a:lnTo>
                <a:lnTo>
                  <a:pt x="928" y="158"/>
                </a:lnTo>
                <a:lnTo>
                  <a:pt x="932" y="165"/>
                </a:lnTo>
                <a:lnTo>
                  <a:pt x="935" y="172"/>
                </a:lnTo>
                <a:lnTo>
                  <a:pt x="937" y="176"/>
                </a:lnTo>
                <a:lnTo>
                  <a:pt x="937" y="181"/>
                </a:lnTo>
                <a:lnTo>
                  <a:pt x="937" y="188"/>
                </a:lnTo>
                <a:lnTo>
                  <a:pt x="937" y="192"/>
                </a:lnTo>
                <a:lnTo>
                  <a:pt x="935" y="196"/>
                </a:lnTo>
                <a:lnTo>
                  <a:pt x="932" y="199"/>
                </a:lnTo>
                <a:lnTo>
                  <a:pt x="930" y="205"/>
                </a:lnTo>
                <a:lnTo>
                  <a:pt x="937" y="208"/>
                </a:lnTo>
                <a:lnTo>
                  <a:pt x="944" y="214"/>
                </a:lnTo>
                <a:lnTo>
                  <a:pt x="952" y="217"/>
                </a:lnTo>
                <a:lnTo>
                  <a:pt x="957" y="215"/>
                </a:lnTo>
                <a:lnTo>
                  <a:pt x="962" y="214"/>
                </a:lnTo>
                <a:lnTo>
                  <a:pt x="968" y="210"/>
                </a:lnTo>
                <a:lnTo>
                  <a:pt x="973" y="205"/>
                </a:lnTo>
                <a:lnTo>
                  <a:pt x="980" y="199"/>
                </a:lnTo>
                <a:lnTo>
                  <a:pt x="988" y="199"/>
                </a:lnTo>
                <a:lnTo>
                  <a:pt x="997" y="199"/>
                </a:lnTo>
                <a:lnTo>
                  <a:pt x="1004" y="203"/>
                </a:lnTo>
                <a:lnTo>
                  <a:pt x="1009" y="206"/>
                </a:lnTo>
                <a:lnTo>
                  <a:pt x="1013" y="212"/>
                </a:lnTo>
                <a:lnTo>
                  <a:pt x="1018" y="217"/>
                </a:lnTo>
                <a:lnTo>
                  <a:pt x="1027" y="224"/>
                </a:lnTo>
                <a:lnTo>
                  <a:pt x="1035" y="228"/>
                </a:lnTo>
                <a:lnTo>
                  <a:pt x="1040" y="232"/>
                </a:lnTo>
                <a:lnTo>
                  <a:pt x="1044" y="233"/>
                </a:lnTo>
                <a:lnTo>
                  <a:pt x="1051" y="235"/>
                </a:lnTo>
                <a:lnTo>
                  <a:pt x="1056" y="239"/>
                </a:lnTo>
                <a:lnTo>
                  <a:pt x="1060" y="241"/>
                </a:lnTo>
                <a:lnTo>
                  <a:pt x="1067" y="242"/>
                </a:lnTo>
                <a:lnTo>
                  <a:pt x="1069" y="244"/>
                </a:lnTo>
                <a:lnTo>
                  <a:pt x="1073" y="248"/>
                </a:lnTo>
                <a:lnTo>
                  <a:pt x="1076" y="255"/>
                </a:lnTo>
                <a:lnTo>
                  <a:pt x="1080" y="259"/>
                </a:lnTo>
                <a:lnTo>
                  <a:pt x="1085" y="264"/>
                </a:lnTo>
                <a:lnTo>
                  <a:pt x="1092" y="268"/>
                </a:lnTo>
                <a:lnTo>
                  <a:pt x="1101" y="270"/>
                </a:lnTo>
                <a:lnTo>
                  <a:pt x="1110" y="271"/>
                </a:lnTo>
                <a:lnTo>
                  <a:pt x="1116" y="271"/>
                </a:lnTo>
                <a:lnTo>
                  <a:pt x="1125" y="271"/>
                </a:lnTo>
                <a:lnTo>
                  <a:pt x="1130" y="273"/>
                </a:lnTo>
                <a:lnTo>
                  <a:pt x="1136" y="279"/>
                </a:lnTo>
                <a:lnTo>
                  <a:pt x="1139" y="286"/>
                </a:lnTo>
                <a:lnTo>
                  <a:pt x="1141" y="291"/>
                </a:lnTo>
                <a:lnTo>
                  <a:pt x="1148" y="295"/>
                </a:lnTo>
                <a:lnTo>
                  <a:pt x="1156" y="295"/>
                </a:lnTo>
                <a:lnTo>
                  <a:pt x="1165" y="297"/>
                </a:lnTo>
                <a:lnTo>
                  <a:pt x="1172" y="300"/>
                </a:lnTo>
                <a:lnTo>
                  <a:pt x="1183" y="300"/>
                </a:lnTo>
                <a:lnTo>
                  <a:pt x="1190" y="297"/>
                </a:lnTo>
                <a:lnTo>
                  <a:pt x="1195" y="295"/>
                </a:lnTo>
                <a:lnTo>
                  <a:pt x="1199" y="291"/>
                </a:lnTo>
                <a:lnTo>
                  <a:pt x="1203" y="297"/>
                </a:lnTo>
                <a:lnTo>
                  <a:pt x="1206" y="306"/>
                </a:lnTo>
                <a:lnTo>
                  <a:pt x="1203" y="311"/>
                </a:lnTo>
                <a:lnTo>
                  <a:pt x="1197" y="315"/>
                </a:lnTo>
                <a:lnTo>
                  <a:pt x="1192" y="317"/>
                </a:lnTo>
                <a:lnTo>
                  <a:pt x="1185" y="318"/>
                </a:lnTo>
                <a:lnTo>
                  <a:pt x="1181" y="320"/>
                </a:lnTo>
                <a:lnTo>
                  <a:pt x="1174" y="322"/>
                </a:lnTo>
                <a:lnTo>
                  <a:pt x="1168" y="326"/>
                </a:lnTo>
                <a:lnTo>
                  <a:pt x="1165" y="329"/>
                </a:lnTo>
                <a:lnTo>
                  <a:pt x="1163" y="333"/>
                </a:lnTo>
                <a:lnTo>
                  <a:pt x="1157" y="340"/>
                </a:lnTo>
                <a:lnTo>
                  <a:pt x="1152" y="345"/>
                </a:lnTo>
                <a:lnTo>
                  <a:pt x="1150" y="351"/>
                </a:lnTo>
                <a:lnTo>
                  <a:pt x="1148" y="356"/>
                </a:lnTo>
                <a:lnTo>
                  <a:pt x="1152" y="362"/>
                </a:lnTo>
                <a:lnTo>
                  <a:pt x="1154" y="365"/>
                </a:lnTo>
                <a:lnTo>
                  <a:pt x="1157" y="373"/>
                </a:lnTo>
                <a:lnTo>
                  <a:pt x="1163" y="376"/>
                </a:lnTo>
                <a:lnTo>
                  <a:pt x="1163" y="382"/>
                </a:lnTo>
                <a:lnTo>
                  <a:pt x="1166" y="387"/>
                </a:lnTo>
                <a:lnTo>
                  <a:pt x="1170" y="391"/>
                </a:lnTo>
                <a:lnTo>
                  <a:pt x="1176" y="392"/>
                </a:lnTo>
                <a:lnTo>
                  <a:pt x="1181" y="394"/>
                </a:lnTo>
                <a:lnTo>
                  <a:pt x="1186" y="398"/>
                </a:lnTo>
                <a:lnTo>
                  <a:pt x="1194" y="403"/>
                </a:lnTo>
                <a:lnTo>
                  <a:pt x="1195" y="410"/>
                </a:lnTo>
                <a:lnTo>
                  <a:pt x="1201" y="412"/>
                </a:lnTo>
                <a:lnTo>
                  <a:pt x="1197" y="416"/>
                </a:lnTo>
                <a:lnTo>
                  <a:pt x="1203" y="418"/>
                </a:lnTo>
                <a:lnTo>
                  <a:pt x="1201" y="421"/>
                </a:lnTo>
                <a:lnTo>
                  <a:pt x="1208" y="423"/>
                </a:lnTo>
                <a:lnTo>
                  <a:pt x="1208" y="427"/>
                </a:lnTo>
                <a:lnTo>
                  <a:pt x="1212" y="436"/>
                </a:lnTo>
                <a:lnTo>
                  <a:pt x="1219" y="436"/>
                </a:lnTo>
                <a:lnTo>
                  <a:pt x="1224" y="438"/>
                </a:lnTo>
                <a:lnTo>
                  <a:pt x="1221" y="443"/>
                </a:lnTo>
                <a:lnTo>
                  <a:pt x="1219" y="448"/>
                </a:lnTo>
                <a:lnTo>
                  <a:pt x="1215" y="454"/>
                </a:lnTo>
                <a:lnTo>
                  <a:pt x="1222" y="456"/>
                </a:lnTo>
                <a:lnTo>
                  <a:pt x="1230" y="457"/>
                </a:lnTo>
                <a:lnTo>
                  <a:pt x="1233" y="463"/>
                </a:lnTo>
                <a:lnTo>
                  <a:pt x="1235" y="468"/>
                </a:lnTo>
                <a:lnTo>
                  <a:pt x="1239" y="474"/>
                </a:lnTo>
                <a:lnTo>
                  <a:pt x="1239" y="479"/>
                </a:lnTo>
                <a:lnTo>
                  <a:pt x="1237" y="485"/>
                </a:lnTo>
                <a:lnTo>
                  <a:pt x="1241" y="488"/>
                </a:lnTo>
                <a:lnTo>
                  <a:pt x="1241" y="494"/>
                </a:lnTo>
                <a:lnTo>
                  <a:pt x="1241" y="499"/>
                </a:lnTo>
                <a:lnTo>
                  <a:pt x="1246" y="501"/>
                </a:lnTo>
                <a:lnTo>
                  <a:pt x="1242" y="504"/>
                </a:lnTo>
                <a:lnTo>
                  <a:pt x="1241" y="510"/>
                </a:lnTo>
                <a:lnTo>
                  <a:pt x="1239" y="506"/>
                </a:lnTo>
                <a:lnTo>
                  <a:pt x="1237" y="503"/>
                </a:lnTo>
                <a:lnTo>
                  <a:pt x="1231" y="508"/>
                </a:lnTo>
                <a:lnTo>
                  <a:pt x="1228" y="512"/>
                </a:lnTo>
                <a:lnTo>
                  <a:pt x="1224" y="515"/>
                </a:lnTo>
                <a:lnTo>
                  <a:pt x="1222" y="521"/>
                </a:lnTo>
                <a:lnTo>
                  <a:pt x="1219" y="526"/>
                </a:lnTo>
                <a:lnTo>
                  <a:pt x="1221" y="531"/>
                </a:lnTo>
                <a:lnTo>
                  <a:pt x="1217" y="533"/>
                </a:lnTo>
                <a:lnTo>
                  <a:pt x="1212" y="537"/>
                </a:lnTo>
                <a:lnTo>
                  <a:pt x="1203" y="539"/>
                </a:lnTo>
                <a:lnTo>
                  <a:pt x="1197" y="542"/>
                </a:lnTo>
                <a:lnTo>
                  <a:pt x="1194" y="542"/>
                </a:lnTo>
                <a:lnTo>
                  <a:pt x="1186" y="544"/>
                </a:lnTo>
                <a:lnTo>
                  <a:pt x="1186" y="548"/>
                </a:lnTo>
                <a:lnTo>
                  <a:pt x="1177" y="548"/>
                </a:lnTo>
                <a:lnTo>
                  <a:pt x="1177" y="555"/>
                </a:lnTo>
                <a:lnTo>
                  <a:pt x="1170" y="557"/>
                </a:lnTo>
                <a:lnTo>
                  <a:pt x="1163" y="553"/>
                </a:lnTo>
                <a:lnTo>
                  <a:pt x="1157" y="555"/>
                </a:lnTo>
                <a:lnTo>
                  <a:pt x="1157" y="560"/>
                </a:lnTo>
                <a:lnTo>
                  <a:pt x="1154" y="566"/>
                </a:lnTo>
                <a:lnTo>
                  <a:pt x="1156" y="571"/>
                </a:lnTo>
                <a:lnTo>
                  <a:pt x="1157" y="577"/>
                </a:lnTo>
                <a:lnTo>
                  <a:pt x="1154" y="578"/>
                </a:lnTo>
                <a:lnTo>
                  <a:pt x="1147" y="577"/>
                </a:lnTo>
                <a:lnTo>
                  <a:pt x="1141" y="575"/>
                </a:lnTo>
                <a:lnTo>
                  <a:pt x="1139" y="582"/>
                </a:lnTo>
                <a:lnTo>
                  <a:pt x="1141" y="587"/>
                </a:lnTo>
                <a:lnTo>
                  <a:pt x="1136" y="589"/>
                </a:lnTo>
                <a:lnTo>
                  <a:pt x="1130" y="591"/>
                </a:lnTo>
                <a:lnTo>
                  <a:pt x="1127" y="593"/>
                </a:lnTo>
                <a:lnTo>
                  <a:pt x="1127" y="600"/>
                </a:lnTo>
                <a:lnTo>
                  <a:pt x="1130" y="606"/>
                </a:lnTo>
                <a:lnTo>
                  <a:pt x="1127" y="606"/>
                </a:lnTo>
                <a:lnTo>
                  <a:pt x="1120" y="604"/>
                </a:lnTo>
                <a:lnTo>
                  <a:pt x="1116" y="602"/>
                </a:lnTo>
                <a:lnTo>
                  <a:pt x="1110" y="604"/>
                </a:lnTo>
                <a:lnTo>
                  <a:pt x="1110" y="611"/>
                </a:lnTo>
                <a:lnTo>
                  <a:pt x="1107" y="618"/>
                </a:lnTo>
                <a:lnTo>
                  <a:pt x="1103" y="611"/>
                </a:lnTo>
                <a:lnTo>
                  <a:pt x="1096" y="607"/>
                </a:lnTo>
                <a:lnTo>
                  <a:pt x="1092" y="602"/>
                </a:lnTo>
                <a:lnTo>
                  <a:pt x="1087" y="598"/>
                </a:lnTo>
                <a:lnTo>
                  <a:pt x="1083" y="593"/>
                </a:lnTo>
                <a:lnTo>
                  <a:pt x="1080" y="587"/>
                </a:lnTo>
                <a:lnTo>
                  <a:pt x="1074" y="587"/>
                </a:lnTo>
                <a:lnTo>
                  <a:pt x="1069" y="586"/>
                </a:lnTo>
                <a:lnTo>
                  <a:pt x="1065" y="580"/>
                </a:lnTo>
                <a:lnTo>
                  <a:pt x="1056" y="575"/>
                </a:lnTo>
                <a:lnTo>
                  <a:pt x="1049" y="577"/>
                </a:lnTo>
                <a:lnTo>
                  <a:pt x="1042" y="577"/>
                </a:lnTo>
                <a:lnTo>
                  <a:pt x="1036" y="575"/>
                </a:lnTo>
                <a:lnTo>
                  <a:pt x="1029" y="575"/>
                </a:lnTo>
                <a:lnTo>
                  <a:pt x="1024" y="573"/>
                </a:lnTo>
                <a:lnTo>
                  <a:pt x="1020" y="573"/>
                </a:lnTo>
                <a:lnTo>
                  <a:pt x="1015" y="573"/>
                </a:lnTo>
                <a:lnTo>
                  <a:pt x="1009" y="573"/>
                </a:lnTo>
                <a:lnTo>
                  <a:pt x="1002" y="575"/>
                </a:lnTo>
                <a:lnTo>
                  <a:pt x="995" y="575"/>
                </a:lnTo>
                <a:lnTo>
                  <a:pt x="988" y="577"/>
                </a:lnTo>
                <a:lnTo>
                  <a:pt x="973" y="580"/>
                </a:lnTo>
                <a:lnTo>
                  <a:pt x="964" y="584"/>
                </a:lnTo>
                <a:lnTo>
                  <a:pt x="959" y="586"/>
                </a:lnTo>
                <a:lnTo>
                  <a:pt x="952" y="587"/>
                </a:lnTo>
                <a:lnTo>
                  <a:pt x="955" y="589"/>
                </a:lnTo>
                <a:lnTo>
                  <a:pt x="962" y="593"/>
                </a:lnTo>
                <a:lnTo>
                  <a:pt x="959" y="598"/>
                </a:lnTo>
                <a:lnTo>
                  <a:pt x="962" y="606"/>
                </a:lnTo>
                <a:lnTo>
                  <a:pt x="955" y="609"/>
                </a:lnTo>
                <a:lnTo>
                  <a:pt x="957" y="615"/>
                </a:lnTo>
                <a:lnTo>
                  <a:pt x="962" y="622"/>
                </a:lnTo>
                <a:lnTo>
                  <a:pt x="966" y="622"/>
                </a:lnTo>
                <a:lnTo>
                  <a:pt x="964" y="627"/>
                </a:lnTo>
                <a:lnTo>
                  <a:pt x="955" y="631"/>
                </a:lnTo>
                <a:lnTo>
                  <a:pt x="950" y="631"/>
                </a:lnTo>
                <a:lnTo>
                  <a:pt x="943" y="634"/>
                </a:lnTo>
                <a:lnTo>
                  <a:pt x="935" y="634"/>
                </a:lnTo>
                <a:lnTo>
                  <a:pt x="926" y="636"/>
                </a:lnTo>
                <a:lnTo>
                  <a:pt x="923" y="638"/>
                </a:lnTo>
                <a:lnTo>
                  <a:pt x="917" y="638"/>
                </a:lnTo>
                <a:lnTo>
                  <a:pt x="914" y="642"/>
                </a:lnTo>
                <a:lnTo>
                  <a:pt x="910" y="645"/>
                </a:lnTo>
                <a:lnTo>
                  <a:pt x="908" y="651"/>
                </a:lnTo>
                <a:lnTo>
                  <a:pt x="903" y="656"/>
                </a:lnTo>
                <a:lnTo>
                  <a:pt x="901" y="663"/>
                </a:lnTo>
                <a:lnTo>
                  <a:pt x="897" y="669"/>
                </a:lnTo>
                <a:lnTo>
                  <a:pt x="894" y="674"/>
                </a:lnTo>
                <a:lnTo>
                  <a:pt x="897" y="680"/>
                </a:lnTo>
                <a:lnTo>
                  <a:pt x="896" y="685"/>
                </a:lnTo>
                <a:lnTo>
                  <a:pt x="894" y="689"/>
                </a:lnTo>
                <a:lnTo>
                  <a:pt x="888" y="692"/>
                </a:lnTo>
                <a:lnTo>
                  <a:pt x="883" y="701"/>
                </a:lnTo>
                <a:lnTo>
                  <a:pt x="881" y="707"/>
                </a:lnTo>
                <a:lnTo>
                  <a:pt x="878" y="708"/>
                </a:lnTo>
                <a:lnTo>
                  <a:pt x="872" y="714"/>
                </a:lnTo>
                <a:lnTo>
                  <a:pt x="867" y="712"/>
                </a:lnTo>
                <a:lnTo>
                  <a:pt x="870" y="707"/>
                </a:lnTo>
                <a:lnTo>
                  <a:pt x="861" y="707"/>
                </a:lnTo>
                <a:lnTo>
                  <a:pt x="854" y="708"/>
                </a:lnTo>
                <a:lnTo>
                  <a:pt x="850" y="712"/>
                </a:lnTo>
                <a:lnTo>
                  <a:pt x="850" y="707"/>
                </a:lnTo>
                <a:lnTo>
                  <a:pt x="852" y="701"/>
                </a:lnTo>
                <a:lnTo>
                  <a:pt x="854" y="698"/>
                </a:lnTo>
                <a:lnTo>
                  <a:pt x="849" y="696"/>
                </a:lnTo>
                <a:lnTo>
                  <a:pt x="845" y="690"/>
                </a:lnTo>
                <a:lnTo>
                  <a:pt x="841" y="683"/>
                </a:lnTo>
                <a:lnTo>
                  <a:pt x="845" y="676"/>
                </a:lnTo>
                <a:lnTo>
                  <a:pt x="845" y="669"/>
                </a:lnTo>
                <a:lnTo>
                  <a:pt x="838" y="669"/>
                </a:lnTo>
                <a:lnTo>
                  <a:pt x="838" y="663"/>
                </a:lnTo>
                <a:lnTo>
                  <a:pt x="832" y="660"/>
                </a:lnTo>
                <a:lnTo>
                  <a:pt x="827" y="660"/>
                </a:lnTo>
                <a:lnTo>
                  <a:pt x="823" y="656"/>
                </a:lnTo>
                <a:lnTo>
                  <a:pt x="827" y="651"/>
                </a:lnTo>
                <a:lnTo>
                  <a:pt x="832" y="652"/>
                </a:lnTo>
                <a:lnTo>
                  <a:pt x="838" y="649"/>
                </a:lnTo>
                <a:lnTo>
                  <a:pt x="831" y="647"/>
                </a:lnTo>
                <a:lnTo>
                  <a:pt x="825" y="645"/>
                </a:lnTo>
                <a:lnTo>
                  <a:pt x="825" y="640"/>
                </a:lnTo>
                <a:lnTo>
                  <a:pt x="829" y="634"/>
                </a:lnTo>
                <a:lnTo>
                  <a:pt x="836" y="633"/>
                </a:lnTo>
                <a:lnTo>
                  <a:pt x="840" y="631"/>
                </a:lnTo>
                <a:lnTo>
                  <a:pt x="834" y="627"/>
                </a:lnTo>
                <a:lnTo>
                  <a:pt x="836" y="620"/>
                </a:lnTo>
                <a:lnTo>
                  <a:pt x="829" y="618"/>
                </a:lnTo>
                <a:lnTo>
                  <a:pt x="822" y="615"/>
                </a:lnTo>
                <a:lnTo>
                  <a:pt x="827" y="609"/>
                </a:lnTo>
                <a:lnTo>
                  <a:pt x="831" y="604"/>
                </a:lnTo>
                <a:lnTo>
                  <a:pt x="823" y="600"/>
                </a:lnTo>
                <a:lnTo>
                  <a:pt x="820" y="595"/>
                </a:lnTo>
                <a:lnTo>
                  <a:pt x="823" y="587"/>
                </a:lnTo>
                <a:lnTo>
                  <a:pt x="816" y="587"/>
                </a:lnTo>
                <a:lnTo>
                  <a:pt x="811" y="587"/>
                </a:lnTo>
                <a:lnTo>
                  <a:pt x="807" y="586"/>
                </a:lnTo>
                <a:lnTo>
                  <a:pt x="813" y="582"/>
                </a:lnTo>
                <a:lnTo>
                  <a:pt x="811" y="577"/>
                </a:lnTo>
                <a:lnTo>
                  <a:pt x="814" y="571"/>
                </a:lnTo>
                <a:lnTo>
                  <a:pt x="814" y="566"/>
                </a:lnTo>
                <a:lnTo>
                  <a:pt x="818" y="559"/>
                </a:lnTo>
                <a:lnTo>
                  <a:pt x="811" y="560"/>
                </a:lnTo>
                <a:lnTo>
                  <a:pt x="803" y="560"/>
                </a:lnTo>
                <a:lnTo>
                  <a:pt x="800" y="557"/>
                </a:lnTo>
                <a:lnTo>
                  <a:pt x="800" y="551"/>
                </a:lnTo>
                <a:lnTo>
                  <a:pt x="798" y="544"/>
                </a:lnTo>
                <a:lnTo>
                  <a:pt x="793" y="542"/>
                </a:lnTo>
                <a:lnTo>
                  <a:pt x="785" y="544"/>
                </a:lnTo>
                <a:lnTo>
                  <a:pt x="780" y="546"/>
                </a:lnTo>
                <a:lnTo>
                  <a:pt x="776" y="551"/>
                </a:lnTo>
                <a:lnTo>
                  <a:pt x="771" y="555"/>
                </a:lnTo>
                <a:lnTo>
                  <a:pt x="769" y="560"/>
                </a:lnTo>
                <a:lnTo>
                  <a:pt x="769" y="566"/>
                </a:lnTo>
                <a:lnTo>
                  <a:pt x="764" y="568"/>
                </a:lnTo>
                <a:lnTo>
                  <a:pt x="760" y="571"/>
                </a:lnTo>
                <a:lnTo>
                  <a:pt x="757" y="577"/>
                </a:lnTo>
                <a:lnTo>
                  <a:pt x="757" y="584"/>
                </a:lnTo>
                <a:lnTo>
                  <a:pt x="753" y="587"/>
                </a:lnTo>
                <a:lnTo>
                  <a:pt x="747" y="589"/>
                </a:lnTo>
                <a:lnTo>
                  <a:pt x="738" y="593"/>
                </a:lnTo>
                <a:lnTo>
                  <a:pt x="735" y="598"/>
                </a:lnTo>
                <a:lnTo>
                  <a:pt x="733" y="604"/>
                </a:lnTo>
                <a:lnTo>
                  <a:pt x="731" y="609"/>
                </a:lnTo>
                <a:lnTo>
                  <a:pt x="728" y="615"/>
                </a:lnTo>
                <a:lnTo>
                  <a:pt x="722" y="618"/>
                </a:lnTo>
                <a:lnTo>
                  <a:pt x="717" y="618"/>
                </a:lnTo>
                <a:lnTo>
                  <a:pt x="711" y="618"/>
                </a:lnTo>
                <a:lnTo>
                  <a:pt x="702" y="620"/>
                </a:lnTo>
                <a:lnTo>
                  <a:pt x="697" y="622"/>
                </a:lnTo>
                <a:lnTo>
                  <a:pt x="695" y="627"/>
                </a:lnTo>
                <a:lnTo>
                  <a:pt x="688" y="629"/>
                </a:lnTo>
                <a:lnTo>
                  <a:pt x="684" y="629"/>
                </a:lnTo>
                <a:lnTo>
                  <a:pt x="679" y="633"/>
                </a:lnTo>
                <a:lnTo>
                  <a:pt x="677" y="638"/>
                </a:lnTo>
                <a:lnTo>
                  <a:pt x="672" y="643"/>
                </a:lnTo>
                <a:lnTo>
                  <a:pt x="657" y="643"/>
                </a:lnTo>
                <a:lnTo>
                  <a:pt x="652" y="642"/>
                </a:lnTo>
                <a:lnTo>
                  <a:pt x="646" y="640"/>
                </a:lnTo>
                <a:lnTo>
                  <a:pt x="641" y="640"/>
                </a:lnTo>
                <a:lnTo>
                  <a:pt x="636" y="638"/>
                </a:lnTo>
                <a:lnTo>
                  <a:pt x="632" y="640"/>
                </a:lnTo>
                <a:lnTo>
                  <a:pt x="628" y="645"/>
                </a:lnTo>
                <a:lnTo>
                  <a:pt x="625" y="649"/>
                </a:lnTo>
                <a:lnTo>
                  <a:pt x="617" y="651"/>
                </a:lnTo>
                <a:lnTo>
                  <a:pt x="612" y="652"/>
                </a:lnTo>
                <a:lnTo>
                  <a:pt x="607" y="652"/>
                </a:lnTo>
                <a:lnTo>
                  <a:pt x="599" y="652"/>
                </a:lnTo>
                <a:lnTo>
                  <a:pt x="592" y="649"/>
                </a:lnTo>
                <a:lnTo>
                  <a:pt x="589" y="643"/>
                </a:lnTo>
                <a:lnTo>
                  <a:pt x="583" y="642"/>
                </a:lnTo>
                <a:lnTo>
                  <a:pt x="578" y="638"/>
                </a:lnTo>
                <a:lnTo>
                  <a:pt x="576" y="633"/>
                </a:lnTo>
                <a:lnTo>
                  <a:pt x="572" y="629"/>
                </a:lnTo>
                <a:lnTo>
                  <a:pt x="569" y="625"/>
                </a:lnTo>
                <a:lnTo>
                  <a:pt x="565" y="618"/>
                </a:lnTo>
                <a:lnTo>
                  <a:pt x="561" y="613"/>
                </a:lnTo>
                <a:lnTo>
                  <a:pt x="556" y="609"/>
                </a:lnTo>
                <a:lnTo>
                  <a:pt x="551" y="606"/>
                </a:lnTo>
                <a:lnTo>
                  <a:pt x="547" y="602"/>
                </a:lnTo>
                <a:lnTo>
                  <a:pt x="540" y="595"/>
                </a:lnTo>
                <a:lnTo>
                  <a:pt x="534" y="593"/>
                </a:lnTo>
                <a:lnTo>
                  <a:pt x="529" y="591"/>
                </a:lnTo>
                <a:lnTo>
                  <a:pt x="522" y="589"/>
                </a:lnTo>
                <a:lnTo>
                  <a:pt x="516" y="591"/>
                </a:lnTo>
                <a:lnTo>
                  <a:pt x="509" y="589"/>
                </a:lnTo>
                <a:lnTo>
                  <a:pt x="504" y="587"/>
                </a:lnTo>
                <a:lnTo>
                  <a:pt x="504" y="584"/>
                </a:lnTo>
                <a:lnTo>
                  <a:pt x="500" y="580"/>
                </a:lnTo>
                <a:lnTo>
                  <a:pt x="496" y="577"/>
                </a:lnTo>
                <a:lnTo>
                  <a:pt x="489" y="573"/>
                </a:lnTo>
                <a:lnTo>
                  <a:pt x="482" y="569"/>
                </a:lnTo>
                <a:lnTo>
                  <a:pt x="475" y="566"/>
                </a:lnTo>
                <a:lnTo>
                  <a:pt x="468" y="560"/>
                </a:lnTo>
                <a:lnTo>
                  <a:pt x="462" y="557"/>
                </a:lnTo>
                <a:lnTo>
                  <a:pt x="460" y="551"/>
                </a:lnTo>
                <a:lnTo>
                  <a:pt x="453" y="551"/>
                </a:lnTo>
                <a:lnTo>
                  <a:pt x="450" y="555"/>
                </a:lnTo>
                <a:lnTo>
                  <a:pt x="442" y="560"/>
                </a:lnTo>
                <a:lnTo>
                  <a:pt x="435" y="566"/>
                </a:lnTo>
                <a:lnTo>
                  <a:pt x="426" y="568"/>
                </a:lnTo>
                <a:lnTo>
                  <a:pt x="419" y="569"/>
                </a:lnTo>
                <a:lnTo>
                  <a:pt x="408" y="575"/>
                </a:lnTo>
                <a:lnTo>
                  <a:pt x="401" y="578"/>
                </a:lnTo>
                <a:lnTo>
                  <a:pt x="394" y="580"/>
                </a:lnTo>
                <a:lnTo>
                  <a:pt x="386" y="584"/>
                </a:lnTo>
                <a:lnTo>
                  <a:pt x="381" y="586"/>
                </a:lnTo>
                <a:lnTo>
                  <a:pt x="374" y="587"/>
                </a:lnTo>
                <a:lnTo>
                  <a:pt x="370" y="589"/>
                </a:lnTo>
                <a:lnTo>
                  <a:pt x="365" y="593"/>
                </a:lnTo>
                <a:lnTo>
                  <a:pt x="361" y="596"/>
                </a:lnTo>
                <a:lnTo>
                  <a:pt x="366" y="606"/>
                </a:lnTo>
                <a:lnTo>
                  <a:pt x="368" y="616"/>
                </a:lnTo>
                <a:lnTo>
                  <a:pt x="368" y="629"/>
                </a:lnTo>
                <a:lnTo>
                  <a:pt x="368" y="634"/>
                </a:lnTo>
                <a:lnTo>
                  <a:pt x="366" y="638"/>
                </a:lnTo>
                <a:lnTo>
                  <a:pt x="363" y="634"/>
                </a:lnTo>
                <a:lnTo>
                  <a:pt x="357" y="633"/>
                </a:lnTo>
                <a:lnTo>
                  <a:pt x="352" y="634"/>
                </a:lnTo>
                <a:lnTo>
                  <a:pt x="348" y="629"/>
                </a:lnTo>
                <a:lnTo>
                  <a:pt x="343" y="629"/>
                </a:lnTo>
                <a:lnTo>
                  <a:pt x="338" y="633"/>
                </a:lnTo>
                <a:lnTo>
                  <a:pt x="332" y="633"/>
                </a:lnTo>
                <a:lnTo>
                  <a:pt x="327" y="634"/>
                </a:lnTo>
                <a:lnTo>
                  <a:pt x="325" y="640"/>
                </a:lnTo>
                <a:lnTo>
                  <a:pt x="319" y="645"/>
                </a:lnTo>
                <a:lnTo>
                  <a:pt x="312" y="649"/>
                </a:lnTo>
                <a:lnTo>
                  <a:pt x="307" y="647"/>
                </a:lnTo>
                <a:lnTo>
                  <a:pt x="312" y="634"/>
                </a:lnTo>
                <a:lnTo>
                  <a:pt x="312" y="631"/>
                </a:lnTo>
                <a:lnTo>
                  <a:pt x="310" y="624"/>
                </a:lnTo>
                <a:lnTo>
                  <a:pt x="305" y="622"/>
                </a:lnTo>
                <a:lnTo>
                  <a:pt x="307" y="618"/>
                </a:lnTo>
                <a:lnTo>
                  <a:pt x="310" y="615"/>
                </a:lnTo>
                <a:lnTo>
                  <a:pt x="314" y="609"/>
                </a:lnTo>
                <a:lnTo>
                  <a:pt x="312" y="606"/>
                </a:lnTo>
                <a:lnTo>
                  <a:pt x="303" y="604"/>
                </a:lnTo>
                <a:lnTo>
                  <a:pt x="298" y="606"/>
                </a:lnTo>
                <a:lnTo>
                  <a:pt x="289" y="609"/>
                </a:lnTo>
                <a:lnTo>
                  <a:pt x="282" y="613"/>
                </a:lnTo>
                <a:lnTo>
                  <a:pt x="276" y="615"/>
                </a:lnTo>
                <a:lnTo>
                  <a:pt x="269" y="616"/>
                </a:lnTo>
                <a:lnTo>
                  <a:pt x="262" y="615"/>
                </a:lnTo>
                <a:lnTo>
                  <a:pt x="258" y="611"/>
                </a:lnTo>
                <a:lnTo>
                  <a:pt x="253" y="606"/>
                </a:lnTo>
                <a:lnTo>
                  <a:pt x="244" y="604"/>
                </a:lnTo>
                <a:lnTo>
                  <a:pt x="236" y="596"/>
                </a:lnTo>
                <a:lnTo>
                  <a:pt x="233" y="589"/>
                </a:lnTo>
                <a:lnTo>
                  <a:pt x="231" y="586"/>
                </a:lnTo>
                <a:lnTo>
                  <a:pt x="227" y="589"/>
                </a:lnTo>
                <a:lnTo>
                  <a:pt x="229" y="596"/>
                </a:lnTo>
                <a:lnTo>
                  <a:pt x="227" y="604"/>
                </a:lnTo>
                <a:lnTo>
                  <a:pt x="222" y="607"/>
                </a:lnTo>
                <a:lnTo>
                  <a:pt x="217" y="611"/>
                </a:lnTo>
                <a:lnTo>
                  <a:pt x="213" y="615"/>
                </a:lnTo>
                <a:lnTo>
                  <a:pt x="208" y="613"/>
                </a:lnTo>
                <a:lnTo>
                  <a:pt x="204" y="606"/>
                </a:lnTo>
                <a:lnTo>
                  <a:pt x="202" y="600"/>
                </a:lnTo>
                <a:lnTo>
                  <a:pt x="204" y="596"/>
                </a:lnTo>
                <a:lnTo>
                  <a:pt x="204" y="589"/>
                </a:lnTo>
                <a:lnTo>
                  <a:pt x="206" y="586"/>
                </a:lnTo>
                <a:lnTo>
                  <a:pt x="206" y="582"/>
                </a:lnTo>
                <a:lnTo>
                  <a:pt x="204" y="575"/>
                </a:lnTo>
                <a:lnTo>
                  <a:pt x="202" y="568"/>
                </a:lnTo>
                <a:lnTo>
                  <a:pt x="200" y="562"/>
                </a:lnTo>
                <a:lnTo>
                  <a:pt x="195" y="559"/>
                </a:lnTo>
                <a:lnTo>
                  <a:pt x="188" y="553"/>
                </a:lnTo>
                <a:lnTo>
                  <a:pt x="179" y="555"/>
                </a:lnTo>
                <a:lnTo>
                  <a:pt x="173" y="555"/>
                </a:lnTo>
                <a:lnTo>
                  <a:pt x="170" y="560"/>
                </a:lnTo>
                <a:lnTo>
                  <a:pt x="168" y="566"/>
                </a:lnTo>
                <a:lnTo>
                  <a:pt x="170" y="571"/>
                </a:lnTo>
                <a:lnTo>
                  <a:pt x="170" y="577"/>
                </a:lnTo>
                <a:lnTo>
                  <a:pt x="166" y="582"/>
                </a:lnTo>
                <a:lnTo>
                  <a:pt x="164" y="587"/>
                </a:lnTo>
                <a:lnTo>
                  <a:pt x="161" y="591"/>
                </a:lnTo>
                <a:lnTo>
                  <a:pt x="157" y="593"/>
                </a:lnTo>
                <a:lnTo>
                  <a:pt x="155" y="598"/>
                </a:lnTo>
                <a:lnTo>
                  <a:pt x="155" y="604"/>
                </a:lnTo>
                <a:lnTo>
                  <a:pt x="152" y="609"/>
                </a:lnTo>
                <a:lnTo>
                  <a:pt x="146" y="611"/>
                </a:lnTo>
                <a:lnTo>
                  <a:pt x="142" y="618"/>
                </a:lnTo>
                <a:lnTo>
                  <a:pt x="141" y="624"/>
                </a:lnTo>
                <a:lnTo>
                  <a:pt x="137" y="631"/>
                </a:lnTo>
                <a:lnTo>
                  <a:pt x="130" y="634"/>
                </a:lnTo>
                <a:lnTo>
                  <a:pt x="124" y="636"/>
                </a:lnTo>
                <a:lnTo>
                  <a:pt x="119" y="638"/>
                </a:lnTo>
                <a:lnTo>
                  <a:pt x="114" y="638"/>
                </a:lnTo>
                <a:lnTo>
                  <a:pt x="105" y="636"/>
                </a:lnTo>
                <a:lnTo>
                  <a:pt x="97" y="634"/>
                </a:lnTo>
                <a:lnTo>
                  <a:pt x="88" y="634"/>
                </a:lnTo>
                <a:lnTo>
                  <a:pt x="83" y="634"/>
                </a:lnTo>
                <a:lnTo>
                  <a:pt x="77" y="631"/>
                </a:lnTo>
                <a:lnTo>
                  <a:pt x="74" y="627"/>
                </a:lnTo>
                <a:lnTo>
                  <a:pt x="68" y="624"/>
                </a:lnTo>
                <a:lnTo>
                  <a:pt x="67" y="616"/>
                </a:lnTo>
                <a:lnTo>
                  <a:pt x="59" y="611"/>
                </a:lnTo>
                <a:lnTo>
                  <a:pt x="54" y="611"/>
                </a:lnTo>
                <a:lnTo>
                  <a:pt x="49" y="609"/>
                </a:lnTo>
                <a:lnTo>
                  <a:pt x="50" y="602"/>
                </a:lnTo>
                <a:lnTo>
                  <a:pt x="56" y="602"/>
                </a:lnTo>
                <a:lnTo>
                  <a:pt x="61" y="598"/>
                </a:lnTo>
                <a:lnTo>
                  <a:pt x="63" y="591"/>
                </a:lnTo>
                <a:lnTo>
                  <a:pt x="67" y="584"/>
                </a:lnTo>
                <a:lnTo>
                  <a:pt x="68" y="578"/>
                </a:lnTo>
                <a:lnTo>
                  <a:pt x="70" y="573"/>
                </a:lnTo>
                <a:lnTo>
                  <a:pt x="67" y="568"/>
                </a:lnTo>
                <a:lnTo>
                  <a:pt x="61" y="564"/>
                </a:lnTo>
                <a:lnTo>
                  <a:pt x="59" y="560"/>
                </a:lnTo>
                <a:lnTo>
                  <a:pt x="54" y="555"/>
                </a:lnTo>
                <a:lnTo>
                  <a:pt x="49" y="559"/>
                </a:lnTo>
                <a:lnTo>
                  <a:pt x="45" y="564"/>
                </a:lnTo>
                <a:lnTo>
                  <a:pt x="41" y="571"/>
                </a:lnTo>
                <a:lnTo>
                  <a:pt x="36" y="575"/>
                </a:lnTo>
                <a:lnTo>
                  <a:pt x="31" y="577"/>
                </a:lnTo>
                <a:lnTo>
                  <a:pt x="27" y="575"/>
                </a:lnTo>
                <a:lnTo>
                  <a:pt x="21" y="573"/>
                </a:lnTo>
                <a:lnTo>
                  <a:pt x="16" y="571"/>
                </a:lnTo>
                <a:lnTo>
                  <a:pt x="7" y="569"/>
                </a:lnTo>
                <a:lnTo>
                  <a:pt x="0" y="519"/>
                </a:lnTo>
                <a:lnTo>
                  <a:pt x="5" y="517"/>
                </a:lnTo>
                <a:lnTo>
                  <a:pt x="11" y="515"/>
                </a:lnTo>
                <a:lnTo>
                  <a:pt x="20" y="512"/>
                </a:lnTo>
                <a:lnTo>
                  <a:pt x="27" y="508"/>
                </a:lnTo>
                <a:lnTo>
                  <a:pt x="31" y="503"/>
                </a:lnTo>
                <a:lnTo>
                  <a:pt x="32" y="494"/>
                </a:lnTo>
                <a:lnTo>
                  <a:pt x="32" y="483"/>
                </a:lnTo>
                <a:lnTo>
                  <a:pt x="32" y="481"/>
                </a:lnTo>
                <a:lnTo>
                  <a:pt x="29" y="474"/>
                </a:lnTo>
                <a:lnTo>
                  <a:pt x="27" y="465"/>
                </a:lnTo>
                <a:lnTo>
                  <a:pt x="21" y="459"/>
                </a:lnTo>
                <a:lnTo>
                  <a:pt x="21" y="450"/>
                </a:lnTo>
                <a:lnTo>
                  <a:pt x="21" y="439"/>
                </a:lnTo>
                <a:lnTo>
                  <a:pt x="23" y="430"/>
                </a:lnTo>
                <a:lnTo>
                  <a:pt x="27" y="423"/>
                </a:lnTo>
                <a:lnTo>
                  <a:pt x="32" y="418"/>
                </a:lnTo>
                <a:lnTo>
                  <a:pt x="43" y="416"/>
                </a:lnTo>
                <a:lnTo>
                  <a:pt x="52" y="414"/>
                </a:lnTo>
                <a:lnTo>
                  <a:pt x="58" y="407"/>
                </a:lnTo>
                <a:lnTo>
                  <a:pt x="67" y="403"/>
                </a:lnTo>
                <a:lnTo>
                  <a:pt x="70" y="398"/>
                </a:lnTo>
                <a:lnTo>
                  <a:pt x="77" y="391"/>
                </a:lnTo>
                <a:lnTo>
                  <a:pt x="81" y="383"/>
                </a:lnTo>
                <a:lnTo>
                  <a:pt x="85" y="376"/>
                </a:lnTo>
                <a:lnTo>
                  <a:pt x="90" y="371"/>
                </a:lnTo>
                <a:lnTo>
                  <a:pt x="96" y="363"/>
                </a:lnTo>
                <a:lnTo>
                  <a:pt x="103" y="358"/>
                </a:lnTo>
                <a:lnTo>
                  <a:pt x="110" y="353"/>
                </a:lnTo>
                <a:lnTo>
                  <a:pt x="117" y="349"/>
                </a:lnTo>
                <a:lnTo>
                  <a:pt x="126" y="345"/>
                </a:lnTo>
                <a:lnTo>
                  <a:pt x="135" y="342"/>
                </a:lnTo>
                <a:lnTo>
                  <a:pt x="144" y="338"/>
                </a:lnTo>
                <a:lnTo>
                  <a:pt x="153" y="336"/>
                </a:lnTo>
                <a:lnTo>
                  <a:pt x="157" y="329"/>
                </a:lnTo>
                <a:lnTo>
                  <a:pt x="157" y="320"/>
                </a:lnTo>
                <a:lnTo>
                  <a:pt x="155" y="309"/>
                </a:lnTo>
                <a:lnTo>
                  <a:pt x="157" y="300"/>
                </a:lnTo>
                <a:lnTo>
                  <a:pt x="161" y="291"/>
                </a:lnTo>
                <a:lnTo>
                  <a:pt x="166" y="286"/>
                </a:lnTo>
                <a:lnTo>
                  <a:pt x="171" y="280"/>
                </a:lnTo>
                <a:lnTo>
                  <a:pt x="177" y="273"/>
                </a:lnTo>
                <a:lnTo>
                  <a:pt x="182" y="266"/>
                </a:lnTo>
                <a:lnTo>
                  <a:pt x="188" y="261"/>
                </a:lnTo>
                <a:lnTo>
                  <a:pt x="193" y="253"/>
                </a:lnTo>
                <a:lnTo>
                  <a:pt x="198" y="248"/>
                </a:lnTo>
                <a:lnTo>
                  <a:pt x="204" y="242"/>
                </a:lnTo>
                <a:lnTo>
                  <a:pt x="209" y="239"/>
                </a:lnTo>
                <a:lnTo>
                  <a:pt x="213" y="230"/>
                </a:lnTo>
                <a:lnTo>
                  <a:pt x="267" y="241"/>
                </a:lnTo>
                <a:lnTo>
                  <a:pt x="269" y="244"/>
                </a:lnTo>
                <a:lnTo>
                  <a:pt x="269" y="250"/>
                </a:lnTo>
                <a:lnTo>
                  <a:pt x="274" y="255"/>
                </a:lnTo>
                <a:lnTo>
                  <a:pt x="278" y="253"/>
                </a:lnTo>
                <a:lnTo>
                  <a:pt x="282" y="246"/>
                </a:lnTo>
                <a:lnTo>
                  <a:pt x="285" y="242"/>
                </a:lnTo>
                <a:lnTo>
                  <a:pt x="291" y="241"/>
                </a:lnTo>
                <a:lnTo>
                  <a:pt x="296" y="246"/>
                </a:lnTo>
                <a:lnTo>
                  <a:pt x="303" y="248"/>
                </a:lnTo>
                <a:lnTo>
                  <a:pt x="307" y="242"/>
                </a:lnTo>
                <a:lnTo>
                  <a:pt x="303" y="241"/>
                </a:lnTo>
                <a:lnTo>
                  <a:pt x="305" y="237"/>
                </a:lnTo>
                <a:lnTo>
                  <a:pt x="310" y="241"/>
                </a:lnTo>
                <a:lnTo>
                  <a:pt x="314" y="244"/>
                </a:lnTo>
                <a:lnTo>
                  <a:pt x="310" y="253"/>
                </a:lnTo>
                <a:lnTo>
                  <a:pt x="314" y="257"/>
                </a:lnTo>
                <a:lnTo>
                  <a:pt x="319" y="261"/>
                </a:lnTo>
                <a:lnTo>
                  <a:pt x="325" y="266"/>
                </a:lnTo>
                <a:lnTo>
                  <a:pt x="332" y="266"/>
                </a:lnTo>
                <a:lnTo>
                  <a:pt x="338" y="264"/>
                </a:lnTo>
                <a:lnTo>
                  <a:pt x="343" y="261"/>
                </a:lnTo>
                <a:lnTo>
                  <a:pt x="343" y="255"/>
                </a:lnTo>
                <a:lnTo>
                  <a:pt x="348" y="251"/>
                </a:lnTo>
                <a:lnTo>
                  <a:pt x="348" y="244"/>
                </a:lnTo>
                <a:lnTo>
                  <a:pt x="350" y="241"/>
                </a:lnTo>
                <a:lnTo>
                  <a:pt x="356" y="242"/>
                </a:lnTo>
                <a:lnTo>
                  <a:pt x="357" y="237"/>
                </a:lnTo>
                <a:lnTo>
                  <a:pt x="361" y="232"/>
                </a:lnTo>
                <a:lnTo>
                  <a:pt x="366" y="226"/>
                </a:lnTo>
                <a:lnTo>
                  <a:pt x="374" y="224"/>
                </a:lnTo>
                <a:lnTo>
                  <a:pt x="377" y="224"/>
                </a:lnTo>
                <a:lnTo>
                  <a:pt x="383" y="224"/>
                </a:lnTo>
                <a:lnTo>
                  <a:pt x="386" y="219"/>
                </a:lnTo>
                <a:lnTo>
                  <a:pt x="388" y="210"/>
                </a:lnTo>
                <a:lnTo>
                  <a:pt x="395" y="206"/>
                </a:lnTo>
                <a:lnTo>
                  <a:pt x="401" y="206"/>
                </a:lnTo>
                <a:lnTo>
                  <a:pt x="404" y="201"/>
                </a:lnTo>
                <a:lnTo>
                  <a:pt x="410" y="199"/>
                </a:lnTo>
                <a:lnTo>
                  <a:pt x="417" y="203"/>
                </a:lnTo>
                <a:lnTo>
                  <a:pt x="421" y="206"/>
                </a:lnTo>
                <a:lnTo>
                  <a:pt x="428" y="212"/>
                </a:lnTo>
                <a:lnTo>
                  <a:pt x="435" y="215"/>
                </a:lnTo>
                <a:lnTo>
                  <a:pt x="435" y="210"/>
                </a:lnTo>
                <a:lnTo>
                  <a:pt x="435" y="203"/>
                </a:lnTo>
                <a:lnTo>
                  <a:pt x="437" y="199"/>
                </a:lnTo>
                <a:lnTo>
                  <a:pt x="442" y="192"/>
                </a:lnTo>
                <a:lnTo>
                  <a:pt x="446" y="185"/>
                </a:lnTo>
                <a:lnTo>
                  <a:pt x="451" y="188"/>
                </a:lnTo>
                <a:lnTo>
                  <a:pt x="451" y="196"/>
                </a:lnTo>
                <a:lnTo>
                  <a:pt x="457" y="194"/>
                </a:lnTo>
                <a:lnTo>
                  <a:pt x="464" y="190"/>
                </a:lnTo>
                <a:lnTo>
                  <a:pt x="468" y="188"/>
                </a:lnTo>
                <a:lnTo>
                  <a:pt x="469" y="183"/>
                </a:lnTo>
                <a:lnTo>
                  <a:pt x="469" y="177"/>
                </a:lnTo>
                <a:lnTo>
                  <a:pt x="475" y="176"/>
                </a:lnTo>
                <a:lnTo>
                  <a:pt x="482" y="174"/>
                </a:lnTo>
                <a:lnTo>
                  <a:pt x="480" y="168"/>
                </a:lnTo>
                <a:lnTo>
                  <a:pt x="480" y="163"/>
                </a:lnTo>
                <a:lnTo>
                  <a:pt x="482" y="159"/>
                </a:lnTo>
                <a:lnTo>
                  <a:pt x="489" y="163"/>
                </a:lnTo>
                <a:lnTo>
                  <a:pt x="495" y="158"/>
                </a:lnTo>
                <a:lnTo>
                  <a:pt x="498" y="159"/>
                </a:lnTo>
                <a:lnTo>
                  <a:pt x="504" y="156"/>
                </a:lnTo>
                <a:lnTo>
                  <a:pt x="507" y="156"/>
                </a:lnTo>
                <a:lnTo>
                  <a:pt x="515" y="156"/>
                </a:lnTo>
                <a:lnTo>
                  <a:pt x="518" y="158"/>
                </a:lnTo>
                <a:lnTo>
                  <a:pt x="522" y="165"/>
                </a:lnTo>
                <a:lnTo>
                  <a:pt x="524" y="172"/>
                </a:lnTo>
                <a:lnTo>
                  <a:pt x="527" y="176"/>
                </a:lnTo>
                <a:lnTo>
                  <a:pt x="527" y="181"/>
                </a:lnTo>
                <a:lnTo>
                  <a:pt x="533" y="185"/>
                </a:lnTo>
                <a:lnTo>
                  <a:pt x="538" y="183"/>
                </a:lnTo>
                <a:lnTo>
                  <a:pt x="545" y="186"/>
                </a:lnTo>
                <a:lnTo>
                  <a:pt x="547" y="192"/>
                </a:lnTo>
                <a:lnTo>
                  <a:pt x="552" y="197"/>
                </a:lnTo>
                <a:lnTo>
                  <a:pt x="560" y="201"/>
                </a:lnTo>
                <a:lnTo>
                  <a:pt x="567" y="201"/>
                </a:lnTo>
                <a:lnTo>
                  <a:pt x="574" y="201"/>
                </a:lnTo>
                <a:lnTo>
                  <a:pt x="583" y="201"/>
                </a:lnTo>
                <a:lnTo>
                  <a:pt x="590" y="208"/>
                </a:lnTo>
                <a:lnTo>
                  <a:pt x="594" y="205"/>
                </a:lnTo>
                <a:lnTo>
                  <a:pt x="599" y="203"/>
                </a:lnTo>
                <a:lnTo>
                  <a:pt x="603" y="199"/>
                </a:lnTo>
                <a:lnTo>
                  <a:pt x="608" y="203"/>
                </a:lnTo>
                <a:lnTo>
                  <a:pt x="608" y="208"/>
                </a:lnTo>
                <a:lnTo>
                  <a:pt x="616" y="212"/>
                </a:lnTo>
                <a:lnTo>
                  <a:pt x="621" y="208"/>
                </a:lnTo>
                <a:lnTo>
                  <a:pt x="621" y="203"/>
                </a:lnTo>
                <a:lnTo>
                  <a:pt x="626" y="201"/>
                </a:lnTo>
                <a:lnTo>
                  <a:pt x="628" y="197"/>
                </a:lnTo>
                <a:lnTo>
                  <a:pt x="632" y="192"/>
                </a:lnTo>
                <a:lnTo>
                  <a:pt x="634" y="186"/>
                </a:lnTo>
                <a:lnTo>
                  <a:pt x="639" y="177"/>
                </a:lnTo>
                <a:lnTo>
                  <a:pt x="645" y="172"/>
                </a:lnTo>
                <a:lnTo>
                  <a:pt x="650" y="167"/>
                </a:lnTo>
                <a:lnTo>
                  <a:pt x="650" y="159"/>
                </a:lnTo>
                <a:lnTo>
                  <a:pt x="654" y="156"/>
                </a:lnTo>
                <a:lnTo>
                  <a:pt x="661" y="156"/>
                </a:lnTo>
                <a:lnTo>
                  <a:pt x="664" y="152"/>
                </a:lnTo>
                <a:lnTo>
                  <a:pt x="670" y="147"/>
                </a:lnTo>
                <a:lnTo>
                  <a:pt x="673" y="143"/>
                </a:lnTo>
                <a:lnTo>
                  <a:pt x="677" y="140"/>
                </a:lnTo>
                <a:lnTo>
                  <a:pt x="686" y="138"/>
                </a:lnTo>
                <a:lnTo>
                  <a:pt x="690" y="132"/>
                </a:lnTo>
                <a:lnTo>
                  <a:pt x="686" y="129"/>
                </a:lnTo>
                <a:lnTo>
                  <a:pt x="684" y="121"/>
                </a:lnTo>
                <a:lnTo>
                  <a:pt x="686" y="116"/>
                </a:lnTo>
                <a:lnTo>
                  <a:pt x="688" y="112"/>
                </a:lnTo>
                <a:lnTo>
                  <a:pt x="690" y="105"/>
                </a:lnTo>
                <a:lnTo>
                  <a:pt x="688" y="96"/>
                </a:lnTo>
                <a:lnTo>
                  <a:pt x="688" y="87"/>
                </a:lnTo>
                <a:lnTo>
                  <a:pt x="692" y="78"/>
                </a:lnTo>
                <a:lnTo>
                  <a:pt x="695" y="73"/>
                </a:lnTo>
                <a:lnTo>
                  <a:pt x="699" y="69"/>
                </a:lnTo>
                <a:lnTo>
                  <a:pt x="702" y="65"/>
                </a:lnTo>
                <a:lnTo>
                  <a:pt x="708" y="58"/>
                </a:lnTo>
                <a:lnTo>
                  <a:pt x="713" y="51"/>
                </a:lnTo>
                <a:lnTo>
                  <a:pt x="719" y="42"/>
                </a:lnTo>
                <a:lnTo>
                  <a:pt x="724" y="35"/>
                </a:lnTo>
                <a:lnTo>
                  <a:pt x="735" y="28"/>
                </a:lnTo>
                <a:lnTo>
                  <a:pt x="737" y="20"/>
                </a:lnTo>
                <a:lnTo>
                  <a:pt x="737" y="13"/>
                </a:lnTo>
                <a:lnTo>
                  <a:pt x="740" y="8"/>
                </a:lnTo>
                <a:lnTo>
                  <a:pt x="747" y="6"/>
                </a:lnTo>
                <a:lnTo>
                  <a:pt x="755" y="4"/>
                </a:lnTo>
                <a:lnTo>
                  <a:pt x="760" y="0"/>
                </a:lnTo>
                <a:lnTo>
                  <a:pt x="764" y="4"/>
                </a:lnTo>
                <a:lnTo>
                  <a:pt x="766" y="11"/>
                </a:lnTo>
                <a:lnTo>
                  <a:pt x="767" y="15"/>
                </a:lnTo>
                <a:lnTo>
                  <a:pt x="775" y="18"/>
                </a:lnTo>
                <a:lnTo>
                  <a:pt x="780" y="18"/>
                </a:lnTo>
                <a:lnTo>
                  <a:pt x="785" y="20"/>
                </a:lnTo>
                <a:close/>
              </a:path>
            </a:pathLst>
          </a:custGeom>
          <a:solidFill>
            <a:schemeClr val="accent1">
              <a:lumMod val="40000"/>
              <a:lumOff val="60000"/>
            </a:schemeClr>
          </a:solidFill>
          <a:ln w="4">
            <a:solidFill>
              <a:srgbClr val="6E6E6E"/>
            </a:solidFill>
            <a:prstDash val="solid"/>
            <a:round/>
            <a:headEnd/>
            <a:tailEnd/>
          </a:ln>
        </p:spPr>
        <p:txBody>
          <a:bodyPr/>
          <a:lstStyle/>
          <a:p>
            <a:pPr fontAlgn="auto">
              <a:spcBef>
                <a:spcPts val="0"/>
              </a:spcBef>
              <a:spcAft>
                <a:spcPts val="0"/>
              </a:spcAft>
              <a:defRPr/>
            </a:pPr>
            <a:endParaRPr lang="en-US">
              <a:latin typeface="+mn-lt"/>
              <a:cs typeface="+mn-cs"/>
            </a:endParaRPr>
          </a:p>
        </p:txBody>
      </p:sp>
      <p:sp>
        <p:nvSpPr>
          <p:cNvPr id="6149" name="Freeform 6"/>
          <p:cNvSpPr>
            <a:spLocks/>
          </p:cNvSpPr>
          <p:nvPr/>
        </p:nvSpPr>
        <p:spPr bwMode="auto">
          <a:xfrm>
            <a:off x="4081463" y="1309688"/>
            <a:ext cx="1470025" cy="1298575"/>
          </a:xfrm>
          <a:custGeom>
            <a:avLst/>
            <a:gdLst>
              <a:gd name="T0" fmla="*/ 1174750 w 926"/>
              <a:gd name="T1" fmla="*/ 188912 h 818"/>
              <a:gd name="T2" fmla="*/ 1206500 w 926"/>
              <a:gd name="T3" fmla="*/ 288925 h 818"/>
              <a:gd name="T4" fmla="*/ 1316038 w 926"/>
              <a:gd name="T5" fmla="*/ 300038 h 818"/>
              <a:gd name="T6" fmla="*/ 1404938 w 926"/>
              <a:gd name="T7" fmla="*/ 342900 h 818"/>
              <a:gd name="T8" fmla="*/ 1425575 w 926"/>
              <a:gd name="T9" fmla="*/ 452438 h 818"/>
              <a:gd name="T10" fmla="*/ 1439863 w 926"/>
              <a:gd name="T11" fmla="*/ 561975 h 818"/>
              <a:gd name="T12" fmla="*/ 1422400 w 926"/>
              <a:gd name="T13" fmla="*/ 622300 h 818"/>
              <a:gd name="T14" fmla="*/ 1422400 w 926"/>
              <a:gd name="T15" fmla="*/ 693737 h 818"/>
              <a:gd name="T16" fmla="*/ 1447800 w 926"/>
              <a:gd name="T17" fmla="*/ 750887 h 818"/>
              <a:gd name="T18" fmla="*/ 1462088 w 926"/>
              <a:gd name="T19" fmla="*/ 819150 h 818"/>
              <a:gd name="T20" fmla="*/ 1408113 w 926"/>
              <a:gd name="T21" fmla="*/ 850900 h 818"/>
              <a:gd name="T22" fmla="*/ 1323975 w 926"/>
              <a:gd name="T23" fmla="*/ 844550 h 818"/>
              <a:gd name="T24" fmla="*/ 1276350 w 926"/>
              <a:gd name="T25" fmla="*/ 917575 h 818"/>
              <a:gd name="T26" fmla="*/ 1230313 w 926"/>
              <a:gd name="T27" fmla="*/ 974725 h 818"/>
              <a:gd name="T28" fmla="*/ 1187450 w 926"/>
              <a:gd name="T29" fmla="*/ 1028700 h 818"/>
              <a:gd name="T30" fmla="*/ 1181100 w 926"/>
              <a:gd name="T31" fmla="*/ 1089025 h 818"/>
              <a:gd name="T32" fmla="*/ 1144588 w 926"/>
              <a:gd name="T33" fmla="*/ 1149350 h 818"/>
              <a:gd name="T34" fmla="*/ 1106488 w 926"/>
              <a:gd name="T35" fmla="*/ 1195388 h 818"/>
              <a:gd name="T36" fmla="*/ 1038225 w 926"/>
              <a:gd name="T37" fmla="*/ 1217613 h 818"/>
              <a:gd name="T38" fmla="*/ 977900 w 926"/>
              <a:gd name="T39" fmla="*/ 1260475 h 818"/>
              <a:gd name="T40" fmla="*/ 903288 w 926"/>
              <a:gd name="T41" fmla="*/ 1212850 h 818"/>
              <a:gd name="T42" fmla="*/ 842963 w 926"/>
              <a:gd name="T43" fmla="*/ 1177925 h 818"/>
              <a:gd name="T44" fmla="*/ 771525 w 926"/>
              <a:gd name="T45" fmla="*/ 1184275 h 818"/>
              <a:gd name="T46" fmla="*/ 750887 w 926"/>
              <a:gd name="T47" fmla="*/ 1228725 h 818"/>
              <a:gd name="T48" fmla="*/ 739775 w 926"/>
              <a:gd name="T49" fmla="*/ 1263650 h 818"/>
              <a:gd name="T50" fmla="*/ 708025 w 926"/>
              <a:gd name="T51" fmla="*/ 1292225 h 818"/>
              <a:gd name="T52" fmla="*/ 650875 w 926"/>
              <a:gd name="T53" fmla="*/ 1231900 h 818"/>
              <a:gd name="T54" fmla="*/ 625475 w 926"/>
              <a:gd name="T55" fmla="*/ 1169988 h 818"/>
              <a:gd name="T56" fmla="*/ 639763 w 926"/>
              <a:gd name="T57" fmla="*/ 1103313 h 818"/>
              <a:gd name="T58" fmla="*/ 658813 w 926"/>
              <a:gd name="T59" fmla="*/ 1036638 h 818"/>
              <a:gd name="T60" fmla="*/ 685800 w 926"/>
              <a:gd name="T61" fmla="*/ 996950 h 818"/>
              <a:gd name="T62" fmla="*/ 661988 w 926"/>
              <a:gd name="T63" fmla="*/ 946150 h 818"/>
              <a:gd name="T64" fmla="*/ 658813 w 926"/>
              <a:gd name="T65" fmla="*/ 882650 h 818"/>
              <a:gd name="T66" fmla="*/ 642938 w 926"/>
              <a:gd name="T67" fmla="*/ 811212 h 818"/>
              <a:gd name="T68" fmla="*/ 587375 w 926"/>
              <a:gd name="T69" fmla="*/ 779462 h 818"/>
              <a:gd name="T70" fmla="*/ 515938 w 926"/>
              <a:gd name="T71" fmla="*/ 793750 h 818"/>
              <a:gd name="T72" fmla="*/ 447675 w 926"/>
              <a:gd name="T73" fmla="*/ 741362 h 818"/>
              <a:gd name="T74" fmla="*/ 366713 w 926"/>
              <a:gd name="T75" fmla="*/ 711200 h 818"/>
              <a:gd name="T76" fmla="*/ 306388 w 926"/>
              <a:gd name="T77" fmla="*/ 690562 h 818"/>
              <a:gd name="T78" fmla="*/ 252413 w 926"/>
              <a:gd name="T79" fmla="*/ 647700 h 818"/>
              <a:gd name="T80" fmla="*/ 180975 w 926"/>
              <a:gd name="T81" fmla="*/ 630238 h 818"/>
              <a:gd name="T82" fmla="*/ 100012 w 926"/>
              <a:gd name="T83" fmla="*/ 606425 h 818"/>
              <a:gd name="T84" fmla="*/ 42863 w 926"/>
              <a:gd name="T85" fmla="*/ 569913 h 818"/>
              <a:gd name="T86" fmla="*/ 17463 w 926"/>
              <a:gd name="T87" fmla="*/ 495300 h 818"/>
              <a:gd name="T88" fmla="*/ 34925 w 926"/>
              <a:gd name="T89" fmla="*/ 417513 h 818"/>
              <a:gd name="T90" fmla="*/ 57150 w 926"/>
              <a:gd name="T91" fmla="*/ 328612 h 818"/>
              <a:gd name="T92" fmla="*/ 152400 w 926"/>
              <a:gd name="T93" fmla="*/ 352425 h 818"/>
              <a:gd name="T94" fmla="*/ 258763 w 926"/>
              <a:gd name="T95" fmla="*/ 325437 h 818"/>
              <a:gd name="T96" fmla="*/ 327025 w 926"/>
              <a:gd name="T97" fmla="*/ 266700 h 818"/>
              <a:gd name="T98" fmla="*/ 381000 w 926"/>
              <a:gd name="T99" fmla="*/ 192087 h 818"/>
              <a:gd name="T100" fmla="*/ 458788 w 926"/>
              <a:gd name="T101" fmla="*/ 136525 h 818"/>
              <a:gd name="T102" fmla="*/ 568325 w 926"/>
              <a:gd name="T103" fmla="*/ 107950 h 818"/>
              <a:gd name="T104" fmla="*/ 671513 w 926"/>
              <a:gd name="T105" fmla="*/ 103188 h 818"/>
              <a:gd name="T106" fmla="*/ 757237 w 926"/>
              <a:gd name="T107" fmla="*/ 90487 h 818"/>
              <a:gd name="T108" fmla="*/ 868363 w 926"/>
              <a:gd name="T109" fmla="*/ 93662 h 818"/>
              <a:gd name="T110" fmla="*/ 949325 w 926"/>
              <a:gd name="T111" fmla="*/ 42862 h 818"/>
              <a:gd name="T112" fmla="*/ 1020763 w 926"/>
              <a:gd name="T113" fmla="*/ 4763 h 818"/>
              <a:gd name="T114" fmla="*/ 1092200 w 926"/>
              <a:gd name="T115" fmla="*/ 28575 h 818"/>
              <a:gd name="T116" fmla="*/ 1163638 w 926"/>
              <a:gd name="T117" fmla="*/ 88900 h 81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926"/>
              <a:gd name="T178" fmla="*/ 0 h 818"/>
              <a:gd name="T179" fmla="*/ 926 w 926"/>
              <a:gd name="T180" fmla="*/ 818 h 81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926" h="818">
                <a:moveTo>
                  <a:pt x="737" y="63"/>
                </a:moveTo>
                <a:lnTo>
                  <a:pt x="740" y="70"/>
                </a:lnTo>
                <a:lnTo>
                  <a:pt x="739" y="81"/>
                </a:lnTo>
                <a:lnTo>
                  <a:pt x="739" y="90"/>
                </a:lnTo>
                <a:lnTo>
                  <a:pt x="739" y="101"/>
                </a:lnTo>
                <a:lnTo>
                  <a:pt x="739" y="108"/>
                </a:lnTo>
                <a:lnTo>
                  <a:pt x="740" y="119"/>
                </a:lnTo>
                <a:lnTo>
                  <a:pt x="742" y="128"/>
                </a:lnTo>
                <a:lnTo>
                  <a:pt x="744" y="139"/>
                </a:lnTo>
                <a:lnTo>
                  <a:pt x="746" y="148"/>
                </a:lnTo>
                <a:lnTo>
                  <a:pt x="748" y="159"/>
                </a:lnTo>
                <a:lnTo>
                  <a:pt x="749" y="169"/>
                </a:lnTo>
                <a:lnTo>
                  <a:pt x="755" y="175"/>
                </a:lnTo>
                <a:lnTo>
                  <a:pt x="760" y="182"/>
                </a:lnTo>
                <a:lnTo>
                  <a:pt x="768" y="186"/>
                </a:lnTo>
                <a:lnTo>
                  <a:pt x="775" y="189"/>
                </a:lnTo>
                <a:lnTo>
                  <a:pt x="786" y="189"/>
                </a:lnTo>
                <a:lnTo>
                  <a:pt x="798" y="189"/>
                </a:lnTo>
                <a:lnTo>
                  <a:pt x="809" y="189"/>
                </a:lnTo>
                <a:lnTo>
                  <a:pt x="822" y="187"/>
                </a:lnTo>
                <a:lnTo>
                  <a:pt x="829" y="189"/>
                </a:lnTo>
                <a:lnTo>
                  <a:pt x="836" y="195"/>
                </a:lnTo>
                <a:lnTo>
                  <a:pt x="843" y="200"/>
                </a:lnTo>
                <a:lnTo>
                  <a:pt x="852" y="202"/>
                </a:lnTo>
                <a:lnTo>
                  <a:pt x="863" y="204"/>
                </a:lnTo>
                <a:lnTo>
                  <a:pt x="870" y="207"/>
                </a:lnTo>
                <a:lnTo>
                  <a:pt x="880" y="213"/>
                </a:lnTo>
                <a:lnTo>
                  <a:pt x="885" y="216"/>
                </a:lnTo>
                <a:lnTo>
                  <a:pt x="887" y="227"/>
                </a:lnTo>
                <a:lnTo>
                  <a:pt x="890" y="234"/>
                </a:lnTo>
                <a:lnTo>
                  <a:pt x="890" y="245"/>
                </a:lnTo>
                <a:lnTo>
                  <a:pt x="890" y="258"/>
                </a:lnTo>
                <a:lnTo>
                  <a:pt x="892" y="267"/>
                </a:lnTo>
                <a:lnTo>
                  <a:pt x="894" y="276"/>
                </a:lnTo>
                <a:lnTo>
                  <a:pt x="898" y="285"/>
                </a:lnTo>
                <a:lnTo>
                  <a:pt x="903" y="292"/>
                </a:lnTo>
                <a:lnTo>
                  <a:pt x="910" y="298"/>
                </a:lnTo>
                <a:lnTo>
                  <a:pt x="917" y="299"/>
                </a:lnTo>
                <a:lnTo>
                  <a:pt x="926" y="303"/>
                </a:lnTo>
                <a:lnTo>
                  <a:pt x="907" y="354"/>
                </a:lnTo>
                <a:lnTo>
                  <a:pt x="905" y="361"/>
                </a:lnTo>
                <a:lnTo>
                  <a:pt x="901" y="366"/>
                </a:lnTo>
                <a:lnTo>
                  <a:pt x="899" y="372"/>
                </a:lnTo>
                <a:lnTo>
                  <a:pt x="896" y="377"/>
                </a:lnTo>
                <a:lnTo>
                  <a:pt x="894" y="381"/>
                </a:lnTo>
                <a:lnTo>
                  <a:pt x="894" y="386"/>
                </a:lnTo>
                <a:lnTo>
                  <a:pt x="896" y="392"/>
                </a:lnTo>
                <a:lnTo>
                  <a:pt x="898" y="399"/>
                </a:lnTo>
                <a:lnTo>
                  <a:pt x="901" y="404"/>
                </a:lnTo>
                <a:lnTo>
                  <a:pt x="901" y="411"/>
                </a:lnTo>
                <a:lnTo>
                  <a:pt x="899" y="417"/>
                </a:lnTo>
                <a:lnTo>
                  <a:pt x="896" y="422"/>
                </a:lnTo>
                <a:lnTo>
                  <a:pt x="894" y="429"/>
                </a:lnTo>
                <a:lnTo>
                  <a:pt x="896" y="437"/>
                </a:lnTo>
                <a:lnTo>
                  <a:pt x="899" y="442"/>
                </a:lnTo>
                <a:lnTo>
                  <a:pt x="901" y="448"/>
                </a:lnTo>
                <a:lnTo>
                  <a:pt x="905" y="451"/>
                </a:lnTo>
                <a:lnTo>
                  <a:pt x="910" y="455"/>
                </a:lnTo>
                <a:lnTo>
                  <a:pt x="912" y="460"/>
                </a:lnTo>
                <a:lnTo>
                  <a:pt x="914" y="467"/>
                </a:lnTo>
                <a:lnTo>
                  <a:pt x="912" y="473"/>
                </a:lnTo>
                <a:lnTo>
                  <a:pt x="916" y="480"/>
                </a:lnTo>
                <a:lnTo>
                  <a:pt x="919" y="487"/>
                </a:lnTo>
                <a:lnTo>
                  <a:pt x="917" y="493"/>
                </a:lnTo>
                <a:lnTo>
                  <a:pt x="916" y="500"/>
                </a:lnTo>
                <a:lnTo>
                  <a:pt x="921" y="504"/>
                </a:lnTo>
                <a:lnTo>
                  <a:pt x="923" y="509"/>
                </a:lnTo>
                <a:lnTo>
                  <a:pt x="921" y="516"/>
                </a:lnTo>
                <a:lnTo>
                  <a:pt x="916" y="520"/>
                </a:lnTo>
                <a:lnTo>
                  <a:pt x="912" y="525"/>
                </a:lnTo>
                <a:lnTo>
                  <a:pt x="908" y="529"/>
                </a:lnTo>
                <a:lnTo>
                  <a:pt x="903" y="534"/>
                </a:lnTo>
                <a:lnTo>
                  <a:pt x="899" y="536"/>
                </a:lnTo>
                <a:lnTo>
                  <a:pt x="892" y="536"/>
                </a:lnTo>
                <a:lnTo>
                  <a:pt x="887" y="536"/>
                </a:lnTo>
                <a:lnTo>
                  <a:pt x="881" y="534"/>
                </a:lnTo>
                <a:lnTo>
                  <a:pt x="872" y="534"/>
                </a:lnTo>
                <a:lnTo>
                  <a:pt x="865" y="534"/>
                </a:lnTo>
                <a:lnTo>
                  <a:pt x="854" y="534"/>
                </a:lnTo>
                <a:lnTo>
                  <a:pt x="849" y="532"/>
                </a:lnTo>
                <a:lnTo>
                  <a:pt x="842" y="532"/>
                </a:lnTo>
                <a:lnTo>
                  <a:pt x="834" y="532"/>
                </a:lnTo>
                <a:lnTo>
                  <a:pt x="825" y="534"/>
                </a:lnTo>
                <a:lnTo>
                  <a:pt x="818" y="538"/>
                </a:lnTo>
                <a:lnTo>
                  <a:pt x="815" y="543"/>
                </a:lnTo>
                <a:lnTo>
                  <a:pt x="811" y="552"/>
                </a:lnTo>
                <a:lnTo>
                  <a:pt x="809" y="559"/>
                </a:lnTo>
                <a:lnTo>
                  <a:pt x="807" y="567"/>
                </a:lnTo>
                <a:lnTo>
                  <a:pt x="804" y="578"/>
                </a:lnTo>
                <a:lnTo>
                  <a:pt x="796" y="579"/>
                </a:lnTo>
                <a:lnTo>
                  <a:pt x="793" y="585"/>
                </a:lnTo>
                <a:lnTo>
                  <a:pt x="791" y="590"/>
                </a:lnTo>
                <a:lnTo>
                  <a:pt x="786" y="597"/>
                </a:lnTo>
                <a:lnTo>
                  <a:pt x="782" y="601"/>
                </a:lnTo>
                <a:lnTo>
                  <a:pt x="780" y="606"/>
                </a:lnTo>
                <a:lnTo>
                  <a:pt x="775" y="614"/>
                </a:lnTo>
                <a:lnTo>
                  <a:pt x="771" y="617"/>
                </a:lnTo>
                <a:lnTo>
                  <a:pt x="766" y="623"/>
                </a:lnTo>
                <a:lnTo>
                  <a:pt x="760" y="628"/>
                </a:lnTo>
                <a:lnTo>
                  <a:pt x="755" y="635"/>
                </a:lnTo>
                <a:lnTo>
                  <a:pt x="753" y="639"/>
                </a:lnTo>
                <a:lnTo>
                  <a:pt x="751" y="644"/>
                </a:lnTo>
                <a:lnTo>
                  <a:pt x="748" y="648"/>
                </a:lnTo>
                <a:lnTo>
                  <a:pt x="742" y="652"/>
                </a:lnTo>
                <a:lnTo>
                  <a:pt x="739" y="655"/>
                </a:lnTo>
                <a:lnTo>
                  <a:pt x="735" y="661"/>
                </a:lnTo>
                <a:lnTo>
                  <a:pt x="737" y="666"/>
                </a:lnTo>
                <a:lnTo>
                  <a:pt x="739" y="677"/>
                </a:lnTo>
                <a:lnTo>
                  <a:pt x="740" y="682"/>
                </a:lnTo>
                <a:lnTo>
                  <a:pt x="744" y="686"/>
                </a:lnTo>
                <a:lnTo>
                  <a:pt x="748" y="693"/>
                </a:lnTo>
                <a:lnTo>
                  <a:pt x="746" y="700"/>
                </a:lnTo>
                <a:lnTo>
                  <a:pt x="742" y="706"/>
                </a:lnTo>
                <a:lnTo>
                  <a:pt x="739" y="709"/>
                </a:lnTo>
                <a:lnTo>
                  <a:pt x="733" y="713"/>
                </a:lnTo>
                <a:lnTo>
                  <a:pt x="728" y="718"/>
                </a:lnTo>
                <a:lnTo>
                  <a:pt x="721" y="724"/>
                </a:lnTo>
                <a:lnTo>
                  <a:pt x="717" y="727"/>
                </a:lnTo>
                <a:lnTo>
                  <a:pt x="713" y="733"/>
                </a:lnTo>
                <a:lnTo>
                  <a:pt x="710" y="737"/>
                </a:lnTo>
                <a:lnTo>
                  <a:pt x="706" y="742"/>
                </a:lnTo>
                <a:lnTo>
                  <a:pt x="703" y="746"/>
                </a:lnTo>
                <a:lnTo>
                  <a:pt x="701" y="751"/>
                </a:lnTo>
                <a:lnTo>
                  <a:pt x="697" y="753"/>
                </a:lnTo>
                <a:lnTo>
                  <a:pt x="694" y="755"/>
                </a:lnTo>
                <a:lnTo>
                  <a:pt x="684" y="758"/>
                </a:lnTo>
                <a:lnTo>
                  <a:pt x="681" y="760"/>
                </a:lnTo>
                <a:lnTo>
                  <a:pt x="674" y="764"/>
                </a:lnTo>
                <a:lnTo>
                  <a:pt x="666" y="764"/>
                </a:lnTo>
                <a:lnTo>
                  <a:pt x="659" y="767"/>
                </a:lnTo>
                <a:lnTo>
                  <a:pt x="654" y="767"/>
                </a:lnTo>
                <a:lnTo>
                  <a:pt x="650" y="771"/>
                </a:lnTo>
                <a:lnTo>
                  <a:pt x="647" y="774"/>
                </a:lnTo>
                <a:lnTo>
                  <a:pt x="641" y="778"/>
                </a:lnTo>
                <a:lnTo>
                  <a:pt x="636" y="782"/>
                </a:lnTo>
                <a:lnTo>
                  <a:pt x="628" y="787"/>
                </a:lnTo>
                <a:lnTo>
                  <a:pt x="621" y="793"/>
                </a:lnTo>
                <a:lnTo>
                  <a:pt x="616" y="794"/>
                </a:lnTo>
                <a:lnTo>
                  <a:pt x="610" y="794"/>
                </a:lnTo>
                <a:lnTo>
                  <a:pt x="607" y="793"/>
                </a:lnTo>
                <a:lnTo>
                  <a:pt x="603" y="789"/>
                </a:lnTo>
                <a:lnTo>
                  <a:pt x="594" y="783"/>
                </a:lnTo>
                <a:lnTo>
                  <a:pt x="589" y="778"/>
                </a:lnTo>
                <a:lnTo>
                  <a:pt x="578" y="771"/>
                </a:lnTo>
                <a:lnTo>
                  <a:pt x="569" y="764"/>
                </a:lnTo>
                <a:lnTo>
                  <a:pt x="565" y="758"/>
                </a:lnTo>
                <a:lnTo>
                  <a:pt x="562" y="755"/>
                </a:lnTo>
                <a:lnTo>
                  <a:pt x="556" y="753"/>
                </a:lnTo>
                <a:lnTo>
                  <a:pt x="549" y="749"/>
                </a:lnTo>
                <a:lnTo>
                  <a:pt x="544" y="746"/>
                </a:lnTo>
                <a:lnTo>
                  <a:pt x="536" y="742"/>
                </a:lnTo>
                <a:lnTo>
                  <a:pt x="531" y="742"/>
                </a:lnTo>
                <a:lnTo>
                  <a:pt x="522" y="744"/>
                </a:lnTo>
                <a:lnTo>
                  <a:pt x="517" y="744"/>
                </a:lnTo>
                <a:lnTo>
                  <a:pt x="509" y="744"/>
                </a:lnTo>
                <a:lnTo>
                  <a:pt x="504" y="744"/>
                </a:lnTo>
                <a:lnTo>
                  <a:pt x="498" y="744"/>
                </a:lnTo>
                <a:lnTo>
                  <a:pt x="493" y="744"/>
                </a:lnTo>
                <a:lnTo>
                  <a:pt x="486" y="746"/>
                </a:lnTo>
                <a:lnTo>
                  <a:pt x="479" y="746"/>
                </a:lnTo>
                <a:lnTo>
                  <a:pt x="479" y="751"/>
                </a:lnTo>
                <a:lnTo>
                  <a:pt x="479" y="756"/>
                </a:lnTo>
                <a:lnTo>
                  <a:pt x="479" y="760"/>
                </a:lnTo>
                <a:lnTo>
                  <a:pt x="473" y="762"/>
                </a:lnTo>
                <a:lnTo>
                  <a:pt x="471" y="767"/>
                </a:lnTo>
                <a:lnTo>
                  <a:pt x="473" y="774"/>
                </a:lnTo>
                <a:lnTo>
                  <a:pt x="477" y="780"/>
                </a:lnTo>
                <a:lnTo>
                  <a:pt x="471" y="782"/>
                </a:lnTo>
                <a:lnTo>
                  <a:pt x="466" y="780"/>
                </a:lnTo>
                <a:lnTo>
                  <a:pt x="459" y="778"/>
                </a:lnTo>
                <a:lnTo>
                  <a:pt x="459" y="785"/>
                </a:lnTo>
                <a:lnTo>
                  <a:pt x="464" y="791"/>
                </a:lnTo>
                <a:lnTo>
                  <a:pt x="466" y="796"/>
                </a:lnTo>
                <a:lnTo>
                  <a:pt x="461" y="800"/>
                </a:lnTo>
                <a:lnTo>
                  <a:pt x="455" y="802"/>
                </a:lnTo>
                <a:lnTo>
                  <a:pt x="453" y="805"/>
                </a:lnTo>
                <a:lnTo>
                  <a:pt x="455" y="811"/>
                </a:lnTo>
                <a:lnTo>
                  <a:pt x="459" y="818"/>
                </a:lnTo>
                <a:lnTo>
                  <a:pt x="453" y="818"/>
                </a:lnTo>
                <a:lnTo>
                  <a:pt x="446" y="814"/>
                </a:lnTo>
                <a:lnTo>
                  <a:pt x="441" y="811"/>
                </a:lnTo>
                <a:lnTo>
                  <a:pt x="435" y="807"/>
                </a:lnTo>
                <a:lnTo>
                  <a:pt x="428" y="803"/>
                </a:lnTo>
                <a:lnTo>
                  <a:pt x="421" y="798"/>
                </a:lnTo>
                <a:lnTo>
                  <a:pt x="412" y="789"/>
                </a:lnTo>
                <a:lnTo>
                  <a:pt x="410" y="783"/>
                </a:lnTo>
                <a:lnTo>
                  <a:pt x="410" y="776"/>
                </a:lnTo>
                <a:lnTo>
                  <a:pt x="408" y="767"/>
                </a:lnTo>
                <a:lnTo>
                  <a:pt x="401" y="762"/>
                </a:lnTo>
                <a:lnTo>
                  <a:pt x="396" y="758"/>
                </a:lnTo>
                <a:lnTo>
                  <a:pt x="394" y="755"/>
                </a:lnTo>
                <a:lnTo>
                  <a:pt x="392" y="753"/>
                </a:lnTo>
                <a:lnTo>
                  <a:pt x="392" y="746"/>
                </a:lnTo>
                <a:lnTo>
                  <a:pt x="394" y="737"/>
                </a:lnTo>
                <a:lnTo>
                  <a:pt x="397" y="731"/>
                </a:lnTo>
                <a:lnTo>
                  <a:pt x="399" y="726"/>
                </a:lnTo>
                <a:lnTo>
                  <a:pt x="401" y="718"/>
                </a:lnTo>
                <a:lnTo>
                  <a:pt x="401" y="715"/>
                </a:lnTo>
                <a:lnTo>
                  <a:pt x="401" y="709"/>
                </a:lnTo>
                <a:lnTo>
                  <a:pt x="401" y="702"/>
                </a:lnTo>
                <a:lnTo>
                  <a:pt x="403" y="695"/>
                </a:lnTo>
                <a:lnTo>
                  <a:pt x="406" y="688"/>
                </a:lnTo>
                <a:lnTo>
                  <a:pt x="406" y="679"/>
                </a:lnTo>
                <a:lnTo>
                  <a:pt x="406" y="673"/>
                </a:lnTo>
                <a:lnTo>
                  <a:pt x="406" y="668"/>
                </a:lnTo>
                <a:lnTo>
                  <a:pt x="408" y="664"/>
                </a:lnTo>
                <a:lnTo>
                  <a:pt x="412" y="657"/>
                </a:lnTo>
                <a:lnTo>
                  <a:pt x="415" y="653"/>
                </a:lnTo>
                <a:lnTo>
                  <a:pt x="419" y="650"/>
                </a:lnTo>
                <a:lnTo>
                  <a:pt x="424" y="648"/>
                </a:lnTo>
                <a:lnTo>
                  <a:pt x="433" y="646"/>
                </a:lnTo>
                <a:lnTo>
                  <a:pt x="435" y="641"/>
                </a:lnTo>
                <a:lnTo>
                  <a:pt x="433" y="637"/>
                </a:lnTo>
                <a:lnTo>
                  <a:pt x="430" y="632"/>
                </a:lnTo>
                <a:lnTo>
                  <a:pt x="432" y="628"/>
                </a:lnTo>
                <a:lnTo>
                  <a:pt x="435" y="623"/>
                </a:lnTo>
                <a:lnTo>
                  <a:pt x="437" y="617"/>
                </a:lnTo>
                <a:lnTo>
                  <a:pt x="439" y="610"/>
                </a:lnTo>
                <a:lnTo>
                  <a:pt x="435" y="605"/>
                </a:lnTo>
                <a:lnTo>
                  <a:pt x="428" y="601"/>
                </a:lnTo>
                <a:lnTo>
                  <a:pt x="423" y="597"/>
                </a:lnTo>
                <a:lnTo>
                  <a:pt x="417" y="596"/>
                </a:lnTo>
                <a:lnTo>
                  <a:pt x="412" y="592"/>
                </a:lnTo>
                <a:lnTo>
                  <a:pt x="408" y="587"/>
                </a:lnTo>
                <a:lnTo>
                  <a:pt x="405" y="579"/>
                </a:lnTo>
                <a:lnTo>
                  <a:pt x="405" y="572"/>
                </a:lnTo>
                <a:lnTo>
                  <a:pt x="410" y="565"/>
                </a:lnTo>
                <a:lnTo>
                  <a:pt x="414" y="561"/>
                </a:lnTo>
                <a:lnTo>
                  <a:pt x="415" y="556"/>
                </a:lnTo>
                <a:lnTo>
                  <a:pt x="419" y="552"/>
                </a:lnTo>
                <a:lnTo>
                  <a:pt x="419" y="545"/>
                </a:lnTo>
                <a:lnTo>
                  <a:pt x="419" y="536"/>
                </a:lnTo>
                <a:lnTo>
                  <a:pt x="415" y="531"/>
                </a:lnTo>
                <a:lnTo>
                  <a:pt x="412" y="527"/>
                </a:lnTo>
                <a:lnTo>
                  <a:pt x="406" y="516"/>
                </a:lnTo>
                <a:lnTo>
                  <a:pt x="405" y="511"/>
                </a:lnTo>
                <a:lnTo>
                  <a:pt x="401" y="507"/>
                </a:lnTo>
                <a:lnTo>
                  <a:pt x="396" y="500"/>
                </a:lnTo>
                <a:lnTo>
                  <a:pt x="390" y="496"/>
                </a:lnTo>
                <a:lnTo>
                  <a:pt x="385" y="494"/>
                </a:lnTo>
                <a:lnTo>
                  <a:pt x="381" y="493"/>
                </a:lnTo>
                <a:lnTo>
                  <a:pt x="376" y="491"/>
                </a:lnTo>
                <a:lnTo>
                  <a:pt x="370" y="491"/>
                </a:lnTo>
                <a:lnTo>
                  <a:pt x="363" y="491"/>
                </a:lnTo>
                <a:lnTo>
                  <a:pt x="354" y="493"/>
                </a:lnTo>
                <a:lnTo>
                  <a:pt x="349" y="493"/>
                </a:lnTo>
                <a:lnTo>
                  <a:pt x="345" y="494"/>
                </a:lnTo>
                <a:lnTo>
                  <a:pt x="338" y="498"/>
                </a:lnTo>
                <a:lnTo>
                  <a:pt x="332" y="500"/>
                </a:lnTo>
                <a:lnTo>
                  <a:pt x="325" y="500"/>
                </a:lnTo>
                <a:lnTo>
                  <a:pt x="318" y="502"/>
                </a:lnTo>
                <a:lnTo>
                  <a:pt x="309" y="498"/>
                </a:lnTo>
                <a:lnTo>
                  <a:pt x="303" y="494"/>
                </a:lnTo>
                <a:lnTo>
                  <a:pt x="298" y="491"/>
                </a:lnTo>
                <a:lnTo>
                  <a:pt x="291" y="484"/>
                </a:lnTo>
                <a:lnTo>
                  <a:pt x="285" y="476"/>
                </a:lnTo>
                <a:lnTo>
                  <a:pt x="282" y="467"/>
                </a:lnTo>
                <a:lnTo>
                  <a:pt x="280" y="462"/>
                </a:lnTo>
                <a:lnTo>
                  <a:pt x="275" y="457"/>
                </a:lnTo>
                <a:lnTo>
                  <a:pt x="267" y="451"/>
                </a:lnTo>
                <a:lnTo>
                  <a:pt x="262" y="449"/>
                </a:lnTo>
                <a:lnTo>
                  <a:pt x="249" y="449"/>
                </a:lnTo>
                <a:lnTo>
                  <a:pt x="238" y="448"/>
                </a:lnTo>
                <a:lnTo>
                  <a:pt x="231" y="448"/>
                </a:lnTo>
                <a:lnTo>
                  <a:pt x="224" y="446"/>
                </a:lnTo>
                <a:lnTo>
                  <a:pt x="220" y="444"/>
                </a:lnTo>
                <a:lnTo>
                  <a:pt x="217" y="442"/>
                </a:lnTo>
                <a:lnTo>
                  <a:pt x="210" y="440"/>
                </a:lnTo>
                <a:lnTo>
                  <a:pt x="202" y="438"/>
                </a:lnTo>
                <a:lnTo>
                  <a:pt x="197" y="437"/>
                </a:lnTo>
                <a:lnTo>
                  <a:pt x="193" y="435"/>
                </a:lnTo>
                <a:lnTo>
                  <a:pt x="188" y="431"/>
                </a:lnTo>
                <a:lnTo>
                  <a:pt x="182" y="429"/>
                </a:lnTo>
                <a:lnTo>
                  <a:pt x="177" y="426"/>
                </a:lnTo>
                <a:lnTo>
                  <a:pt x="173" y="420"/>
                </a:lnTo>
                <a:lnTo>
                  <a:pt x="170" y="415"/>
                </a:lnTo>
                <a:lnTo>
                  <a:pt x="166" y="411"/>
                </a:lnTo>
                <a:lnTo>
                  <a:pt x="159" y="408"/>
                </a:lnTo>
                <a:lnTo>
                  <a:pt x="152" y="406"/>
                </a:lnTo>
                <a:lnTo>
                  <a:pt x="146" y="404"/>
                </a:lnTo>
                <a:lnTo>
                  <a:pt x="143" y="402"/>
                </a:lnTo>
                <a:lnTo>
                  <a:pt x="139" y="399"/>
                </a:lnTo>
                <a:lnTo>
                  <a:pt x="132" y="393"/>
                </a:lnTo>
                <a:lnTo>
                  <a:pt x="125" y="393"/>
                </a:lnTo>
                <a:lnTo>
                  <a:pt x="114" y="397"/>
                </a:lnTo>
                <a:lnTo>
                  <a:pt x="107" y="397"/>
                </a:lnTo>
                <a:lnTo>
                  <a:pt x="101" y="397"/>
                </a:lnTo>
                <a:lnTo>
                  <a:pt x="94" y="395"/>
                </a:lnTo>
                <a:lnTo>
                  <a:pt x="89" y="395"/>
                </a:lnTo>
                <a:lnTo>
                  <a:pt x="81" y="393"/>
                </a:lnTo>
                <a:lnTo>
                  <a:pt x="72" y="386"/>
                </a:lnTo>
                <a:lnTo>
                  <a:pt x="63" y="382"/>
                </a:lnTo>
                <a:lnTo>
                  <a:pt x="56" y="382"/>
                </a:lnTo>
                <a:lnTo>
                  <a:pt x="49" y="377"/>
                </a:lnTo>
                <a:lnTo>
                  <a:pt x="43" y="375"/>
                </a:lnTo>
                <a:lnTo>
                  <a:pt x="40" y="373"/>
                </a:lnTo>
                <a:lnTo>
                  <a:pt x="34" y="368"/>
                </a:lnTo>
                <a:lnTo>
                  <a:pt x="31" y="363"/>
                </a:lnTo>
                <a:lnTo>
                  <a:pt x="27" y="359"/>
                </a:lnTo>
                <a:lnTo>
                  <a:pt x="24" y="354"/>
                </a:lnTo>
                <a:lnTo>
                  <a:pt x="18" y="348"/>
                </a:lnTo>
                <a:lnTo>
                  <a:pt x="14" y="341"/>
                </a:lnTo>
                <a:lnTo>
                  <a:pt x="14" y="334"/>
                </a:lnTo>
                <a:lnTo>
                  <a:pt x="13" y="326"/>
                </a:lnTo>
                <a:lnTo>
                  <a:pt x="11" y="319"/>
                </a:lnTo>
                <a:lnTo>
                  <a:pt x="11" y="312"/>
                </a:lnTo>
                <a:lnTo>
                  <a:pt x="14" y="305"/>
                </a:lnTo>
                <a:lnTo>
                  <a:pt x="16" y="299"/>
                </a:lnTo>
                <a:lnTo>
                  <a:pt x="18" y="296"/>
                </a:lnTo>
                <a:lnTo>
                  <a:pt x="20" y="289"/>
                </a:lnTo>
                <a:lnTo>
                  <a:pt x="22" y="283"/>
                </a:lnTo>
                <a:lnTo>
                  <a:pt x="22" y="276"/>
                </a:lnTo>
                <a:lnTo>
                  <a:pt x="22" y="263"/>
                </a:lnTo>
                <a:lnTo>
                  <a:pt x="20" y="258"/>
                </a:lnTo>
                <a:lnTo>
                  <a:pt x="0" y="211"/>
                </a:lnTo>
                <a:lnTo>
                  <a:pt x="4" y="207"/>
                </a:lnTo>
                <a:lnTo>
                  <a:pt x="14" y="205"/>
                </a:lnTo>
                <a:lnTo>
                  <a:pt x="25" y="205"/>
                </a:lnTo>
                <a:lnTo>
                  <a:pt x="27" y="205"/>
                </a:lnTo>
                <a:lnTo>
                  <a:pt x="36" y="207"/>
                </a:lnTo>
                <a:lnTo>
                  <a:pt x="43" y="213"/>
                </a:lnTo>
                <a:lnTo>
                  <a:pt x="49" y="218"/>
                </a:lnTo>
                <a:lnTo>
                  <a:pt x="51" y="218"/>
                </a:lnTo>
                <a:lnTo>
                  <a:pt x="61" y="220"/>
                </a:lnTo>
                <a:lnTo>
                  <a:pt x="72" y="224"/>
                </a:lnTo>
                <a:lnTo>
                  <a:pt x="85" y="222"/>
                </a:lnTo>
                <a:lnTo>
                  <a:pt x="96" y="222"/>
                </a:lnTo>
                <a:lnTo>
                  <a:pt x="107" y="220"/>
                </a:lnTo>
                <a:lnTo>
                  <a:pt x="114" y="215"/>
                </a:lnTo>
                <a:lnTo>
                  <a:pt x="121" y="211"/>
                </a:lnTo>
                <a:lnTo>
                  <a:pt x="130" y="205"/>
                </a:lnTo>
                <a:lnTo>
                  <a:pt x="137" y="205"/>
                </a:lnTo>
                <a:lnTo>
                  <a:pt x="150" y="205"/>
                </a:lnTo>
                <a:lnTo>
                  <a:pt x="163" y="205"/>
                </a:lnTo>
                <a:lnTo>
                  <a:pt x="175" y="204"/>
                </a:lnTo>
                <a:lnTo>
                  <a:pt x="182" y="202"/>
                </a:lnTo>
                <a:lnTo>
                  <a:pt x="191" y="198"/>
                </a:lnTo>
                <a:lnTo>
                  <a:pt x="199" y="191"/>
                </a:lnTo>
                <a:lnTo>
                  <a:pt x="202" y="186"/>
                </a:lnTo>
                <a:lnTo>
                  <a:pt x="204" y="177"/>
                </a:lnTo>
                <a:lnTo>
                  <a:pt x="206" y="168"/>
                </a:lnTo>
                <a:lnTo>
                  <a:pt x="208" y="159"/>
                </a:lnTo>
                <a:lnTo>
                  <a:pt x="211" y="149"/>
                </a:lnTo>
                <a:lnTo>
                  <a:pt x="217" y="144"/>
                </a:lnTo>
                <a:lnTo>
                  <a:pt x="222" y="139"/>
                </a:lnTo>
                <a:lnTo>
                  <a:pt x="228" y="133"/>
                </a:lnTo>
                <a:lnTo>
                  <a:pt x="233" y="128"/>
                </a:lnTo>
                <a:lnTo>
                  <a:pt x="240" y="121"/>
                </a:lnTo>
                <a:lnTo>
                  <a:pt x="246" y="113"/>
                </a:lnTo>
                <a:lnTo>
                  <a:pt x="251" y="108"/>
                </a:lnTo>
                <a:lnTo>
                  <a:pt x="255" y="101"/>
                </a:lnTo>
                <a:lnTo>
                  <a:pt x="260" y="93"/>
                </a:lnTo>
                <a:lnTo>
                  <a:pt x="265" y="90"/>
                </a:lnTo>
                <a:lnTo>
                  <a:pt x="278" y="88"/>
                </a:lnTo>
                <a:lnTo>
                  <a:pt x="289" y="86"/>
                </a:lnTo>
                <a:lnTo>
                  <a:pt x="300" y="84"/>
                </a:lnTo>
                <a:lnTo>
                  <a:pt x="309" y="83"/>
                </a:lnTo>
                <a:lnTo>
                  <a:pt x="320" y="79"/>
                </a:lnTo>
                <a:lnTo>
                  <a:pt x="329" y="75"/>
                </a:lnTo>
                <a:lnTo>
                  <a:pt x="338" y="74"/>
                </a:lnTo>
                <a:lnTo>
                  <a:pt x="349" y="72"/>
                </a:lnTo>
                <a:lnTo>
                  <a:pt x="358" y="68"/>
                </a:lnTo>
                <a:lnTo>
                  <a:pt x="368" y="66"/>
                </a:lnTo>
                <a:lnTo>
                  <a:pt x="381" y="65"/>
                </a:lnTo>
                <a:lnTo>
                  <a:pt x="392" y="65"/>
                </a:lnTo>
                <a:lnTo>
                  <a:pt x="401" y="63"/>
                </a:lnTo>
                <a:lnTo>
                  <a:pt x="403" y="63"/>
                </a:lnTo>
                <a:lnTo>
                  <a:pt x="414" y="63"/>
                </a:lnTo>
                <a:lnTo>
                  <a:pt x="423" y="65"/>
                </a:lnTo>
                <a:lnTo>
                  <a:pt x="424" y="65"/>
                </a:lnTo>
                <a:lnTo>
                  <a:pt x="435" y="66"/>
                </a:lnTo>
                <a:lnTo>
                  <a:pt x="442" y="65"/>
                </a:lnTo>
                <a:lnTo>
                  <a:pt x="450" y="59"/>
                </a:lnTo>
                <a:lnTo>
                  <a:pt x="457" y="56"/>
                </a:lnTo>
                <a:lnTo>
                  <a:pt x="468" y="56"/>
                </a:lnTo>
                <a:lnTo>
                  <a:pt x="477" y="57"/>
                </a:lnTo>
                <a:lnTo>
                  <a:pt x="486" y="59"/>
                </a:lnTo>
                <a:lnTo>
                  <a:pt x="495" y="59"/>
                </a:lnTo>
                <a:lnTo>
                  <a:pt x="507" y="59"/>
                </a:lnTo>
                <a:lnTo>
                  <a:pt x="517" y="59"/>
                </a:lnTo>
                <a:lnTo>
                  <a:pt x="526" y="63"/>
                </a:lnTo>
                <a:lnTo>
                  <a:pt x="536" y="61"/>
                </a:lnTo>
                <a:lnTo>
                  <a:pt x="547" y="59"/>
                </a:lnTo>
                <a:lnTo>
                  <a:pt x="556" y="56"/>
                </a:lnTo>
                <a:lnTo>
                  <a:pt x="565" y="52"/>
                </a:lnTo>
                <a:lnTo>
                  <a:pt x="573" y="48"/>
                </a:lnTo>
                <a:lnTo>
                  <a:pt x="578" y="43"/>
                </a:lnTo>
                <a:lnTo>
                  <a:pt x="585" y="37"/>
                </a:lnTo>
                <a:lnTo>
                  <a:pt x="592" y="32"/>
                </a:lnTo>
                <a:lnTo>
                  <a:pt x="598" y="27"/>
                </a:lnTo>
                <a:lnTo>
                  <a:pt x="607" y="25"/>
                </a:lnTo>
                <a:lnTo>
                  <a:pt x="618" y="25"/>
                </a:lnTo>
                <a:lnTo>
                  <a:pt x="625" y="19"/>
                </a:lnTo>
                <a:lnTo>
                  <a:pt x="625" y="18"/>
                </a:lnTo>
                <a:lnTo>
                  <a:pt x="630" y="14"/>
                </a:lnTo>
                <a:lnTo>
                  <a:pt x="636" y="7"/>
                </a:lnTo>
                <a:lnTo>
                  <a:pt x="643" y="3"/>
                </a:lnTo>
                <a:lnTo>
                  <a:pt x="652" y="0"/>
                </a:lnTo>
                <a:lnTo>
                  <a:pt x="661" y="0"/>
                </a:lnTo>
                <a:lnTo>
                  <a:pt x="668" y="3"/>
                </a:lnTo>
                <a:lnTo>
                  <a:pt x="675" y="9"/>
                </a:lnTo>
                <a:lnTo>
                  <a:pt x="681" y="12"/>
                </a:lnTo>
                <a:lnTo>
                  <a:pt x="683" y="14"/>
                </a:lnTo>
                <a:lnTo>
                  <a:pt x="688" y="18"/>
                </a:lnTo>
                <a:lnTo>
                  <a:pt x="695" y="23"/>
                </a:lnTo>
                <a:lnTo>
                  <a:pt x="699" y="28"/>
                </a:lnTo>
                <a:lnTo>
                  <a:pt x="708" y="32"/>
                </a:lnTo>
                <a:lnTo>
                  <a:pt x="713" y="39"/>
                </a:lnTo>
                <a:lnTo>
                  <a:pt x="721" y="45"/>
                </a:lnTo>
                <a:lnTo>
                  <a:pt x="728" y="50"/>
                </a:lnTo>
                <a:lnTo>
                  <a:pt x="733" y="56"/>
                </a:lnTo>
                <a:lnTo>
                  <a:pt x="735" y="59"/>
                </a:lnTo>
                <a:lnTo>
                  <a:pt x="737" y="63"/>
                </a:lnTo>
                <a:close/>
              </a:path>
            </a:pathLst>
          </a:custGeom>
          <a:solidFill>
            <a:schemeClr val="accent1">
              <a:lumMod val="40000"/>
              <a:lumOff val="60000"/>
            </a:schemeClr>
          </a:solidFill>
          <a:ln w="4">
            <a:solidFill>
              <a:srgbClr val="6E6E6E"/>
            </a:solidFill>
            <a:prstDash val="solid"/>
            <a:round/>
            <a:headEnd/>
            <a:tailEnd/>
          </a:ln>
        </p:spPr>
        <p:txBody>
          <a:bodyPr/>
          <a:lstStyle/>
          <a:p>
            <a:pPr fontAlgn="auto">
              <a:spcBef>
                <a:spcPts val="0"/>
              </a:spcBef>
              <a:spcAft>
                <a:spcPts val="0"/>
              </a:spcAft>
              <a:defRPr/>
            </a:pPr>
            <a:endParaRPr lang="en-US">
              <a:latin typeface="+mn-lt"/>
              <a:cs typeface="+mn-cs"/>
            </a:endParaRPr>
          </a:p>
        </p:txBody>
      </p:sp>
      <p:sp>
        <p:nvSpPr>
          <p:cNvPr id="6150" name="Freeform 7"/>
          <p:cNvSpPr>
            <a:spLocks/>
          </p:cNvSpPr>
          <p:nvPr/>
        </p:nvSpPr>
        <p:spPr bwMode="auto">
          <a:xfrm>
            <a:off x="2566988" y="1627188"/>
            <a:ext cx="2922587" cy="1700212"/>
          </a:xfrm>
          <a:custGeom>
            <a:avLst/>
            <a:gdLst>
              <a:gd name="T0" fmla="*/ 968 w 1841"/>
              <a:gd name="T1" fmla="*/ 105 h 1071"/>
              <a:gd name="T2" fmla="*/ 1026 w 1841"/>
              <a:gd name="T3" fmla="*/ 186 h 1071"/>
              <a:gd name="T4" fmla="*/ 1127 w 1841"/>
              <a:gd name="T5" fmla="*/ 220 h 1071"/>
              <a:gd name="T6" fmla="*/ 1229 w 1841"/>
              <a:gd name="T7" fmla="*/ 257 h 1071"/>
              <a:gd name="T8" fmla="*/ 1324 w 1841"/>
              <a:gd name="T9" fmla="*/ 291 h 1071"/>
              <a:gd name="T10" fmla="*/ 1364 w 1841"/>
              <a:gd name="T11" fmla="*/ 365 h 1071"/>
              <a:gd name="T12" fmla="*/ 1387 w 1841"/>
              <a:gd name="T13" fmla="*/ 446 h 1071"/>
              <a:gd name="T14" fmla="*/ 1351 w 1841"/>
              <a:gd name="T15" fmla="*/ 531 h 1071"/>
              <a:gd name="T16" fmla="*/ 1407 w 1841"/>
              <a:gd name="T17" fmla="*/ 618 h 1071"/>
              <a:gd name="T18" fmla="*/ 1433 w 1841"/>
              <a:gd name="T19" fmla="*/ 560 h 1071"/>
              <a:gd name="T20" fmla="*/ 1516 w 1841"/>
              <a:gd name="T21" fmla="*/ 555 h 1071"/>
              <a:gd name="T22" fmla="*/ 1608 w 1841"/>
              <a:gd name="T23" fmla="*/ 567 h 1071"/>
              <a:gd name="T24" fmla="*/ 1687 w 1841"/>
              <a:gd name="T25" fmla="*/ 513 h 1071"/>
              <a:gd name="T26" fmla="*/ 1714 w 1841"/>
              <a:gd name="T27" fmla="*/ 428 h 1071"/>
              <a:gd name="T28" fmla="*/ 1779 w 1841"/>
              <a:gd name="T29" fmla="*/ 334 h 1071"/>
              <a:gd name="T30" fmla="*/ 1808 w 1841"/>
              <a:gd name="T31" fmla="*/ 365 h 1071"/>
              <a:gd name="T32" fmla="*/ 1783 w 1841"/>
              <a:gd name="T33" fmla="*/ 441 h 1071"/>
              <a:gd name="T34" fmla="*/ 1794 w 1841"/>
              <a:gd name="T35" fmla="*/ 513 h 1071"/>
              <a:gd name="T36" fmla="*/ 1779 w 1841"/>
              <a:gd name="T37" fmla="*/ 585 h 1071"/>
              <a:gd name="T38" fmla="*/ 1740 w 1841"/>
              <a:gd name="T39" fmla="*/ 652 h 1071"/>
              <a:gd name="T40" fmla="*/ 1682 w 1841"/>
              <a:gd name="T41" fmla="*/ 683 h 1071"/>
              <a:gd name="T42" fmla="*/ 1624 w 1841"/>
              <a:gd name="T43" fmla="*/ 726 h 1071"/>
              <a:gd name="T44" fmla="*/ 1570 w 1841"/>
              <a:gd name="T45" fmla="*/ 770 h 1071"/>
              <a:gd name="T46" fmla="*/ 1507 w 1841"/>
              <a:gd name="T47" fmla="*/ 800 h 1071"/>
              <a:gd name="T48" fmla="*/ 1476 w 1841"/>
              <a:gd name="T49" fmla="*/ 869 h 1071"/>
              <a:gd name="T50" fmla="*/ 1485 w 1841"/>
              <a:gd name="T51" fmla="*/ 943 h 1071"/>
              <a:gd name="T52" fmla="*/ 1523 w 1841"/>
              <a:gd name="T53" fmla="*/ 990 h 1071"/>
              <a:gd name="T54" fmla="*/ 1561 w 1841"/>
              <a:gd name="T55" fmla="*/ 1026 h 1071"/>
              <a:gd name="T56" fmla="*/ 1519 w 1841"/>
              <a:gd name="T57" fmla="*/ 1068 h 1071"/>
              <a:gd name="T58" fmla="*/ 1427 w 1841"/>
              <a:gd name="T59" fmla="*/ 1044 h 1071"/>
              <a:gd name="T60" fmla="*/ 1348 w 1841"/>
              <a:gd name="T61" fmla="*/ 999 h 1071"/>
              <a:gd name="T62" fmla="*/ 1270 w 1841"/>
              <a:gd name="T63" fmla="*/ 992 h 1071"/>
              <a:gd name="T64" fmla="*/ 1218 w 1841"/>
              <a:gd name="T65" fmla="*/ 959 h 1071"/>
              <a:gd name="T66" fmla="*/ 1182 w 1841"/>
              <a:gd name="T67" fmla="*/ 905 h 1071"/>
              <a:gd name="T68" fmla="*/ 1154 w 1841"/>
              <a:gd name="T69" fmla="*/ 831 h 1071"/>
              <a:gd name="T70" fmla="*/ 1122 w 1841"/>
              <a:gd name="T71" fmla="*/ 770 h 1071"/>
              <a:gd name="T72" fmla="*/ 1106 w 1841"/>
              <a:gd name="T73" fmla="*/ 697 h 1071"/>
              <a:gd name="T74" fmla="*/ 1010 w 1841"/>
              <a:gd name="T75" fmla="*/ 683 h 1071"/>
              <a:gd name="T76" fmla="*/ 912 w 1841"/>
              <a:gd name="T77" fmla="*/ 668 h 1071"/>
              <a:gd name="T78" fmla="*/ 820 w 1841"/>
              <a:gd name="T79" fmla="*/ 614 h 1071"/>
              <a:gd name="T80" fmla="*/ 737 w 1841"/>
              <a:gd name="T81" fmla="*/ 593 h 1071"/>
              <a:gd name="T82" fmla="*/ 712 w 1841"/>
              <a:gd name="T83" fmla="*/ 508 h 1071"/>
              <a:gd name="T84" fmla="*/ 634 w 1841"/>
              <a:gd name="T85" fmla="*/ 432 h 1071"/>
              <a:gd name="T86" fmla="*/ 557 w 1841"/>
              <a:gd name="T87" fmla="*/ 401 h 1071"/>
              <a:gd name="T88" fmla="*/ 492 w 1841"/>
              <a:gd name="T89" fmla="*/ 502 h 1071"/>
              <a:gd name="T90" fmla="*/ 441 w 1841"/>
              <a:gd name="T91" fmla="*/ 574 h 1071"/>
              <a:gd name="T92" fmla="*/ 369 w 1841"/>
              <a:gd name="T93" fmla="*/ 598 h 1071"/>
              <a:gd name="T94" fmla="*/ 297 w 1841"/>
              <a:gd name="T95" fmla="*/ 555 h 1071"/>
              <a:gd name="T96" fmla="*/ 239 w 1841"/>
              <a:gd name="T97" fmla="*/ 596 h 1071"/>
              <a:gd name="T98" fmla="*/ 168 w 1841"/>
              <a:gd name="T99" fmla="*/ 623 h 1071"/>
              <a:gd name="T100" fmla="*/ 112 w 1841"/>
              <a:gd name="T101" fmla="*/ 638 h 1071"/>
              <a:gd name="T102" fmla="*/ 6 w 1841"/>
              <a:gd name="T103" fmla="*/ 612 h 1071"/>
              <a:gd name="T104" fmla="*/ 13 w 1841"/>
              <a:gd name="T105" fmla="*/ 538 h 1071"/>
              <a:gd name="T106" fmla="*/ 123 w 1841"/>
              <a:gd name="T107" fmla="*/ 466 h 1071"/>
              <a:gd name="T108" fmla="*/ 194 w 1841"/>
              <a:gd name="T109" fmla="*/ 367 h 1071"/>
              <a:gd name="T110" fmla="*/ 302 w 1841"/>
              <a:gd name="T111" fmla="*/ 343 h 1071"/>
              <a:gd name="T112" fmla="*/ 421 w 1841"/>
              <a:gd name="T113" fmla="*/ 293 h 1071"/>
              <a:gd name="T114" fmla="*/ 522 w 1841"/>
              <a:gd name="T115" fmla="*/ 280 h 1071"/>
              <a:gd name="T116" fmla="*/ 609 w 1841"/>
              <a:gd name="T117" fmla="*/ 264 h 1071"/>
              <a:gd name="T118" fmla="*/ 703 w 1841"/>
              <a:gd name="T119" fmla="*/ 173 h 1071"/>
              <a:gd name="T120" fmla="*/ 772 w 1841"/>
              <a:gd name="T121" fmla="*/ 70 h 1071"/>
              <a:gd name="T122" fmla="*/ 885 w 1841"/>
              <a:gd name="T123" fmla="*/ 5 h 107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841"/>
              <a:gd name="T187" fmla="*/ 0 h 1071"/>
              <a:gd name="T188" fmla="*/ 1841 w 1841"/>
              <a:gd name="T189" fmla="*/ 1071 h 1071"/>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841" h="1071">
                <a:moveTo>
                  <a:pt x="894" y="20"/>
                </a:moveTo>
                <a:lnTo>
                  <a:pt x="902" y="25"/>
                </a:lnTo>
                <a:lnTo>
                  <a:pt x="912" y="25"/>
                </a:lnTo>
                <a:lnTo>
                  <a:pt x="923" y="22"/>
                </a:lnTo>
                <a:lnTo>
                  <a:pt x="934" y="20"/>
                </a:lnTo>
                <a:lnTo>
                  <a:pt x="941" y="15"/>
                </a:lnTo>
                <a:lnTo>
                  <a:pt x="950" y="11"/>
                </a:lnTo>
                <a:lnTo>
                  <a:pt x="954" y="11"/>
                </a:lnTo>
                <a:lnTo>
                  <a:pt x="974" y="58"/>
                </a:lnTo>
                <a:lnTo>
                  <a:pt x="976" y="63"/>
                </a:lnTo>
                <a:lnTo>
                  <a:pt x="976" y="76"/>
                </a:lnTo>
                <a:lnTo>
                  <a:pt x="976" y="83"/>
                </a:lnTo>
                <a:lnTo>
                  <a:pt x="974" y="89"/>
                </a:lnTo>
                <a:lnTo>
                  <a:pt x="972" y="96"/>
                </a:lnTo>
                <a:lnTo>
                  <a:pt x="970" y="99"/>
                </a:lnTo>
                <a:lnTo>
                  <a:pt x="968" y="105"/>
                </a:lnTo>
                <a:lnTo>
                  <a:pt x="965" y="112"/>
                </a:lnTo>
                <a:lnTo>
                  <a:pt x="965" y="119"/>
                </a:lnTo>
                <a:lnTo>
                  <a:pt x="967" y="126"/>
                </a:lnTo>
                <a:lnTo>
                  <a:pt x="968" y="134"/>
                </a:lnTo>
                <a:lnTo>
                  <a:pt x="968" y="141"/>
                </a:lnTo>
                <a:lnTo>
                  <a:pt x="972" y="148"/>
                </a:lnTo>
                <a:lnTo>
                  <a:pt x="978" y="154"/>
                </a:lnTo>
                <a:lnTo>
                  <a:pt x="981" y="159"/>
                </a:lnTo>
                <a:lnTo>
                  <a:pt x="985" y="163"/>
                </a:lnTo>
                <a:lnTo>
                  <a:pt x="988" y="168"/>
                </a:lnTo>
                <a:lnTo>
                  <a:pt x="994" y="173"/>
                </a:lnTo>
                <a:lnTo>
                  <a:pt x="997" y="175"/>
                </a:lnTo>
                <a:lnTo>
                  <a:pt x="1003" y="177"/>
                </a:lnTo>
                <a:lnTo>
                  <a:pt x="1010" y="182"/>
                </a:lnTo>
                <a:lnTo>
                  <a:pt x="1017" y="182"/>
                </a:lnTo>
                <a:lnTo>
                  <a:pt x="1026" y="186"/>
                </a:lnTo>
                <a:lnTo>
                  <a:pt x="1035" y="193"/>
                </a:lnTo>
                <a:lnTo>
                  <a:pt x="1043" y="195"/>
                </a:lnTo>
                <a:lnTo>
                  <a:pt x="1048" y="195"/>
                </a:lnTo>
                <a:lnTo>
                  <a:pt x="1055" y="197"/>
                </a:lnTo>
                <a:lnTo>
                  <a:pt x="1061" y="197"/>
                </a:lnTo>
                <a:lnTo>
                  <a:pt x="1068" y="197"/>
                </a:lnTo>
                <a:lnTo>
                  <a:pt x="1079" y="193"/>
                </a:lnTo>
                <a:lnTo>
                  <a:pt x="1086" y="193"/>
                </a:lnTo>
                <a:lnTo>
                  <a:pt x="1093" y="199"/>
                </a:lnTo>
                <a:lnTo>
                  <a:pt x="1097" y="202"/>
                </a:lnTo>
                <a:lnTo>
                  <a:pt x="1100" y="204"/>
                </a:lnTo>
                <a:lnTo>
                  <a:pt x="1106" y="206"/>
                </a:lnTo>
                <a:lnTo>
                  <a:pt x="1113" y="208"/>
                </a:lnTo>
                <a:lnTo>
                  <a:pt x="1120" y="211"/>
                </a:lnTo>
                <a:lnTo>
                  <a:pt x="1124" y="215"/>
                </a:lnTo>
                <a:lnTo>
                  <a:pt x="1127" y="220"/>
                </a:lnTo>
                <a:lnTo>
                  <a:pt x="1131" y="226"/>
                </a:lnTo>
                <a:lnTo>
                  <a:pt x="1136" y="229"/>
                </a:lnTo>
                <a:lnTo>
                  <a:pt x="1142" y="231"/>
                </a:lnTo>
                <a:lnTo>
                  <a:pt x="1147" y="235"/>
                </a:lnTo>
                <a:lnTo>
                  <a:pt x="1151" y="237"/>
                </a:lnTo>
                <a:lnTo>
                  <a:pt x="1156" y="238"/>
                </a:lnTo>
                <a:lnTo>
                  <a:pt x="1164" y="240"/>
                </a:lnTo>
                <a:lnTo>
                  <a:pt x="1171" y="242"/>
                </a:lnTo>
                <a:lnTo>
                  <a:pt x="1174" y="244"/>
                </a:lnTo>
                <a:lnTo>
                  <a:pt x="1178" y="246"/>
                </a:lnTo>
                <a:lnTo>
                  <a:pt x="1185" y="248"/>
                </a:lnTo>
                <a:lnTo>
                  <a:pt x="1192" y="248"/>
                </a:lnTo>
                <a:lnTo>
                  <a:pt x="1203" y="249"/>
                </a:lnTo>
                <a:lnTo>
                  <a:pt x="1216" y="249"/>
                </a:lnTo>
                <a:lnTo>
                  <a:pt x="1221" y="251"/>
                </a:lnTo>
                <a:lnTo>
                  <a:pt x="1229" y="257"/>
                </a:lnTo>
                <a:lnTo>
                  <a:pt x="1234" y="262"/>
                </a:lnTo>
                <a:lnTo>
                  <a:pt x="1236" y="267"/>
                </a:lnTo>
                <a:lnTo>
                  <a:pt x="1239" y="276"/>
                </a:lnTo>
                <a:lnTo>
                  <a:pt x="1245" y="284"/>
                </a:lnTo>
                <a:lnTo>
                  <a:pt x="1252" y="291"/>
                </a:lnTo>
                <a:lnTo>
                  <a:pt x="1257" y="294"/>
                </a:lnTo>
                <a:lnTo>
                  <a:pt x="1263" y="298"/>
                </a:lnTo>
                <a:lnTo>
                  <a:pt x="1272" y="302"/>
                </a:lnTo>
                <a:lnTo>
                  <a:pt x="1279" y="300"/>
                </a:lnTo>
                <a:lnTo>
                  <a:pt x="1286" y="300"/>
                </a:lnTo>
                <a:lnTo>
                  <a:pt x="1292" y="298"/>
                </a:lnTo>
                <a:lnTo>
                  <a:pt x="1299" y="294"/>
                </a:lnTo>
                <a:lnTo>
                  <a:pt x="1303" y="293"/>
                </a:lnTo>
                <a:lnTo>
                  <a:pt x="1308" y="293"/>
                </a:lnTo>
                <a:lnTo>
                  <a:pt x="1317" y="291"/>
                </a:lnTo>
                <a:lnTo>
                  <a:pt x="1324" y="291"/>
                </a:lnTo>
                <a:lnTo>
                  <a:pt x="1330" y="291"/>
                </a:lnTo>
                <a:lnTo>
                  <a:pt x="1335" y="293"/>
                </a:lnTo>
                <a:lnTo>
                  <a:pt x="1339" y="294"/>
                </a:lnTo>
                <a:lnTo>
                  <a:pt x="1344" y="296"/>
                </a:lnTo>
                <a:lnTo>
                  <a:pt x="1350" y="300"/>
                </a:lnTo>
                <a:lnTo>
                  <a:pt x="1355" y="307"/>
                </a:lnTo>
                <a:lnTo>
                  <a:pt x="1359" y="311"/>
                </a:lnTo>
                <a:lnTo>
                  <a:pt x="1360" y="316"/>
                </a:lnTo>
                <a:lnTo>
                  <a:pt x="1366" y="327"/>
                </a:lnTo>
                <a:lnTo>
                  <a:pt x="1369" y="331"/>
                </a:lnTo>
                <a:lnTo>
                  <a:pt x="1373" y="336"/>
                </a:lnTo>
                <a:lnTo>
                  <a:pt x="1373" y="345"/>
                </a:lnTo>
                <a:lnTo>
                  <a:pt x="1373" y="352"/>
                </a:lnTo>
                <a:lnTo>
                  <a:pt x="1369" y="356"/>
                </a:lnTo>
                <a:lnTo>
                  <a:pt x="1368" y="361"/>
                </a:lnTo>
                <a:lnTo>
                  <a:pt x="1364" y="365"/>
                </a:lnTo>
                <a:lnTo>
                  <a:pt x="1359" y="372"/>
                </a:lnTo>
                <a:lnTo>
                  <a:pt x="1359" y="379"/>
                </a:lnTo>
                <a:lnTo>
                  <a:pt x="1362" y="387"/>
                </a:lnTo>
                <a:lnTo>
                  <a:pt x="1366" y="392"/>
                </a:lnTo>
                <a:lnTo>
                  <a:pt x="1371" y="396"/>
                </a:lnTo>
                <a:lnTo>
                  <a:pt x="1377" y="397"/>
                </a:lnTo>
                <a:lnTo>
                  <a:pt x="1382" y="401"/>
                </a:lnTo>
                <a:lnTo>
                  <a:pt x="1389" y="405"/>
                </a:lnTo>
                <a:lnTo>
                  <a:pt x="1393" y="410"/>
                </a:lnTo>
                <a:lnTo>
                  <a:pt x="1391" y="417"/>
                </a:lnTo>
                <a:lnTo>
                  <a:pt x="1389" y="423"/>
                </a:lnTo>
                <a:lnTo>
                  <a:pt x="1386" y="428"/>
                </a:lnTo>
                <a:lnTo>
                  <a:pt x="1384" y="432"/>
                </a:lnTo>
                <a:lnTo>
                  <a:pt x="1387" y="437"/>
                </a:lnTo>
                <a:lnTo>
                  <a:pt x="1389" y="441"/>
                </a:lnTo>
                <a:lnTo>
                  <a:pt x="1387" y="446"/>
                </a:lnTo>
                <a:lnTo>
                  <a:pt x="1378" y="448"/>
                </a:lnTo>
                <a:lnTo>
                  <a:pt x="1373" y="450"/>
                </a:lnTo>
                <a:lnTo>
                  <a:pt x="1369" y="453"/>
                </a:lnTo>
                <a:lnTo>
                  <a:pt x="1366" y="457"/>
                </a:lnTo>
                <a:lnTo>
                  <a:pt x="1362" y="464"/>
                </a:lnTo>
                <a:lnTo>
                  <a:pt x="1360" y="468"/>
                </a:lnTo>
                <a:lnTo>
                  <a:pt x="1360" y="473"/>
                </a:lnTo>
                <a:lnTo>
                  <a:pt x="1360" y="479"/>
                </a:lnTo>
                <a:lnTo>
                  <a:pt x="1360" y="488"/>
                </a:lnTo>
                <a:lnTo>
                  <a:pt x="1357" y="495"/>
                </a:lnTo>
                <a:lnTo>
                  <a:pt x="1355" y="502"/>
                </a:lnTo>
                <a:lnTo>
                  <a:pt x="1355" y="509"/>
                </a:lnTo>
                <a:lnTo>
                  <a:pt x="1355" y="515"/>
                </a:lnTo>
                <a:lnTo>
                  <a:pt x="1355" y="518"/>
                </a:lnTo>
                <a:lnTo>
                  <a:pt x="1353" y="526"/>
                </a:lnTo>
                <a:lnTo>
                  <a:pt x="1351" y="531"/>
                </a:lnTo>
                <a:lnTo>
                  <a:pt x="1348" y="537"/>
                </a:lnTo>
                <a:lnTo>
                  <a:pt x="1346" y="546"/>
                </a:lnTo>
                <a:lnTo>
                  <a:pt x="1346" y="553"/>
                </a:lnTo>
                <a:lnTo>
                  <a:pt x="1348" y="555"/>
                </a:lnTo>
                <a:lnTo>
                  <a:pt x="1350" y="558"/>
                </a:lnTo>
                <a:lnTo>
                  <a:pt x="1355" y="562"/>
                </a:lnTo>
                <a:lnTo>
                  <a:pt x="1362" y="567"/>
                </a:lnTo>
                <a:lnTo>
                  <a:pt x="1364" y="576"/>
                </a:lnTo>
                <a:lnTo>
                  <a:pt x="1364" y="583"/>
                </a:lnTo>
                <a:lnTo>
                  <a:pt x="1366" y="589"/>
                </a:lnTo>
                <a:lnTo>
                  <a:pt x="1375" y="598"/>
                </a:lnTo>
                <a:lnTo>
                  <a:pt x="1382" y="603"/>
                </a:lnTo>
                <a:lnTo>
                  <a:pt x="1389" y="607"/>
                </a:lnTo>
                <a:lnTo>
                  <a:pt x="1395" y="611"/>
                </a:lnTo>
                <a:lnTo>
                  <a:pt x="1400" y="614"/>
                </a:lnTo>
                <a:lnTo>
                  <a:pt x="1407" y="618"/>
                </a:lnTo>
                <a:lnTo>
                  <a:pt x="1413" y="618"/>
                </a:lnTo>
                <a:lnTo>
                  <a:pt x="1409" y="611"/>
                </a:lnTo>
                <a:lnTo>
                  <a:pt x="1407" y="605"/>
                </a:lnTo>
                <a:lnTo>
                  <a:pt x="1409" y="602"/>
                </a:lnTo>
                <a:lnTo>
                  <a:pt x="1415" y="600"/>
                </a:lnTo>
                <a:lnTo>
                  <a:pt x="1420" y="596"/>
                </a:lnTo>
                <a:lnTo>
                  <a:pt x="1418" y="591"/>
                </a:lnTo>
                <a:lnTo>
                  <a:pt x="1413" y="585"/>
                </a:lnTo>
                <a:lnTo>
                  <a:pt x="1413" y="578"/>
                </a:lnTo>
                <a:lnTo>
                  <a:pt x="1420" y="580"/>
                </a:lnTo>
                <a:lnTo>
                  <a:pt x="1425" y="582"/>
                </a:lnTo>
                <a:lnTo>
                  <a:pt x="1431" y="580"/>
                </a:lnTo>
                <a:lnTo>
                  <a:pt x="1427" y="574"/>
                </a:lnTo>
                <a:lnTo>
                  <a:pt x="1425" y="567"/>
                </a:lnTo>
                <a:lnTo>
                  <a:pt x="1427" y="562"/>
                </a:lnTo>
                <a:lnTo>
                  <a:pt x="1433" y="560"/>
                </a:lnTo>
                <a:lnTo>
                  <a:pt x="1433" y="556"/>
                </a:lnTo>
                <a:lnTo>
                  <a:pt x="1433" y="551"/>
                </a:lnTo>
                <a:lnTo>
                  <a:pt x="1433" y="546"/>
                </a:lnTo>
                <a:lnTo>
                  <a:pt x="1440" y="546"/>
                </a:lnTo>
                <a:lnTo>
                  <a:pt x="1447" y="544"/>
                </a:lnTo>
                <a:lnTo>
                  <a:pt x="1452" y="544"/>
                </a:lnTo>
                <a:lnTo>
                  <a:pt x="1458" y="544"/>
                </a:lnTo>
                <a:lnTo>
                  <a:pt x="1463" y="544"/>
                </a:lnTo>
                <a:lnTo>
                  <a:pt x="1471" y="544"/>
                </a:lnTo>
                <a:lnTo>
                  <a:pt x="1476" y="544"/>
                </a:lnTo>
                <a:lnTo>
                  <a:pt x="1485" y="542"/>
                </a:lnTo>
                <a:lnTo>
                  <a:pt x="1490" y="542"/>
                </a:lnTo>
                <a:lnTo>
                  <a:pt x="1498" y="546"/>
                </a:lnTo>
                <a:lnTo>
                  <a:pt x="1503" y="549"/>
                </a:lnTo>
                <a:lnTo>
                  <a:pt x="1510" y="553"/>
                </a:lnTo>
                <a:lnTo>
                  <a:pt x="1516" y="555"/>
                </a:lnTo>
                <a:lnTo>
                  <a:pt x="1519" y="558"/>
                </a:lnTo>
                <a:lnTo>
                  <a:pt x="1523" y="564"/>
                </a:lnTo>
                <a:lnTo>
                  <a:pt x="1532" y="571"/>
                </a:lnTo>
                <a:lnTo>
                  <a:pt x="1543" y="578"/>
                </a:lnTo>
                <a:lnTo>
                  <a:pt x="1548" y="583"/>
                </a:lnTo>
                <a:lnTo>
                  <a:pt x="1557" y="589"/>
                </a:lnTo>
                <a:lnTo>
                  <a:pt x="1561" y="593"/>
                </a:lnTo>
                <a:lnTo>
                  <a:pt x="1564" y="594"/>
                </a:lnTo>
                <a:lnTo>
                  <a:pt x="1570" y="594"/>
                </a:lnTo>
                <a:lnTo>
                  <a:pt x="1575" y="593"/>
                </a:lnTo>
                <a:lnTo>
                  <a:pt x="1582" y="587"/>
                </a:lnTo>
                <a:lnTo>
                  <a:pt x="1590" y="582"/>
                </a:lnTo>
                <a:lnTo>
                  <a:pt x="1595" y="578"/>
                </a:lnTo>
                <a:lnTo>
                  <a:pt x="1601" y="574"/>
                </a:lnTo>
                <a:lnTo>
                  <a:pt x="1604" y="571"/>
                </a:lnTo>
                <a:lnTo>
                  <a:pt x="1608" y="567"/>
                </a:lnTo>
                <a:lnTo>
                  <a:pt x="1613" y="567"/>
                </a:lnTo>
                <a:lnTo>
                  <a:pt x="1620" y="564"/>
                </a:lnTo>
                <a:lnTo>
                  <a:pt x="1628" y="564"/>
                </a:lnTo>
                <a:lnTo>
                  <a:pt x="1635" y="560"/>
                </a:lnTo>
                <a:lnTo>
                  <a:pt x="1638" y="558"/>
                </a:lnTo>
                <a:lnTo>
                  <a:pt x="1648" y="555"/>
                </a:lnTo>
                <a:lnTo>
                  <a:pt x="1651" y="553"/>
                </a:lnTo>
                <a:lnTo>
                  <a:pt x="1655" y="551"/>
                </a:lnTo>
                <a:lnTo>
                  <a:pt x="1657" y="546"/>
                </a:lnTo>
                <a:lnTo>
                  <a:pt x="1660" y="542"/>
                </a:lnTo>
                <a:lnTo>
                  <a:pt x="1664" y="537"/>
                </a:lnTo>
                <a:lnTo>
                  <a:pt x="1667" y="533"/>
                </a:lnTo>
                <a:lnTo>
                  <a:pt x="1671" y="527"/>
                </a:lnTo>
                <a:lnTo>
                  <a:pt x="1675" y="524"/>
                </a:lnTo>
                <a:lnTo>
                  <a:pt x="1682" y="518"/>
                </a:lnTo>
                <a:lnTo>
                  <a:pt x="1687" y="513"/>
                </a:lnTo>
                <a:lnTo>
                  <a:pt x="1693" y="509"/>
                </a:lnTo>
                <a:lnTo>
                  <a:pt x="1696" y="506"/>
                </a:lnTo>
                <a:lnTo>
                  <a:pt x="1700" y="500"/>
                </a:lnTo>
                <a:lnTo>
                  <a:pt x="1702" y="493"/>
                </a:lnTo>
                <a:lnTo>
                  <a:pt x="1698" y="486"/>
                </a:lnTo>
                <a:lnTo>
                  <a:pt x="1694" y="482"/>
                </a:lnTo>
                <a:lnTo>
                  <a:pt x="1693" y="477"/>
                </a:lnTo>
                <a:lnTo>
                  <a:pt x="1691" y="466"/>
                </a:lnTo>
                <a:lnTo>
                  <a:pt x="1689" y="461"/>
                </a:lnTo>
                <a:lnTo>
                  <a:pt x="1693" y="455"/>
                </a:lnTo>
                <a:lnTo>
                  <a:pt x="1696" y="452"/>
                </a:lnTo>
                <a:lnTo>
                  <a:pt x="1702" y="448"/>
                </a:lnTo>
                <a:lnTo>
                  <a:pt x="1705" y="444"/>
                </a:lnTo>
                <a:lnTo>
                  <a:pt x="1707" y="439"/>
                </a:lnTo>
                <a:lnTo>
                  <a:pt x="1709" y="435"/>
                </a:lnTo>
                <a:lnTo>
                  <a:pt x="1714" y="428"/>
                </a:lnTo>
                <a:lnTo>
                  <a:pt x="1720" y="423"/>
                </a:lnTo>
                <a:lnTo>
                  <a:pt x="1725" y="417"/>
                </a:lnTo>
                <a:lnTo>
                  <a:pt x="1729" y="414"/>
                </a:lnTo>
                <a:lnTo>
                  <a:pt x="1734" y="406"/>
                </a:lnTo>
                <a:lnTo>
                  <a:pt x="1736" y="401"/>
                </a:lnTo>
                <a:lnTo>
                  <a:pt x="1740" y="397"/>
                </a:lnTo>
                <a:lnTo>
                  <a:pt x="1745" y="390"/>
                </a:lnTo>
                <a:lnTo>
                  <a:pt x="1747" y="385"/>
                </a:lnTo>
                <a:lnTo>
                  <a:pt x="1750" y="379"/>
                </a:lnTo>
                <a:lnTo>
                  <a:pt x="1758" y="378"/>
                </a:lnTo>
                <a:lnTo>
                  <a:pt x="1761" y="367"/>
                </a:lnTo>
                <a:lnTo>
                  <a:pt x="1763" y="359"/>
                </a:lnTo>
                <a:lnTo>
                  <a:pt x="1765" y="352"/>
                </a:lnTo>
                <a:lnTo>
                  <a:pt x="1769" y="343"/>
                </a:lnTo>
                <a:lnTo>
                  <a:pt x="1772" y="338"/>
                </a:lnTo>
                <a:lnTo>
                  <a:pt x="1779" y="334"/>
                </a:lnTo>
                <a:lnTo>
                  <a:pt x="1788" y="332"/>
                </a:lnTo>
                <a:lnTo>
                  <a:pt x="1796" y="332"/>
                </a:lnTo>
                <a:lnTo>
                  <a:pt x="1803" y="332"/>
                </a:lnTo>
                <a:lnTo>
                  <a:pt x="1808" y="334"/>
                </a:lnTo>
                <a:lnTo>
                  <a:pt x="1819" y="334"/>
                </a:lnTo>
                <a:lnTo>
                  <a:pt x="1826" y="334"/>
                </a:lnTo>
                <a:lnTo>
                  <a:pt x="1835" y="334"/>
                </a:lnTo>
                <a:lnTo>
                  <a:pt x="1841" y="336"/>
                </a:lnTo>
                <a:lnTo>
                  <a:pt x="1835" y="340"/>
                </a:lnTo>
                <a:lnTo>
                  <a:pt x="1832" y="345"/>
                </a:lnTo>
                <a:lnTo>
                  <a:pt x="1826" y="347"/>
                </a:lnTo>
                <a:lnTo>
                  <a:pt x="1823" y="354"/>
                </a:lnTo>
                <a:lnTo>
                  <a:pt x="1821" y="359"/>
                </a:lnTo>
                <a:lnTo>
                  <a:pt x="1817" y="363"/>
                </a:lnTo>
                <a:lnTo>
                  <a:pt x="1814" y="367"/>
                </a:lnTo>
                <a:lnTo>
                  <a:pt x="1808" y="365"/>
                </a:lnTo>
                <a:lnTo>
                  <a:pt x="1803" y="367"/>
                </a:lnTo>
                <a:lnTo>
                  <a:pt x="1796" y="369"/>
                </a:lnTo>
                <a:lnTo>
                  <a:pt x="1788" y="372"/>
                </a:lnTo>
                <a:lnTo>
                  <a:pt x="1787" y="376"/>
                </a:lnTo>
                <a:lnTo>
                  <a:pt x="1785" y="381"/>
                </a:lnTo>
                <a:lnTo>
                  <a:pt x="1783" y="388"/>
                </a:lnTo>
                <a:lnTo>
                  <a:pt x="1783" y="394"/>
                </a:lnTo>
                <a:lnTo>
                  <a:pt x="1781" y="399"/>
                </a:lnTo>
                <a:lnTo>
                  <a:pt x="1783" y="405"/>
                </a:lnTo>
                <a:lnTo>
                  <a:pt x="1781" y="410"/>
                </a:lnTo>
                <a:lnTo>
                  <a:pt x="1783" y="415"/>
                </a:lnTo>
                <a:lnTo>
                  <a:pt x="1783" y="421"/>
                </a:lnTo>
                <a:lnTo>
                  <a:pt x="1783" y="428"/>
                </a:lnTo>
                <a:lnTo>
                  <a:pt x="1779" y="432"/>
                </a:lnTo>
                <a:lnTo>
                  <a:pt x="1779" y="437"/>
                </a:lnTo>
                <a:lnTo>
                  <a:pt x="1783" y="441"/>
                </a:lnTo>
                <a:lnTo>
                  <a:pt x="1787" y="446"/>
                </a:lnTo>
                <a:lnTo>
                  <a:pt x="1785" y="453"/>
                </a:lnTo>
                <a:lnTo>
                  <a:pt x="1788" y="461"/>
                </a:lnTo>
                <a:lnTo>
                  <a:pt x="1788" y="466"/>
                </a:lnTo>
                <a:lnTo>
                  <a:pt x="1788" y="471"/>
                </a:lnTo>
                <a:lnTo>
                  <a:pt x="1792" y="477"/>
                </a:lnTo>
                <a:lnTo>
                  <a:pt x="1790" y="482"/>
                </a:lnTo>
                <a:lnTo>
                  <a:pt x="1785" y="481"/>
                </a:lnTo>
                <a:lnTo>
                  <a:pt x="1783" y="486"/>
                </a:lnTo>
                <a:lnTo>
                  <a:pt x="1787" y="490"/>
                </a:lnTo>
                <a:lnTo>
                  <a:pt x="1788" y="495"/>
                </a:lnTo>
                <a:lnTo>
                  <a:pt x="1796" y="497"/>
                </a:lnTo>
                <a:lnTo>
                  <a:pt x="1796" y="502"/>
                </a:lnTo>
                <a:lnTo>
                  <a:pt x="1794" y="508"/>
                </a:lnTo>
                <a:lnTo>
                  <a:pt x="1790" y="509"/>
                </a:lnTo>
                <a:lnTo>
                  <a:pt x="1794" y="513"/>
                </a:lnTo>
                <a:lnTo>
                  <a:pt x="1796" y="517"/>
                </a:lnTo>
                <a:lnTo>
                  <a:pt x="1794" y="522"/>
                </a:lnTo>
                <a:lnTo>
                  <a:pt x="1796" y="529"/>
                </a:lnTo>
                <a:lnTo>
                  <a:pt x="1792" y="535"/>
                </a:lnTo>
                <a:lnTo>
                  <a:pt x="1790" y="540"/>
                </a:lnTo>
                <a:lnTo>
                  <a:pt x="1792" y="544"/>
                </a:lnTo>
                <a:lnTo>
                  <a:pt x="1788" y="547"/>
                </a:lnTo>
                <a:lnTo>
                  <a:pt x="1792" y="553"/>
                </a:lnTo>
                <a:lnTo>
                  <a:pt x="1796" y="560"/>
                </a:lnTo>
                <a:lnTo>
                  <a:pt x="1801" y="564"/>
                </a:lnTo>
                <a:lnTo>
                  <a:pt x="1801" y="571"/>
                </a:lnTo>
                <a:lnTo>
                  <a:pt x="1799" y="576"/>
                </a:lnTo>
                <a:lnTo>
                  <a:pt x="1794" y="582"/>
                </a:lnTo>
                <a:lnTo>
                  <a:pt x="1788" y="587"/>
                </a:lnTo>
                <a:lnTo>
                  <a:pt x="1785" y="582"/>
                </a:lnTo>
                <a:lnTo>
                  <a:pt x="1779" y="585"/>
                </a:lnTo>
                <a:lnTo>
                  <a:pt x="1772" y="587"/>
                </a:lnTo>
                <a:lnTo>
                  <a:pt x="1767" y="587"/>
                </a:lnTo>
                <a:lnTo>
                  <a:pt x="1765" y="593"/>
                </a:lnTo>
                <a:lnTo>
                  <a:pt x="1765" y="598"/>
                </a:lnTo>
                <a:lnTo>
                  <a:pt x="1765" y="603"/>
                </a:lnTo>
                <a:lnTo>
                  <a:pt x="1759" y="605"/>
                </a:lnTo>
                <a:lnTo>
                  <a:pt x="1754" y="607"/>
                </a:lnTo>
                <a:lnTo>
                  <a:pt x="1750" y="614"/>
                </a:lnTo>
                <a:lnTo>
                  <a:pt x="1750" y="621"/>
                </a:lnTo>
                <a:lnTo>
                  <a:pt x="1747" y="627"/>
                </a:lnTo>
                <a:lnTo>
                  <a:pt x="1745" y="634"/>
                </a:lnTo>
                <a:lnTo>
                  <a:pt x="1741" y="639"/>
                </a:lnTo>
                <a:lnTo>
                  <a:pt x="1743" y="641"/>
                </a:lnTo>
                <a:lnTo>
                  <a:pt x="1736" y="643"/>
                </a:lnTo>
                <a:lnTo>
                  <a:pt x="1736" y="648"/>
                </a:lnTo>
                <a:lnTo>
                  <a:pt x="1740" y="652"/>
                </a:lnTo>
                <a:lnTo>
                  <a:pt x="1736" y="656"/>
                </a:lnTo>
                <a:lnTo>
                  <a:pt x="1732" y="656"/>
                </a:lnTo>
                <a:lnTo>
                  <a:pt x="1731" y="661"/>
                </a:lnTo>
                <a:lnTo>
                  <a:pt x="1732" y="667"/>
                </a:lnTo>
                <a:lnTo>
                  <a:pt x="1727" y="668"/>
                </a:lnTo>
                <a:lnTo>
                  <a:pt x="1720" y="668"/>
                </a:lnTo>
                <a:lnTo>
                  <a:pt x="1722" y="663"/>
                </a:lnTo>
                <a:lnTo>
                  <a:pt x="1714" y="665"/>
                </a:lnTo>
                <a:lnTo>
                  <a:pt x="1709" y="670"/>
                </a:lnTo>
                <a:lnTo>
                  <a:pt x="1703" y="670"/>
                </a:lnTo>
                <a:lnTo>
                  <a:pt x="1703" y="676"/>
                </a:lnTo>
                <a:lnTo>
                  <a:pt x="1700" y="672"/>
                </a:lnTo>
                <a:lnTo>
                  <a:pt x="1694" y="670"/>
                </a:lnTo>
                <a:lnTo>
                  <a:pt x="1691" y="676"/>
                </a:lnTo>
                <a:lnTo>
                  <a:pt x="1685" y="679"/>
                </a:lnTo>
                <a:lnTo>
                  <a:pt x="1682" y="683"/>
                </a:lnTo>
                <a:lnTo>
                  <a:pt x="1680" y="688"/>
                </a:lnTo>
                <a:lnTo>
                  <a:pt x="1682" y="694"/>
                </a:lnTo>
                <a:lnTo>
                  <a:pt x="1675" y="699"/>
                </a:lnTo>
                <a:lnTo>
                  <a:pt x="1673" y="704"/>
                </a:lnTo>
                <a:lnTo>
                  <a:pt x="1669" y="706"/>
                </a:lnTo>
                <a:lnTo>
                  <a:pt x="1664" y="703"/>
                </a:lnTo>
                <a:lnTo>
                  <a:pt x="1664" y="708"/>
                </a:lnTo>
                <a:lnTo>
                  <a:pt x="1669" y="714"/>
                </a:lnTo>
                <a:lnTo>
                  <a:pt x="1662" y="712"/>
                </a:lnTo>
                <a:lnTo>
                  <a:pt x="1655" y="710"/>
                </a:lnTo>
                <a:lnTo>
                  <a:pt x="1655" y="719"/>
                </a:lnTo>
                <a:lnTo>
                  <a:pt x="1649" y="721"/>
                </a:lnTo>
                <a:lnTo>
                  <a:pt x="1642" y="721"/>
                </a:lnTo>
                <a:lnTo>
                  <a:pt x="1637" y="724"/>
                </a:lnTo>
                <a:lnTo>
                  <a:pt x="1629" y="724"/>
                </a:lnTo>
                <a:lnTo>
                  <a:pt x="1624" y="726"/>
                </a:lnTo>
                <a:lnTo>
                  <a:pt x="1620" y="732"/>
                </a:lnTo>
                <a:lnTo>
                  <a:pt x="1615" y="733"/>
                </a:lnTo>
                <a:lnTo>
                  <a:pt x="1611" y="739"/>
                </a:lnTo>
                <a:lnTo>
                  <a:pt x="1606" y="739"/>
                </a:lnTo>
                <a:lnTo>
                  <a:pt x="1606" y="744"/>
                </a:lnTo>
                <a:lnTo>
                  <a:pt x="1606" y="751"/>
                </a:lnTo>
                <a:lnTo>
                  <a:pt x="1604" y="755"/>
                </a:lnTo>
                <a:lnTo>
                  <a:pt x="1599" y="753"/>
                </a:lnTo>
                <a:lnTo>
                  <a:pt x="1592" y="755"/>
                </a:lnTo>
                <a:lnTo>
                  <a:pt x="1592" y="760"/>
                </a:lnTo>
                <a:lnTo>
                  <a:pt x="1595" y="764"/>
                </a:lnTo>
                <a:lnTo>
                  <a:pt x="1593" y="770"/>
                </a:lnTo>
                <a:lnTo>
                  <a:pt x="1586" y="770"/>
                </a:lnTo>
                <a:lnTo>
                  <a:pt x="1581" y="768"/>
                </a:lnTo>
                <a:lnTo>
                  <a:pt x="1573" y="766"/>
                </a:lnTo>
                <a:lnTo>
                  <a:pt x="1570" y="770"/>
                </a:lnTo>
                <a:lnTo>
                  <a:pt x="1563" y="768"/>
                </a:lnTo>
                <a:lnTo>
                  <a:pt x="1557" y="770"/>
                </a:lnTo>
                <a:lnTo>
                  <a:pt x="1554" y="768"/>
                </a:lnTo>
                <a:lnTo>
                  <a:pt x="1546" y="766"/>
                </a:lnTo>
                <a:lnTo>
                  <a:pt x="1541" y="770"/>
                </a:lnTo>
                <a:lnTo>
                  <a:pt x="1536" y="770"/>
                </a:lnTo>
                <a:lnTo>
                  <a:pt x="1532" y="773"/>
                </a:lnTo>
                <a:lnTo>
                  <a:pt x="1532" y="779"/>
                </a:lnTo>
                <a:lnTo>
                  <a:pt x="1527" y="779"/>
                </a:lnTo>
                <a:lnTo>
                  <a:pt x="1521" y="780"/>
                </a:lnTo>
                <a:lnTo>
                  <a:pt x="1521" y="788"/>
                </a:lnTo>
                <a:lnTo>
                  <a:pt x="1521" y="797"/>
                </a:lnTo>
                <a:lnTo>
                  <a:pt x="1517" y="797"/>
                </a:lnTo>
                <a:lnTo>
                  <a:pt x="1512" y="793"/>
                </a:lnTo>
                <a:lnTo>
                  <a:pt x="1507" y="795"/>
                </a:lnTo>
                <a:lnTo>
                  <a:pt x="1507" y="800"/>
                </a:lnTo>
                <a:lnTo>
                  <a:pt x="1507" y="806"/>
                </a:lnTo>
                <a:lnTo>
                  <a:pt x="1501" y="813"/>
                </a:lnTo>
                <a:lnTo>
                  <a:pt x="1496" y="820"/>
                </a:lnTo>
                <a:lnTo>
                  <a:pt x="1498" y="826"/>
                </a:lnTo>
                <a:lnTo>
                  <a:pt x="1494" y="831"/>
                </a:lnTo>
                <a:lnTo>
                  <a:pt x="1487" y="829"/>
                </a:lnTo>
                <a:lnTo>
                  <a:pt x="1481" y="833"/>
                </a:lnTo>
                <a:lnTo>
                  <a:pt x="1476" y="838"/>
                </a:lnTo>
                <a:lnTo>
                  <a:pt x="1480" y="842"/>
                </a:lnTo>
                <a:lnTo>
                  <a:pt x="1481" y="847"/>
                </a:lnTo>
                <a:lnTo>
                  <a:pt x="1476" y="847"/>
                </a:lnTo>
                <a:lnTo>
                  <a:pt x="1472" y="851"/>
                </a:lnTo>
                <a:lnTo>
                  <a:pt x="1476" y="853"/>
                </a:lnTo>
                <a:lnTo>
                  <a:pt x="1478" y="858"/>
                </a:lnTo>
                <a:lnTo>
                  <a:pt x="1480" y="865"/>
                </a:lnTo>
                <a:lnTo>
                  <a:pt x="1476" y="869"/>
                </a:lnTo>
                <a:lnTo>
                  <a:pt x="1471" y="871"/>
                </a:lnTo>
                <a:lnTo>
                  <a:pt x="1474" y="876"/>
                </a:lnTo>
                <a:lnTo>
                  <a:pt x="1474" y="883"/>
                </a:lnTo>
                <a:lnTo>
                  <a:pt x="1471" y="891"/>
                </a:lnTo>
                <a:lnTo>
                  <a:pt x="1472" y="896"/>
                </a:lnTo>
                <a:lnTo>
                  <a:pt x="1476" y="900"/>
                </a:lnTo>
                <a:lnTo>
                  <a:pt x="1478" y="901"/>
                </a:lnTo>
                <a:lnTo>
                  <a:pt x="1476" y="909"/>
                </a:lnTo>
                <a:lnTo>
                  <a:pt x="1474" y="914"/>
                </a:lnTo>
                <a:lnTo>
                  <a:pt x="1480" y="918"/>
                </a:lnTo>
                <a:lnTo>
                  <a:pt x="1478" y="923"/>
                </a:lnTo>
                <a:lnTo>
                  <a:pt x="1476" y="928"/>
                </a:lnTo>
                <a:lnTo>
                  <a:pt x="1478" y="934"/>
                </a:lnTo>
                <a:lnTo>
                  <a:pt x="1485" y="932"/>
                </a:lnTo>
                <a:lnTo>
                  <a:pt x="1487" y="937"/>
                </a:lnTo>
                <a:lnTo>
                  <a:pt x="1485" y="943"/>
                </a:lnTo>
                <a:lnTo>
                  <a:pt x="1480" y="945"/>
                </a:lnTo>
                <a:lnTo>
                  <a:pt x="1480" y="952"/>
                </a:lnTo>
                <a:lnTo>
                  <a:pt x="1481" y="957"/>
                </a:lnTo>
                <a:lnTo>
                  <a:pt x="1483" y="965"/>
                </a:lnTo>
                <a:lnTo>
                  <a:pt x="1489" y="959"/>
                </a:lnTo>
                <a:lnTo>
                  <a:pt x="1492" y="952"/>
                </a:lnTo>
                <a:lnTo>
                  <a:pt x="1498" y="952"/>
                </a:lnTo>
                <a:lnTo>
                  <a:pt x="1498" y="961"/>
                </a:lnTo>
                <a:lnTo>
                  <a:pt x="1499" y="968"/>
                </a:lnTo>
                <a:lnTo>
                  <a:pt x="1499" y="974"/>
                </a:lnTo>
                <a:lnTo>
                  <a:pt x="1507" y="972"/>
                </a:lnTo>
                <a:lnTo>
                  <a:pt x="1516" y="972"/>
                </a:lnTo>
                <a:lnTo>
                  <a:pt x="1516" y="979"/>
                </a:lnTo>
                <a:lnTo>
                  <a:pt x="1519" y="983"/>
                </a:lnTo>
                <a:lnTo>
                  <a:pt x="1525" y="986"/>
                </a:lnTo>
                <a:lnTo>
                  <a:pt x="1523" y="990"/>
                </a:lnTo>
                <a:lnTo>
                  <a:pt x="1517" y="992"/>
                </a:lnTo>
                <a:lnTo>
                  <a:pt x="1512" y="993"/>
                </a:lnTo>
                <a:lnTo>
                  <a:pt x="1517" y="997"/>
                </a:lnTo>
                <a:lnTo>
                  <a:pt x="1525" y="997"/>
                </a:lnTo>
                <a:lnTo>
                  <a:pt x="1530" y="1003"/>
                </a:lnTo>
                <a:lnTo>
                  <a:pt x="1530" y="1008"/>
                </a:lnTo>
                <a:lnTo>
                  <a:pt x="1537" y="1006"/>
                </a:lnTo>
                <a:lnTo>
                  <a:pt x="1537" y="1012"/>
                </a:lnTo>
                <a:lnTo>
                  <a:pt x="1530" y="1019"/>
                </a:lnTo>
                <a:lnTo>
                  <a:pt x="1532" y="1024"/>
                </a:lnTo>
                <a:lnTo>
                  <a:pt x="1537" y="1024"/>
                </a:lnTo>
                <a:lnTo>
                  <a:pt x="1543" y="1028"/>
                </a:lnTo>
                <a:lnTo>
                  <a:pt x="1546" y="1030"/>
                </a:lnTo>
                <a:lnTo>
                  <a:pt x="1554" y="1033"/>
                </a:lnTo>
                <a:lnTo>
                  <a:pt x="1557" y="1028"/>
                </a:lnTo>
                <a:lnTo>
                  <a:pt x="1561" y="1026"/>
                </a:lnTo>
                <a:lnTo>
                  <a:pt x="1563" y="1024"/>
                </a:lnTo>
                <a:lnTo>
                  <a:pt x="1570" y="1024"/>
                </a:lnTo>
                <a:lnTo>
                  <a:pt x="1570" y="1028"/>
                </a:lnTo>
                <a:lnTo>
                  <a:pt x="1566" y="1031"/>
                </a:lnTo>
                <a:lnTo>
                  <a:pt x="1563" y="1033"/>
                </a:lnTo>
                <a:lnTo>
                  <a:pt x="1559" y="1040"/>
                </a:lnTo>
                <a:lnTo>
                  <a:pt x="1557" y="1044"/>
                </a:lnTo>
                <a:lnTo>
                  <a:pt x="1555" y="1049"/>
                </a:lnTo>
                <a:lnTo>
                  <a:pt x="1548" y="1051"/>
                </a:lnTo>
                <a:lnTo>
                  <a:pt x="1548" y="1059"/>
                </a:lnTo>
                <a:lnTo>
                  <a:pt x="1543" y="1057"/>
                </a:lnTo>
                <a:lnTo>
                  <a:pt x="1537" y="1051"/>
                </a:lnTo>
                <a:lnTo>
                  <a:pt x="1530" y="1051"/>
                </a:lnTo>
                <a:lnTo>
                  <a:pt x="1521" y="1053"/>
                </a:lnTo>
                <a:lnTo>
                  <a:pt x="1519" y="1060"/>
                </a:lnTo>
                <a:lnTo>
                  <a:pt x="1519" y="1068"/>
                </a:lnTo>
                <a:lnTo>
                  <a:pt x="1516" y="1069"/>
                </a:lnTo>
                <a:lnTo>
                  <a:pt x="1508" y="1069"/>
                </a:lnTo>
                <a:lnTo>
                  <a:pt x="1503" y="1069"/>
                </a:lnTo>
                <a:lnTo>
                  <a:pt x="1498" y="1071"/>
                </a:lnTo>
                <a:lnTo>
                  <a:pt x="1490" y="1068"/>
                </a:lnTo>
                <a:lnTo>
                  <a:pt x="1487" y="1062"/>
                </a:lnTo>
                <a:lnTo>
                  <a:pt x="1478" y="1059"/>
                </a:lnTo>
                <a:lnTo>
                  <a:pt x="1471" y="1059"/>
                </a:lnTo>
                <a:lnTo>
                  <a:pt x="1465" y="1060"/>
                </a:lnTo>
                <a:lnTo>
                  <a:pt x="1458" y="1059"/>
                </a:lnTo>
                <a:lnTo>
                  <a:pt x="1451" y="1055"/>
                </a:lnTo>
                <a:lnTo>
                  <a:pt x="1445" y="1051"/>
                </a:lnTo>
                <a:lnTo>
                  <a:pt x="1443" y="1046"/>
                </a:lnTo>
                <a:lnTo>
                  <a:pt x="1436" y="1042"/>
                </a:lnTo>
                <a:lnTo>
                  <a:pt x="1433" y="1044"/>
                </a:lnTo>
                <a:lnTo>
                  <a:pt x="1427" y="1044"/>
                </a:lnTo>
                <a:lnTo>
                  <a:pt x="1420" y="1044"/>
                </a:lnTo>
                <a:lnTo>
                  <a:pt x="1413" y="1042"/>
                </a:lnTo>
                <a:lnTo>
                  <a:pt x="1409" y="1040"/>
                </a:lnTo>
                <a:lnTo>
                  <a:pt x="1406" y="1035"/>
                </a:lnTo>
                <a:lnTo>
                  <a:pt x="1409" y="1030"/>
                </a:lnTo>
                <a:lnTo>
                  <a:pt x="1406" y="1026"/>
                </a:lnTo>
                <a:lnTo>
                  <a:pt x="1398" y="1024"/>
                </a:lnTo>
                <a:lnTo>
                  <a:pt x="1389" y="1019"/>
                </a:lnTo>
                <a:lnTo>
                  <a:pt x="1387" y="1012"/>
                </a:lnTo>
                <a:lnTo>
                  <a:pt x="1382" y="1004"/>
                </a:lnTo>
                <a:lnTo>
                  <a:pt x="1377" y="1003"/>
                </a:lnTo>
                <a:lnTo>
                  <a:pt x="1369" y="1003"/>
                </a:lnTo>
                <a:lnTo>
                  <a:pt x="1364" y="1006"/>
                </a:lnTo>
                <a:lnTo>
                  <a:pt x="1357" y="1004"/>
                </a:lnTo>
                <a:lnTo>
                  <a:pt x="1353" y="999"/>
                </a:lnTo>
                <a:lnTo>
                  <a:pt x="1348" y="999"/>
                </a:lnTo>
                <a:lnTo>
                  <a:pt x="1344" y="1003"/>
                </a:lnTo>
                <a:lnTo>
                  <a:pt x="1340" y="1006"/>
                </a:lnTo>
                <a:lnTo>
                  <a:pt x="1335" y="1004"/>
                </a:lnTo>
                <a:lnTo>
                  <a:pt x="1333" y="1001"/>
                </a:lnTo>
                <a:lnTo>
                  <a:pt x="1328" y="999"/>
                </a:lnTo>
                <a:lnTo>
                  <a:pt x="1322" y="1001"/>
                </a:lnTo>
                <a:lnTo>
                  <a:pt x="1317" y="1001"/>
                </a:lnTo>
                <a:lnTo>
                  <a:pt x="1312" y="1001"/>
                </a:lnTo>
                <a:lnTo>
                  <a:pt x="1308" y="1001"/>
                </a:lnTo>
                <a:lnTo>
                  <a:pt x="1303" y="999"/>
                </a:lnTo>
                <a:lnTo>
                  <a:pt x="1295" y="999"/>
                </a:lnTo>
                <a:lnTo>
                  <a:pt x="1290" y="995"/>
                </a:lnTo>
                <a:lnTo>
                  <a:pt x="1286" y="992"/>
                </a:lnTo>
                <a:lnTo>
                  <a:pt x="1281" y="990"/>
                </a:lnTo>
                <a:lnTo>
                  <a:pt x="1275" y="992"/>
                </a:lnTo>
                <a:lnTo>
                  <a:pt x="1270" y="992"/>
                </a:lnTo>
                <a:lnTo>
                  <a:pt x="1266" y="986"/>
                </a:lnTo>
                <a:lnTo>
                  <a:pt x="1263" y="984"/>
                </a:lnTo>
                <a:lnTo>
                  <a:pt x="1259" y="986"/>
                </a:lnTo>
                <a:lnTo>
                  <a:pt x="1257" y="990"/>
                </a:lnTo>
                <a:lnTo>
                  <a:pt x="1250" y="990"/>
                </a:lnTo>
                <a:lnTo>
                  <a:pt x="1245" y="986"/>
                </a:lnTo>
                <a:lnTo>
                  <a:pt x="1239" y="984"/>
                </a:lnTo>
                <a:lnTo>
                  <a:pt x="1232" y="984"/>
                </a:lnTo>
                <a:lnTo>
                  <a:pt x="1227" y="984"/>
                </a:lnTo>
                <a:lnTo>
                  <a:pt x="1223" y="983"/>
                </a:lnTo>
                <a:lnTo>
                  <a:pt x="1216" y="981"/>
                </a:lnTo>
                <a:lnTo>
                  <a:pt x="1216" y="975"/>
                </a:lnTo>
                <a:lnTo>
                  <a:pt x="1225" y="970"/>
                </a:lnTo>
                <a:lnTo>
                  <a:pt x="1227" y="966"/>
                </a:lnTo>
                <a:lnTo>
                  <a:pt x="1221" y="965"/>
                </a:lnTo>
                <a:lnTo>
                  <a:pt x="1218" y="959"/>
                </a:lnTo>
                <a:lnTo>
                  <a:pt x="1212" y="956"/>
                </a:lnTo>
                <a:lnTo>
                  <a:pt x="1205" y="954"/>
                </a:lnTo>
                <a:lnTo>
                  <a:pt x="1200" y="950"/>
                </a:lnTo>
                <a:lnTo>
                  <a:pt x="1192" y="948"/>
                </a:lnTo>
                <a:lnTo>
                  <a:pt x="1187" y="943"/>
                </a:lnTo>
                <a:lnTo>
                  <a:pt x="1185" y="939"/>
                </a:lnTo>
                <a:lnTo>
                  <a:pt x="1189" y="936"/>
                </a:lnTo>
                <a:lnTo>
                  <a:pt x="1194" y="932"/>
                </a:lnTo>
                <a:lnTo>
                  <a:pt x="1200" y="932"/>
                </a:lnTo>
                <a:lnTo>
                  <a:pt x="1201" y="928"/>
                </a:lnTo>
                <a:lnTo>
                  <a:pt x="1192" y="925"/>
                </a:lnTo>
                <a:lnTo>
                  <a:pt x="1198" y="919"/>
                </a:lnTo>
                <a:lnTo>
                  <a:pt x="1191" y="918"/>
                </a:lnTo>
                <a:lnTo>
                  <a:pt x="1187" y="914"/>
                </a:lnTo>
                <a:lnTo>
                  <a:pt x="1185" y="909"/>
                </a:lnTo>
                <a:lnTo>
                  <a:pt x="1182" y="905"/>
                </a:lnTo>
                <a:lnTo>
                  <a:pt x="1183" y="900"/>
                </a:lnTo>
                <a:lnTo>
                  <a:pt x="1183" y="894"/>
                </a:lnTo>
                <a:lnTo>
                  <a:pt x="1180" y="887"/>
                </a:lnTo>
                <a:lnTo>
                  <a:pt x="1173" y="885"/>
                </a:lnTo>
                <a:lnTo>
                  <a:pt x="1167" y="882"/>
                </a:lnTo>
                <a:lnTo>
                  <a:pt x="1160" y="878"/>
                </a:lnTo>
                <a:lnTo>
                  <a:pt x="1164" y="874"/>
                </a:lnTo>
                <a:lnTo>
                  <a:pt x="1167" y="869"/>
                </a:lnTo>
                <a:lnTo>
                  <a:pt x="1162" y="863"/>
                </a:lnTo>
                <a:lnTo>
                  <a:pt x="1164" y="858"/>
                </a:lnTo>
                <a:lnTo>
                  <a:pt x="1158" y="858"/>
                </a:lnTo>
                <a:lnTo>
                  <a:pt x="1153" y="856"/>
                </a:lnTo>
                <a:lnTo>
                  <a:pt x="1154" y="853"/>
                </a:lnTo>
                <a:lnTo>
                  <a:pt x="1154" y="845"/>
                </a:lnTo>
                <a:lnTo>
                  <a:pt x="1156" y="838"/>
                </a:lnTo>
                <a:lnTo>
                  <a:pt x="1154" y="831"/>
                </a:lnTo>
                <a:lnTo>
                  <a:pt x="1158" y="827"/>
                </a:lnTo>
                <a:lnTo>
                  <a:pt x="1151" y="820"/>
                </a:lnTo>
                <a:lnTo>
                  <a:pt x="1145" y="816"/>
                </a:lnTo>
                <a:lnTo>
                  <a:pt x="1153" y="813"/>
                </a:lnTo>
                <a:lnTo>
                  <a:pt x="1153" y="806"/>
                </a:lnTo>
                <a:lnTo>
                  <a:pt x="1147" y="804"/>
                </a:lnTo>
                <a:lnTo>
                  <a:pt x="1144" y="806"/>
                </a:lnTo>
                <a:lnTo>
                  <a:pt x="1144" y="798"/>
                </a:lnTo>
                <a:lnTo>
                  <a:pt x="1138" y="797"/>
                </a:lnTo>
                <a:lnTo>
                  <a:pt x="1133" y="797"/>
                </a:lnTo>
                <a:lnTo>
                  <a:pt x="1131" y="789"/>
                </a:lnTo>
                <a:lnTo>
                  <a:pt x="1129" y="784"/>
                </a:lnTo>
                <a:lnTo>
                  <a:pt x="1124" y="780"/>
                </a:lnTo>
                <a:lnTo>
                  <a:pt x="1120" y="777"/>
                </a:lnTo>
                <a:lnTo>
                  <a:pt x="1124" y="773"/>
                </a:lnTo>
                <a:lnTo>
                  <a:pt x="1122" y="770"/>
                </a:lnTo>
                <a:lnTo>
                  <a:pt x="1122" y="764"/>
                </a:lnTo>
                <a:lnTo>
                  <a:pt x="1115" y="762"/>
                </a:lnTo>
                <a:lnTo>
                  <a:pt x="1117" y="755"/>
                </a:lnTo>
                <a:lnTo>
                  <a:pt x="1111" y="751"/>
                </a:lnTo>
                <a:lnTo>
                  <a:pt x="1111" y="746"/>
                </a:lnTo>
                <a:lnTo>
                  <a:pt x="1108" y="739"/>
                </a:lnTo>
                <a:lnTo>
                  <a:pt x="1111" y="730"/>
                </a:lnTo>
                <a:lnTo>
                  <a:pt x="1111" y="724"/>
                </a:lnTo>
                <a:lnTo>
                  <a:pt x="1115" y="721"/>
                </a:lnTo>
                <a:lnTo>
                  <a:pt x="1117" y="715"/>
                </a:lnTo>
                <a:lnTo>
                  <a:pt x="1122" y="717"/>
                </a:lnTo>
                <a:lnTo>
                  <a:pt x="1126" y="712"/>
                </a:lnTo>
                <a:lnTo>
                  <a:pt x="1124" y="706"/>
                </a:lnTo>
                <a:lnTo>
                  <a:pt x="1122" y="701"/>
                </a:lnTo>
                <a:lnTo>
                  <a:pt x="1115" y="697"/>
                </a:lnTo>
                <a:lnTo>
                  <a:pt x="1106" y="697"/>
                </a:lnTo>
                <a:lnTo>
                  <a:pt x="1098" y="694"/>
                </a:lnTo>
                <a:lnTo>
                  <a:pt x="1091" y="688"/>
                </a:lnTo>
                <a:lnTo>
                  <a:pt x="1084" y="683"/>
                </a:lnTo>
                <a:lnTo>
                  <a:pt x="1077" y="683"/>
                </a:lnTo>
                <a:lnTo>
                  <a:pt x="1070" y="681"/>
                </a:lnTo>
                <a:lnTo>
                  <a:pt x="1064" y="679"/>
                </a:lnTo>
                <a:lnTo>
                  <a:pt x="1059" y="677"/>
                </a:lnTo>
                <a:lnTo>
                  <a:pt x="1052" y="676"/>
                </a:lnTo>
                <a:lnTo>
                  <a:pt x="1044" y="676"/>
                </a:lnTo>
                <a:lnTo>
                  <a:pt x="1041" y="674"/>
                </a:lnTo>
                <a:lnTo>
                  <a:pt x="1035" y="672"/>
                </a:lnTo>
                <a:lnTo>
                  <a:pt x="1030" y="672"/>
                </a:lnTo>
                <a:lnTo>
                  <a:pt x="1026" y="676"/>
                </a:lnTo>
                <a:lnTo>
                  <a:pt x="1021" y="681"/>
                </a:lnTo>
                <a:lnTo>
                  <a:pt x="1015" y="683"/>
                </a:lnTo>
                <a:lnTo>
                  <a:pt x="1010" y="683"/>
                </a:lnTo>
                <a:lnTo>
                  <a:pt x="1012" y="686"/>
                </a:lnTo>
                <a:lnTo>
                  <a:pt x="1001" y="688"/>
                </a:lnTo>
                <a:lnTo>
                  <a:pt x="997" y="692"/>
                </a:lnTo>
                <a:lnTo>
                  <a:pt x="992" y="694"/>
                </a:lnTo>
                <a:lnTo>
                  <a:pt x="985" y="697"/>
                </a:lnTo>
                <a:lnTo>
                  <a:pt x="974" y="697"/>
                </a:lnTo>
                <a:lnTo>
                  <a:pt x="967" y="694"/>
                </a:lnTo>
                <a:lnTo>
                  <a:pt x="958" y="692"/>
                </a:lnTo>
                <a:lnTo>
                  <a:pt x="950" y="692"/>
                </a:lnTo>
                <a:lnTo>
                  <a:pt x="943" y="688"/>
                </a:lnTo>
                <a:lnTo>
                  <a:pt x="941" y="683"/>
                </a:lnTo>
                <a:lnTo>
                  <a:pt x="938" y="676"/>
                </a:lnTo>
                <a:lnTo>
                  <a:pt x="932" y="670"/>
                </a:lnTo>
                <a:lnTo>
                  <a:pt x="927" y="668"/>
                </a:lnTo>
                <a:lnTo>
                  <a:pt x="918" y="668"/>
                </a:lnTo>
                <a:lnTo>
                  <a:pt x="912" y="668"/>
                </a:lnTo>
                <a:lnTo>
                  <a:pt x="903" y="667"/>
                </a:lnTo>
                <a:lnTo>
                  <a:pt x="894" y="665"/>
                </a:lnTo>
                <a:lnTo>
                  <a:pt x="887" y="661"/>
                </a:lnTo>
                <a:lnTo>
                  <a:pt x="882" y="656"/>
                </a:lnTo>
                <a:lnTo>
                  <a:pt x="878" y="652"/>
                </a:lnTo>
                <a:lnTo>
                  <a:pt x="875" y="645"/>
                </a:lnTo>
                <a:lnTo>
                  <a:pt x="871" y="641"/>
                </a:lnTo>
                <a:lnTo>
                  <a:pt x="869" y="639"/>
                </a:lnTo>
                <a:lnTo>
                  <a:pt x="862" y="638"/>
                </a:lnTo>
                <a:lnTo>
                  <a:pt x="858" y="636"/>
                </a:lnTo>
                <a:lnTo>
                  <a:pt x="853" y="632"/>
                </a:lnTo>
                <a:lnTo>
                  <a:pt x="846" y="630"/>
                </a:lnTo>
                <a:lnTo>
                  <a:pt x="842" y="629"/>
                </a:lnTo>
                <a:lnTo>
                  <a:pt x="837" y="625"/>
                </a:lnTo>
                <a:lnTo>
                  <a:pt x="829" y="621"/>
                </a:lnTo>
                <a:lnTo>
                  <a:pt x="820" y="614"/>
                </a:lnTo>
                <a:lnTo>
                  <a:pt x="815" y="609"/>
                </a:lnTo>
                <a:lnTo>
                  <a:pt x="811" y="603"/>
                </a:lnTo>
                <a:lnTo>
                  <a:pt x="806" y="600"/>
                </a:lnTo>
                <a:lnTo>
                  <a:pt x="799" y="596"/>
                </a:lnTo>
                <a:lnTo>
                  <a:pt x="790" y="596"/>
                </a:lnTo>
                <a:lnTo>
                  <a:pt x="782" y="596"/>
                </a:lnTo>
                <a:lnTo>
                  <a:pt x="775" y="602"/>
                </a:lnTo>
                <a:lnTo>
                  <a:pt x="770" y="607"/>
                </a:lnTo>
                <a:lnTo>
                  <a:pt x="764" y="611"/>
                </a:lnTo>
                <a:lnTo>
                  <a:pt x="759" y="612"/>
                </a:lnTo>
                <a:lnTo>
                  <a:pt x="754" y="614"/>
                </a:lnTo>
                <a:lnTo>
                  <a:pt x="746" y="611"/>
                </a:lnTo>
                <a:lnTo>
                  <a:pt x="739" y="605"/>
                </a:lnTo>
                <a:lnTo>
                  <a:pt x="732" y="602"/>
                </a:lnTo>
                <a:lnTo>
                  <a:pt x="734" y="596"/>
                </a:lnTo>
                <a:lnTo>
                  <a:pt x="737" y="593"/>
                </a:lnTo>
                <a:lnTo>
                  <a:pt x="739" y="589"/>
                </a:lnTo>
                <a:lnTo>
                  <a:pt x="739" y="585"/>
                </a:lnTo>
                <a:lnTo>
                  <a:pt x="739" y="578"/>
                </a:lnTo>
                <a:lnTo>
                  <a:pt x="739" y="573"/>
                </a:lnTo>
                <a:lnTo>
                  <a:pt x="737" y="569"/>
                </a:lnTo>
                <a:lnTo>
                  <a:pt x="734" y="562"/>
                </a:lnTo>
                <a:lnTo>
                  <a:pt x="730" y="555"/>
                </a:lnTo>
                <a:lnTo>
                  <a:pt x="728" y="551"/>
                </a:lnTo>
                <a:lnTo>
                  <a:pt x="725" y="544"/>
                </a:lnTo>
                <a:lnTo>
                  <a:pt x="719" y="540"/>
                </a:lnTo>
                <a:lnTo>
                  <a:pt x="714" y="537"/>
                </a:lnTo>
                <a:lnTo>
                  <a:pt x="712" y="529"/>
                </a:lnTo>
                <a:lnTo>
                  <a:pt x="710" y="522"/>
                </a:lnTo>
                <a:lnTo>
                  <a:pt x="710" y="518"/>
                </a:lnTo>
                <a:lnTo>
                  <a:pt x="714" y="511"/>
                </a:lnTo>
                <a:lnTo>
                  <a:pt x="712" y="508"/>
                </a:lnTo>
                <a:lnTo>
                  <a:pt x="708" y="504"/>
                </a:lnTo>
                <a:lnTo>
                  <a:pt x="699" y="500"/>
                </a:lnTo>
                <a:lnTo>
                  <a:pt x="696" y="497"/>
                </a:lnTo>
                <a:lnTo>
                  <a:pt x="690" y="491"/>
                </a:lnTo>
                <a:lnTo>
                  <a:pt x="687" y="486"/>
                </a:lnTo>
                <a:lnTo>
                  <a:pt x="681" y="481"/>
                </a:lnTo>
                <a:lnTo>
                  <a:pt x="674" y="473"/>
                </a:lnTo>
                <a:lnTo>
                  <a:pt x="665" y="470"/>
                </a:lnTo>
                <a:lnTo>
                  <a:pt x="661" y="464"/>
                </a:lnTo>
                <a:lnTo>
                  <a:pt x="654" y="462"/>
                </a:lnTo>
                <a:lnTo>
                  <a:pt x="649" y="461"/>
                </a:lnTo>
                <a:lnTo>
                  <a:pt x="643" y="461"/>
                </a:lnTo>
                <a:lnTo>
                  <a:pt x="638" y="455"/>
                </a:lnTo>
                <a:lnTo>
                  <a:pt x="636" y="444"/>
                </a:lnTo>
                <a:lnTo>
                  <a:pt x="636" y="439"/>
                </a:lnTo>
                <a:lnTo>
                  <a:pt x="634" y="432"/>
                </a:lnTo>
                <a:lnTo>
                  <a:pt x="634" y="425"/>
                </a:lnTo>
                <a:lnTo>
                  <a:pt x="627" y="423"/>
                </a:lnTo>
                <a:lnTo>
                  <a:pt x="622" y="421"/>
                </a:lnTo>
                <a:lnTo>
                  <a:pt x="616" y="419"/>
                </a:lnTo>
                <a:lnTo>
                  <a:pt x="611" y="417"/>
                </a:lnTo>
                <a:lnTo>
                  <a:pt x="605" y="412"/>
                </a:lnTo>
                <a:lnTo>
                  <a:pt x="598" y="415"/>
                </a:lnTo>
                <a:lnTo>
                  <a:pt x="595" y="419"/>
                </a:lnTo>
                <a:lnTo>
                  <a:pt x="587" y="417"/>
                </a:lnTo>
                <a:lnTo>
                  <a:pt x="582" y="415"/>
                </a:lnTo>
                <a:lnTo>
                  <a:pt x="577" y="415"/>
                </a:lnTo>
                <a:lnTo>
                  <a:pt x="569" y="412"/>
                </a:lnTo>
                <a:lnTo>
                  <a:pt x="568" y="408"/>
                </a:lnTo>
                <a:lnTo>
                  <a:pt x="566" y="401"/>
                </a:lnTo>
                <a:lnTo>
                  <a:pt x="562" y="397"/>
                </a:lnTo>
                <a:lnTo>
                  <a:pt x="557" y="401"/>
                </a:lnTo>
                <a:lnTo>
                  <a:pt x="549" y="403"/>
                </a:lnTo>
                <a:lnTo>
                  <a:pt x="542" y="405"/>
                </a:lnTo>
                <a:lnTo>
                  <a:pt x="539" y="410"/>
                </a:lnTo>
                <a:lnTo>
                  <a:pt x="539" y="417"/>
                </a:lnTo>
                <a:lnTo>
                  <a:pt x="537" y="425"/>
                </a:lnTo>
                <a:lnTo>
                  <a:pt x="526" y="432"/>
                </a:lnTo>
                <a:lnTo>
                  <a:pt x="521" y="439"/>
                </a:lnTo>
                <a:lnTo>
                  <a:pt x="515" y="448"/>
                </a:lnTo>
                <a:lnTo>
                  <a:pt x="510" y="455"/>
                </a:lnTo>
                <a:lnTo>
                  <a:pt x="504" y="462"/>
                </a:lnTo>
                <a:lnTo>
                  <a:pt x="501" y="466"/>
                </a:lnTo>
                <a:lnTo>
                  <a:pt x="497" y="470"/>
                </a:lnTo>
                <a:lnTo>
                  <a:pt x="494" y="475"/>
                </a:lnTo>
                <a:lnTo>
                  <a:pt x="490" y="484"/>
                </a:lnTo>
                <a:lnTo>
                  <a:pt x="490" y="493"/>
                </a:lnTo>
                <a:lnTo>
                  <a:pt x="492" y="502"/>
                </a:lnTo>
                <a:lnTo>
                  <a:pt x="490" y="509"/>
                </a:lnTo>
                <a:lnTo>
                  <a:pt x="488" y="513"/>
                </a:lnTo>
                <a:lnTo>
                  <a:pt x="486" y="518"/>
                </a:lnTo>
                <a:lnTo>
                  <a:pt x="488" y="526"/>
                </a:lnTo>
                <a:lnTo>
                  <a:pt x="492" y="529"/>
                </a:lnTo>
                <a:lnTo>
                  <a:pt x="488" y="535"/>
                </a:lnTo>
                <a:lnTo>
                  <a:pt x="479" y="537"/>
                </a:lnTo>
                <a:lnTo>
                  <a:pt x="475" y="540"/>
                </a:lnTo>
                <a:lnTo>
                  <a:pt x="472" y="544"/>
                </a:lnTo>
                <a:lnTo>
                  <a:pt x="466" y="549"/>
                </a:lnTo>
                <a:lnTo>
                  <a:pt x="463" y="553"/>
                </a:lnTo>
                <a:lnTo>
                  <a:pt x="456" y="553"/>
                </a:lnTo>
                <a:lnTo>
                  <a:pt x="452" y="556"/>
                </a:lnTo>
                <a:lnTo>
                  <a:pt x="452" y="564"/>
                </a:lnTo>
                <a:lnTo>
                  <a:pt x="447" y="569"/>
                </a:lnTo>
                <a:lnTo>
                  <a:pt x="441" y="574"/>
                </a:lnTo>
                <a:lnTo>
                  <a:pt x="436" y="583"/>
                </a:lnTo>
                <a:lnTo>
                  <a:pt x="434" y="589"/>
                </a:lnTo>
                <a:lnTo>
                  <a:pt x="430" y="594"/>
                </a:lnTo>
                <a:lnTo>
                  <a:pt x="428" y="598"/>
                </a:lnTo>
                <a:lnTo>
                  <a:pt x="423" y="600"/>
                </a:lnTo>
                <a:lnTo>
                  <a:pt x="423" y="605"/>
                </a:lnTo>
                <a:lnTo>
                  <a:pt x="418" y="609"/>
                </a:lnTo>
                <a:lnTo>
                  <a:pt x="410" y="605"/>
                </a:lnTo>
                <a:lnTo>
                  <a:pt x="410" y="600"/>
                </a:lnTo>
                <a:lnTo>
                  <a:pt x="405" y="596"/>
                </a:lnTo>
                <a:lnTo>
                  <a:pt x="401" y="600"/>
                </a:lnTo>
                <a:lnTo>
                  <a:pt x="396" y="602"/>
                </a:lnTo>
                <a:lnTo>
                  <a:pt x="392" y="605"/>
                </a:lnTo>
                <a:lnTo>
                  <a:pt x="385" y="598"/>
                </a:lnTo>
                <a:lnTo>
                  <a:pt x="376" y="598"/>
                </a:lnTo>
                <a:lnTo>
                  <a:pt x="369" y="598"/>
                </a:lnTo>
                <a:lnTo>
                  <a:pt x="362" y="598"/>
                </a:lnTo>
                <a:lnTo>
                  <a:pt x="354" y="594"/>
                </a:lnTo>
                <a:lnTo>
                  <a:pt x="349" y="589"/>
                </a:lnTo>
                <a:lnTo>
                  <a:pt x="347" y="583"/>
                </a:lnTo>
                <a:lnTo>
                  <a:pt x="340" y="580"/>
                </a:lnTo>
                <a:lnTo>
                  <a:pt x="335" y="582"/>
                </a:lnTo>
                <a:lnTo>
                  <a:pt x="329" y="578"/>
                </a:lnTo>
                <a:lnTo>
                  <a:pt x="329" y="573"/>
                </a:lnTo>
                <a:lnTo>
                  <a:pt x="326" y="569"/>
                </a:lnTo>
                <a:lnTo>
                  <a:pt x="324" y="562"/>
                </a:lnTo>
                <a:lnTo>
                  <a:pt x="320" y="555"/>
                </a:lnTo>
                <a:lnTo>
                  <a:pt x="317" y="553"/>
                </a:lnTo>
                <a:lnTo>
                  <a:pt x="309" y="553"/>
                </a:lnTo>
                <a:lnTo>
                  <a:pt x="306" y="553"/>
                </a:lnTo>
                <a:lnTo>
                  <a:pt x="300" y="556"/>
                </a:lnTo>
                <a:lnTo>
                  <a:pt x="297" y="555"/>
                </a:lnTo>
                <a:lnTo>
                  <a:pt x="291" y="560"/>
                </a:lnTo>
                <a:lnTo>
                  <a:pt x="284" y="556"/>
                </a:lnTo>
                <a:lnTo>
                  <a:pt x="282" y="560"/>
                </a:lnTo>
                <a:lnTo>
                  <a:pt x="282" y="565"/>
                </a:lnTo>
                <a:lnTo>
                  <a:pt x="284" y="571"/>
                </a:lnTo>
                <a:lnTo>
                  <a:pt x="277" y="573"/>
                </a:lnTo>
                <a:lnTo>
                  <a:pt x="271" y="574"/>
                </a:lnTo>
                <a:lnTo>
                  <a:pt x="271" y="580"/>
                </a:lnTo>
                <a:lnTo>
                  <a:pt x="270" y="585"/>
                </a:lnTo>
                <a:lnTo>
                  <a:pt x="266" y="587"/>
                </a:lnTo>
                <a:lnTo>
                  <a:pt x="259" y="591"/>
                </a:lnTo>
                <a:lnTo>
                  <a:pt x="253" y="593"/>
                </a:lnTo>
                <a:lnTo>
                  <a:pt x="253" y="585"/>
                </a:lnTo>
                <a:lnTo>
                  <a:pt x="248" y="582"/>
                </a:lnTo>
                <a:lnTo>
                  <a:pt x="244" y="589"/>
                </a:lnTo>
                <a:lnTo>
                  <a:pt x="239" y="596"/>
                </a:lnTo>
                <a:lnTo>
                  <a:pt x="237" y="600"/>
                </a:lnTo>
                <a:lnTo>
                  <a:pt x="237" y="607"/>
                </a:lnTo>
                <a:lnTo>
                  <a:pt x="237" y="612"/>
                </a:lnTo>
                <a:lnTo>
                  <a:pt x="230" y="609"/>
                </a:lnTo>
                <a:lnTo>
                  <a:pt x="223" y="603"/>
                </a:lnTo>
                <a:lnTo>
                  <a:pt x="219" y="600"/>
                </a:lnTo>
                <a:lnTo>
                  <a:pt x="212" y="596"/>
                </a:lnTo>
                <a:lnTo>
                  <a:pt x="206" y="598"/>
                </a:lnTo>
                <a:lnTo>
                  <a:pt x="203" y="603"/>
                </a:lnTo>
                <a:lnTo>
                  <a:pt x="197" y="603"/>
                </a:lnTo>
                <a:lnTo>
                  <a:pt x="190" y="607"/>
                </a:lnTo>
                <a:lnTo>
                  <a:pt x="188" y="616"/>
                </a:lnTo>
                <a:lnTo>
                  <a:pt x="185" y="621"/>
                </a:lnTo>
                <a:lnTo>
                  <a:pt x="179" y="621"/>
                </a:lnTo>
                <a:lnTo>
                  <a:pt x="176" y="621"/>
                </a:lnTo>
                <a:lnTo>
                  <a:pt x="168" y="623"/>
                </a:lnTo>
                <a:lnTo>
                  <a:pt x="163" y="629"/>
                </a:lnTo>
                <a:lnTo>
                  <a:pt x="159" y="634"/>
                </a:lnTo>
                <a:lnTo>
                  <a:pt x="158" y="639"/>
                </a:lnTo>
                <a:lnTo>
                  <a:pt x="152" y="638"/>
                </a:lnTo>
                <a:lnTo>
                  <a:pt x="150" y="641"/>
                </a:lnTo>
                <a:lnTo>
                  <a:pt x="150" y="648"/>
                </a:lnTo>
                <a:lnTo>
                  <a:pt x="145" y="652"/>
                </a:lnTo>
                <a:lnTo>
                  <a:pt x="145" y="658"/>
                </a:lnTo>
                <a:lnTo>
                  <a:pt x="140" y="661"/>
                </a:lnTo>
                <a:lnTo>
                  <a:pt x="134" y="663"/>
                </a:lnTo>
                <a:lnTo>
                  <a:pt x="127" y="663"/>
                </a:lnTo>
                <a:lnTo>
                  <a:pt x="121" y="658"/>
                </a:lnTo>
                <a:lnTo>
                  <a:pt x="116" y="654"/>
                </a:lnTo>
                <a:lnTo>
                  <a:pt x="112" y="650"/>
                </a:lnTo>
                <a:lnTo>
                  <a:pt x="116" y="641"/>
                </a:lnTo>
                <a:lnTo>
                  <a:pt x="112" y="638"/>
                </a:lnTo>
                <a:lnTo>
                  <a:pt x="107" y="634"/>
                </a:lnTo>
                <a:lnTo>
                  <a:pt x="105" y="638"/>
                </a:lnTo>
                <a:lnTo>
                  <a:pt x="109" y="639"/>
                </a:lnTo>
                <a:lnTo>
                  <a:pt x="105" y="645"/>
                </a:lnTo>
                <a:lnTo>
                  <a:pt x="98" y="643"/>
                </a:lnTo>
                <a:lnTo>
                  <a:pt x="93" y="638"/>
                </a:lnTo>
                <a:lnTo>
                  <a:pt x="87" y="639"/>
                </a:lnTo>
                <a:lnTo>
                  <a:pt x="84" y="643"/>
                </a:lnTo>
                <a:lnTo>
                  <a:pt x="80" y="650"/>
                </a:lnTo>
                <a:lnTo>
                  <a:pt x="76" y="652"/>
                </a:lnTo>
                <a:lnTo>
                  <a:pt x="71" y="647"/>
                </a:lnTo>
                <a:lnTo>
                  <a:pt x="71" y="641"/>
                </a:lnTo>
                <a:lnTo>
                  <a:pt x="69" y="638"/>
                </a:lnTo>
                <a:lnTo>
                  <a:pt x="15" y="627"/>
                </a:lnTo>
                <a:lnTo>
                  <a:pt x="11" y="620"/>
                </a:lnTo>
                <a:lnTo>
                  <a:pt x="6" y="612"/>
                </a:lnTo>
                <a:lnTo>
                  <a:pt x="2" y="605"/>
                </a:lnTo>
                <a:lnTo>
                  <a:pt x="0" y="598"/>
                </a:lnTo>
                <a:lnTo>
                  <a:pt x="10" y="596"/>
                </a:lnTo>
                <a:lnTo>
                  <a:pt x="20" y="596"/>
                </a:lnTo>
                <a:lnTo>
                  <a:pt x="33" y="596"/>
                </a:lnTo>
                <a:lnTo>
                  <a:pt x="42" y="593"/>
                </a:lnTo>
                <a:lnTo>
                  <a:pt x="46" y="587"/>
                </a:lnTo>
                <a:lnTo>
                  <a:pt x="46" y="576"/>
                </a:lnTo>
                <a:lnTo>
                  <a:pt x="40" y="571"/>
                </a:lnTo>
                <a:lnTo>
                  <a:pt x="31" y="567"/>
                </a:lnTo>
                <a:lnTo>
                  <a:pt x="22" y="564"/>
                </a:lnTo>
                <a:lnTo>
                  <a:pt x="17" y="558"/>
                </a:lnTo>
                <a:lnTo>
                  <a:pt x="8" y="555"/>
                </a:lnTo>
                <a:lnTo>
                  <a:pt x="4" y="551"/>
                </a:lnTo>
                <a:lnTo>
                  <a:pt x="6" y="544"/>
                </a:lnTo>
                <a:lnTo>
                  <a:pt x="13" y="538"/>
                </a:lnTo>
                <a:lnTo>
                  <a:pt x="24" y="537"/>
                </a:lnTo>
                <a:lnTo>
                  <a:pt x="37" y="535"/>
                </a:lnTo>
                <a:lnTo>
                  <a:pt x="46" y="533"/>
                </a:lnTo>
                <a:lnTo>
                  <a:pt x="55" y="529"/>
                </a:lnTo>
                <a:lnTo>
                  <a:pt x="62" y="526"/>
                </a:lnTo>
                <a:lnTo>
                  <a:pt x="67" y="518"/>
                </a:lnTo>
                <a:lnTo>
                  <a:pt x="69" y="509"/>
                </a:lnTo>
                <a:lnTo>
                  <a:pt x="73" y="502"/>
                </a:lnTo>
                <a:lnTo>
                  <a:pt x="75" y="491"/>
                </a:lnTo>
                <a:lnTo>
                  <a:pt x="78" y="484"/>
                </a:lnTo>
                <a:lnTo>
                  <a:pt x="80" y="482"/>
                </a:lnTo>
                <a:lnTo>
                  <a:pt x="85" y="479"/>
                </a:lnTo>
                <a:lnTo>
                  <a:pt x="94" y="477"/>
                </a:lnTo>
                <a:lnTo>
                  <a:pt x="107" y="475"/>
                </a:lnTo>
                <a:lnTo>
                  <a:pt x="114" y="471"/>
                </a:lnTo>
                <a:lnTo>
                  <a:pt x="123" y="466"/>
                </a:lnTo>
                <a:lnTo>
                  <a:pt x="127" y="462"/>
                </a:lnTo>
                <a:lnTo>
                  <a:pt x="132" y="453"/>
                </a:lnTo>
                <a:lnTo>
                  <a:pt x="132" y="443"/>
                </a:lnTo>
                <a:lnTo>
                  <a:pt x="132" y="432"/>
                </a:lnTo>
                <a:lnTo>
                  <a:pt x="132" y="421"/>
                </a:lnTo>
                <a:lnTo>
                  <a:pt x="132" y="412"/>
                </a:lnTo>
                <a:lnTo>
                  <a:pt x="134" y="403"/>
                </a:lnTo>
                <a:lnTo>
                  <a:pt x="134" y="401"/>
                </a:lnTo>
                <a:lnTo>
                  <a:pt x="140" y="396"/>
                </a:lnTo>
                <a:lnTo>
                  <a:pt x="147" y="392"/>
                </a:lnTo>
                <a:lnTo>
                  <a:pt x="156" y="388"/>
                </a:lnTo>
                <a:lnTo>
                  <a:pt x="167" y="385"/>
                </a:lnTo>
                <a:lnTo>
                  <a:pt x="176" y="383"/>
                </a:lnTo>
                <a:lnTo>
                  <a:pt x="185" y="379"/>
                </a:lnTo>
                <a:lnTo>
                  <a:pt x="190" y="376"/>
                </a:lnTo>
                <a:lnTo>
                  <a:pt x="194" y="367"/>
                </a:lnTo>
                <a:lnTo>
                  <a:pt x="192" y="359"/>
                </a:lnTo>
                <a:lnTo>
                  <a:pt x="186" y="352"/>
                </a:lnTo>
                <a:lnTo>
                  <a:pt x="181" y="345"/>
                </a:lnTo>
                <a:lnTo>
                  <a:pt x="185" y="336"/>
                </a:lnTo>
                <a:lnTo>
                  <a:pt x="194" y="336"/>
                </a:lnTo>
                <a:lnTo>
                  <a:pt x="205" y="336"/>
                </a:lnTo>
                <a:lnTo>
                  <a:pt x="215" y="338"/>
                </a:lnTo>
                <a:lnTo>
                  <a:pt x="224" y="340"/>
                </a:lnTo>
                <a:lnTo>
                  <a:pt x="233" y="341"/>
                </a:lnTo>
                <a:lnTo>
                  <a:pt x="242" y="347"/>
                </a:lnTo>
                <a:lnTo>
                  <a:pt x="252" y="350"/>
                </a:lnTo>
                <a:lnTo>
                  <a:pt x="262" y="352"/>
                </a:lnTo>
                <a:lnTo>
                  <a:pt x="273" y="350"/>
                </a:lnTo>
                <a:lnTo>
                  <a:pt x="282" y="347"/>
                </a:lnTo>
                <a:lnTo>
                  <a:pt x="293" y="345"/>
                </a:lnTo>
                <a:lnTo>
                  <a:pt x="302" y="343"/>
                </a:lnTo>
                <a:lnTo>
                  <a:pt x="309" y="340"/>
                </a:lnTo>
                <a:lnTo>
                  <a:pt x="322" y="340"/>
                </a:lnTo>
                <a:lnTo>
                  <a:pt x="333" y="341"/>
                </a:lnTo>
                <a:lnTo>
                  <a:pt x="342" y="345"/>
                </a:lnTo>
                <a:lnTo>
                  <a:pt x="349" y="349"/>
                </a:lnTo>
                <a:lnTo>
                  <a:pt x="358" y="349"/>
                </a:lnTo>
                <a:lnTo>
                  <a:pt x="373" y="347"/>
                </a:lnTo>
                <a:lnTo>
                  <a:pt x="382" y="345"/>
                </a:lnTo>
                <a:lnTo>
                  <a:pt x="392" y="343"/>
                </a:lnTo>
                <a:lnTo>
                  <a:pt x="398" y="338"/>
                </a:lnTo>
                <a:lnTo>
                  <a:pt x="405" y="334"/>
                </a:lnTo>
                <a:lnTo>
                  <a:pt x="410" y="327"/>
                </a:lnTo>
                <a:lnTo>
                  <a:pt x="414" y="320"/>
                </a:lnTo>
                <a:lnTo>
                  <a:pt x="418" y="311"/>
                </a:lnTo>
                <a:lnTo>
                  <a:pt x="419" y="302"/>
                </a:lnTo>
                <a:lnTo>
                  <a:pt x="421" y="293"/>
                </a:lnTo>
                <a:lnTo>
                  <a:pt x="425" y="285"/>
                </a:lnTo>
                <a:lnTo>
                  <a:pt x="428" y="280"/>
                </a:lnTo>
                <a:lnTo>
                  <a:pt x="428" y="278"/>
                </a:lnTo>
                <a:lnTo>
                  <a:pt x="434" y="271"/>
                </a:lnTo>
                <a:lnTo>
                  <a:pt x="438" y="266"/>
                </a:lnTo>
                <a:lnTo>
                  <a:pt x="447" y="260"/>
                </a:lnTo>
                <a:lnTo>
                  <a:pt x="454" y="255"/>
                </a:lnTo>
                <a:lnTo>
                  <a:pt x="463" y="251"/>
                </a:lnTo>
                <a:lnTo>
                  <a:pt x="472" y="249"/>
                </a:lnTo>
                <a:lnTo>
                  <a:pt x="481" y="249"/>
                </a:lnTo>
                <a:lnTo>
                  <a:pt x="490" y="253"/>
                </a:lnTo>
                <a:lnTo>
                  <a:pt x="501" y="255"/>
                </a:lnTo>
                <a:lnTo>
                  <a:pt x="508" y="260"/>
                </a:lnTo>
                <a:lnTo>
                  <a:pt x="515" y="266"/>
                </a:lnTo>
                <a:lnTo>
                  <a:pt x="521" y="273"/>
                </a:lnTo>
                <a:lnTo>
                  <a:pt x="522" y="280"/>
                </a:lnTo>
                <a:lnTo>
                  <a:pt x="528" y="287"/>
                </a:lnTo>
                <a:lnTo>
                  <a:pt x="533" y="293"/>
                </a:lnTo>
                <a:lnTo>
                  <a:pt x="540" y="296"/>
                </a:lnTo>
                <a:lnTo>
                  <a:pt x="551" y="296"/>
                </a:lnTo>
                <a:lnTo>
                  <a:pt x="557" y="291"/>
                </a:lnTo>
                <a:lnTo>
                  <a:pt x="562" y="284"/>
                </a:lnTo>
                <a:lnTo>
                  <a:pt x="571" y="284"/>
                </a:lnTo>
                <a:lnTo>
                  <a:pt x="578" y="291"/>
                </a:lnTo>
                <a:lnTo>
                  <a:pt x="582" y="293"/>
                </a:lnTo>
                <a:lnTo>
                  <a:pt x="586" y="294"/>
                </a:lnTo>
                <a:lnTo>
                  <a:pt x="591" y="300"/>
                </a:lnTo>
                <a:lnTo>
                  <a:pt x="600" y="298"/>
                </a:lnTo>
                <a:lnTo>
                  <a:pt x="609" y="293"/>
                </a:lnTo>
                <a:lnTo>
                  <a:pt x="609" y="284"/>
                </a:lnTo>
                <a:lnTo>
                  <a:pt x="609" y="273"/>
                </a:lnTo>
                <a:lnTo>
                  <a:pt x="609" y="264"/>
                </a:lnTo>
                <a:lnTo>
                  <a:pt x="611" y="255"/>
                </a:lnTo>
                <a:lnTo>
                  <a:pt x="618" y="249"/>
                </a:lnTo>
                <a:lnTo>
                  <a:pt x="625" y="246"/>
                </a:lnTo>
                <a:lnTo>
                  <a:pt x="633" y="242"/>
                </a:lnTo>
                <a:lnTo>
                  <a:pt x="640" y="235"/>
                </a:lnTo>
                <a:lnTo>
                  <a:pt x="645" y="228"/>
                </a:lnTo>
                <a:lnTo>
                  <a:pt x="649" y="222"/>
                </a:lnTo>
                <a:lnTo>
                  <a:pt x="652" y="213"/>
                </a:lnTo>
                <a:lnTo>
                  <a:pt x="656" y="206"/>
                </a:lnTo>
                <a:lnTo>
                  <a:pt x="661" y="201"/>
                </a:lnTo>
                <a:lnTo>
                  <a:pt x="667" y="195"/>
                </a:lnTo>
                <a:lnTo>
                  <a:pt x="674" y="190"/>
                </a:lnTo>
                <a:lnTo>
                  <a:pt x="680" y="184"/>
                </a:lnTo>
                <a:lnTo>
                  <a:pt x="689" y="181"/>
                </a:lnTo>
                <a:lnTo>
                  <a:pt x="699" y="181"/>
                </a:lnTo>
                <a:lnTo>
                  <a:pt x="703" y="173"/>
                </a:lnTo>
                <a:lnTo>
                  <a:pt x="708" y="166"/>
                </a:lnTo>
                <a:lnTo>
                  <a:pt x="714" y="163"/>
                </a:lnTo>
                <a:lnTo>
                  <a:pt x="717" y="154"/>
                </a:lnTo>
                <a:lnTo>
                  <a:pt x="723" y="146"/>
                </a:lnTo>
                <a:lnTo>
                  <a:pt x="726" y="139"/>
                </a:lnTo>
                <a:lnTo>
                  <a:pt x="730" y="132"/>
                </a:lnTo>
                <a:lnTo>
                  <a:pt x="737" y="125"/>
                </a:lnTo>
                <a:lnTo>
                  <a:pt x="741" y="119"/>
                </a:lnTo>
                <a:lnTo>
                  <a:pt x="745" y="114"/>
                </a:lnTo>
                <a:lnTo>
                  <a:pt x="748" y="107"/>
                </a:lnTo>
                <a:lnTo>
                  <a:pt x="752" y="98"/>
                </a:lnTo>
                <a:lnTo>
                  <a:pt x="755" y="90"/>
                </a:lnTo>
                <a:lnTo>
                  <a:pt x="759" y="85"/>
                </a:lnTo>
                <a:lnTo>
                  <a:pt x="761" y="83"/>
                </a:lnTo>
                <a:lnTo>
                  <a:pt x="766" y="76"/>
                </a:lnTo>
                <a:lnTo>
                  <a:pt x="772" y="70"/>
                </a:lnTo>
                <a:lnTo>
                  <a:pt x="779" y="65"/>
                </a:lnTo>
                <a:lnTo>
                  <a:pt x="786" y="61"/>
                </a:lnTo>
                <a:lnTo>
                  <a:pt x="795" y="58"/>
                </a:lnTo>
                <a:lnTo>
                  <a:pt x="802" y="54"/>
                </a:lnTo>
                <a:lnTo>
                  <a:pt x="808" y="47"/>
                </a:lnTo>
                <a:lnTo>
                  <a:pt x="815" y="42"/>
                </a:lnTo>
                <a:lnTo>
                  <a:pt x="822" y="36"/>
                </a:lnTo>
                <a:lnTo>
                  <a:pt x="826" y="33"/>
                </a:lnTo>
                <a:lnTo>
                  <a:pt x="833" y="27"/>
                </a:lnTo>
                <a:lnTo>
                  <a:pt x="840" y="22"/>
                </a:lnTo>
                <a:lnTo>
                  <a:pt x="849" y="18"/>
                </a:lnTo>
                <a:lnTo>
                  <a:pt x="858" y="15"/>
                </a:lnTo>
                <a:lnTo>
                  <a:pt x="860" y="5"/>
                </a:lnTo>
                <a:lnTo>
                  <a:pt x="867" y="0"/>
                </a:lnTo>
                <a:lnTo>
                  <a:pt x="878" y="2"/>
                </a:lnTo>
                <a:lnTo>
                  <a:pt x="885" y="5"/>
                </a:lnTo>
                <a:lnTo>
                  <a:pt x="889" y="13"/>
                </a:lnTo>
                <a:lnTo>
                  <a:pt x="894" y="20"/>
                </a:lnTo>
                <a:close/>
              </a:path>
            </a:pathLst>
          </a:custGeom>
          <a:solidFill>
            <a:schemeClr val="accent1">
              <a:lumMod val="20000"/>
              <a:lumOff val="80000"/>
            </a:schemeClr>
          </a:solidFill>
          <a:ln w="4">
            <a:solidFill>
              <a:srgbClr val="6E6E6E"/>
            </a:solidFill>
            <a:prstDash val="solid"/>
            <a:round/>
            <a:headEnd/>
            <a:tailEnd/>
          </a:ln>
        </p:spPr>
        <p:txBody>
          <a:bodyPr/>
          <a:lstStyle/>
          <a:p>
            <a:pPr fontAlgn="auto">
              <a:spcBef>
                <a:spcPts val="0"/>
              </a:spcBef>
              <a:spcAft>
                <a:spcPts val="0"/>
              </a:spcAft>
              <a:defRPr/>
            </a:pPr>
            <a:endParaRPr lang="en-US">
              <a:latin typeface="+mn-lt"/>
              <a:cs typeface="+mn-cs"/>
            </a:endParaRPr>
          </a:p>
        </p:txBody>
      </p:sp>
      <p:sp>
        <p:nvSpPr>
          <p:cNvPr id="6" name="Freeform 8"/>
          <p:cNvSpPr>
            <a:spLocks/>
          </p:cNvSpPr>
          <p:nvPr/>
        </p:nvSpPr>
        <p:spPr bwMode="auto">
          <a:xfrm>
            <a:off x="1000125" y="3717925"/>
            <a:ext cx="2657475" cy="1336675"/>
          </a:xfrm>
          <a:custGeom>
            <a:avLst/>
            <a:gdLst/>
            <a:ahLst/>
            <a:cxnLst>
              <a:cxn ang="0">
                <a:pos x="558" y="27"/>
              </a:cxn>
              <a:cxn ang="0">
                <a:pos x="592" y="94"/>
              </a:cxn>
              <a:cxn ang="0">
                <a:pos x="619" y="144"/>
              </a:cxn>
              <a:cxn ang="0">
                <a:pos x="675" y="182"/>
              </a:cxn>
              <a:cxn ang="0">
                <a:pos x="686" y="258"/>
              </a:cxn>
              <a:cxn ang="0">
                <a:pos x="769" y="215"/>
              </a:cxn>
              <a:cxn ang="0">
                <a:pos x="852" y="220"/>
              </a:cxn>
              <a:cxn ang="0">
                <a:pos x="834" y="267"/>
              </a:cxn>
              <a:cxn ang="0">
                <a:pos x="906" y="305"/>
              </a:cxn>
              <a:cxn ang="0">
                <a:pos x="1000" y="273"/>
              </a:cxn>
              <a:cxn ang="0">
                <a:pos x="1045" y="325"/>
              </a:cxn>
              <a:cxn ang="0">
                <a:pos x="1074" y="365"/>
              </a:cxn>
              <a:cxn ang="0">
                <a:pos x="1090" y="437"/>
              </a:cxn>
              <a:cxn ang="0">
                <a:pos x="1080" y="475"/>
              </a:cxn>
              <a:cxn ang="0">
                <a:pos x="1013" y="478"/>
              </a:cxn>
              <a:cxn ang="0">
                <a:pos x="977" y="502"/>
              </a:cxn>
              <a:cxn ang="0">
                <a:pos x="1040" y="524"/>
              </a:cxn>
              <a:cxn ang="0">
                <a:pos x="1116" y="500"/>
              </a:cxn>
              <a:cxn ang="0">
                <a:pos x="1208" y="480"/>
              </a:cxn>
              <a:cxn ang="0">
                <a:pos x="1293" y="482"/>
              </a:cxn>
              <a:cxn ang="0">
                <a:pos x="1340" y="469"/>
              </a:cxn>
              <a:cxn ang="0">
                <a:pos x="1426" y="469"/>
              </a:cxn>
              <a:cxn ang="0">
                <a:pos x="1506" y="491"/>
              </a:cxn>
              <a:cxn ang="0">
                <a:pos x="1544" y="567"/>
              </a:cxn>
              <a:cxn ang="0">
                <a:pos x="1623" y="578"/>
              </a:cxn>
              <a:cxn ang="0">
                <a:pos x="1657" y="594"/>
              </a:cxn>
              <a:cxn ang="0">
                <a:pos x="1648" y="645"/>
              </a:cxn>
              <a:cxn ang="0">
                <a:pos x="1556" y="619"/>
              </a:cxn>
              <a:cxn ang="0">
                <a:pos x="1477" y="616"/>
              </a:cxn>
              <a:cxn ang="0">
                <a:pos x="1439" y="589"/>
              </a:cxn>
              <a:cxn ang="0">
                <a:pos x="1401" y="609"/>
              </a:cxn>
              <a:cxn ang="0">
                <a:pos x="1379" y="646"/>
              </a:cxn>
              <a:cxn ang="0">
                <a:pos x="1345" y="603"/>
              </a:cxn>
              <a:cxn ang="0">
                <a:pos x="1313" y="632"/>
              </a:cxn>
              <a:cxn ang="0">
                <a:pos x="1302" y="677"/>
              </a:cxn>
              <a:cxn ang="0">
                <a:pos x="1229" y="666"/>
              </a:cxn>
              <a:cxn ang="0">
                <a:pos x="1157" y="674"/>
              </a:cxn>
              <a:cxn ang="0">
                <a:pos x="1090" y="722"/>
              </a:cxn>
              <a:cxn ang="0">
                <a:pos x="1016" y="679"/>
              </a:cxn>
              <a:cxn ang="0">
                <a:pos x="957" y="646"/>
              </a:cxn>
              <a:cxn ang="0">
                <a:pos x="924" y="677"/>
              </a:cxn>
              <a:cxn ang="0">
                <a:pos x="856" y="641"/>
              </a:cxn>
              <a:cxn ang="0">
                <a:pos x="820" y="692"/>
              </a:cxn>
              <a:cxn ang="0">
                <a:pos x="758" y="728"/>
              </a:cxn>
              <a:cxn ang="0">
                <a:pos x="755" y="760"/>
              </a:cxn>
              <a:cxn ang="0">
                <a:pos x="717" y="820"/>
              </a:cxn>
              <a:cxn ang="0">
                <a:pos x="639" y="827"/>
              </a:cxn>
              <a:cxn ang="0">
                <a:pos x="588" y="755"/>
              </a:cxn>
              <a:cxn ang="0">
                <a:pos x="558" y="684"/>
              </a:cxn>
              <a:cxn ang="0">
                <a:pos x="565" y="616"/>
              </a:cxn>
              <a:cxn ang="0">
                <a:pos x="581" y="549"/>
              </a:cxn>
              <a:cxn ang="0">
                <a:pos x="543" y="513"/>
              </a:cxn>
              <a:cxn ang="0">
                <a:pos x="500" y="578"/>
              </a:cxn>
              <a:cxn ang="0">
                <a:pos x="419" y="603"/>
              </a:cxn>
              <a:cxn ang="0">
                <a:pos x="328" y="587"/>
              </a:cxn>
              <a:cxn ang="0">
                <a:pos x="162" y="370"/>
              </a:cxn>
              <a:cxn ang="0">
                <a:pos x="90" y="265"/>
              </a:cxn>
              <a:cxn ang="0">
                <a:pos x="1" y="188"/>
              </a:cxn>
              <a:cxn ang="0">
                <a:pos x="68" y="143"/>
              </a:cxn>
              <a:cxn ang="0">
                <a:pos x="139" y="124"/>
              </a:cxn>
              <a:cxn ang="0">
                <a:pos x="242" y="61"/>
              </a:cxn>
              <a:cxn ang="0">
                <a:pos x="375" y="34"/>
              </a:cxn>
            </a:cxnLst>
            <a:rect l="0" t="0" r="r" b="b"/>
            <a:pathLst>
              <a:path w="1674" h="842">
                <a:moveTo>
                  <a:pt x="460" y="0"/>
                </a:moveTo>
                <a:lnTo>
                  <a:pt x="494" y="34"/>
                </a:lnTo>
                <a:lnTo>
                  <a:pt x="498" y="31"/>
                </a:lnTo>
                <a:lnTo>
                  <a:pt x="505" y="27"/>
                </a:lnTo>
                <a:lnTo>
                  <a:pt x="513" y="23"/>
                </a:lnTo>
                <a:lnTo>
                  <a:pt x="518" y="20"/>
                </a:lnTo>
                <a:lnTo>
                  <a:pt x="523" y="16"/>
                </a:lnTo>
                <a:lnTo>
                  <a:pt x="529" y="14"/>
                </a:lnTo>
                <a:lnTo>
                  <a:pt x="536" y="16"/>
                </a:lnTo>
                <a:lnTo>
                  <a:pt x="541" y="12"/>
                </a:lnTo>
                <a:lnTo>
                  <a:pt x="550" y="14"/>
                </a:lnTo>
                <a:lnTo>
                  <a:pt x="554" y="18"/>
                </a:lnTo>
                <a:lnTo>
                  <a:pt x="556" y="21"/>
                </a:lnTo>
                <a:lnTo>
                  <a:pt x="558" y="27"/>
                </a:lnTo>
                <a:lnTo>
                  <a:pt x="563" y="25"/>
                </a:lnTo>
                <a:lnTo>
                  <a:pt x="568" y="29"/>
                </a:lnTo>
                <a:lnTo>
                  <a:pt x="563" y="34"/>
                </a:lnTo>
                <a:lnTo>
                  <a:pt x="565" y="41"/>
                </a:lnTo>
                <a:lnTo>
                  <a:pt x="565" y="49"/>
                </a:lnTo>
                <a:lnTo>
                  <a:pt x="568" y="54"/>
                </a:lnTo>
                <a:lnTo>
                  <a:pt x="574" y="58"/>
                </a:lnTo>
                <a:lnTo>
                  <a:pt x="576" y="65"/>
                </a:lnTo>
                <a:lnTo>
                  <a:pt x="576" y="74"/>
                </a:lnTo>
                <a:lnTo>
                  <a:pt x="574" y="79"/>
                </a:lnTo>
                <a:lnTo>
                  <a:pt x="574" y="87"/>
                </a:lnTo>
                <a:lnTo>
                  <a:pt x="578" y="90"/>
                </a:lnTo>
                <a:lnTo>
                  <a:pt x="585" y="92"/>
                </a:lnTo>
                <a:lnTo>
                  <a:pt x="592" y="94"/>
                </a:lnTo>
                <a:lnTo>
                  <a:pt x="597" y="88"/>
                </a:lnTo>
                <a:lnTo>
                  <a:pt x="599" y="94"/>
                </a:lnTo>
                <a:lnTo>
                  <a:pt x="603" y="99"/>
                </a:lnTo>
                <a:lnTo>
                  <a:pt x="606" y="103"/>
                </a:lnTo>
                <a:lnTo>
                  <a:pt x="605" y="108"/>
                </a:lnTo>
                <a:lnTo>
                  <a:pt x="605" y="114"/>
                </a:lnTo>
                <a:lnTo>
                  <a:pt x="606" y="119"/>
                </a:lnTo>
                <a:lnTo>
                  <a:pt x="603" y="124"/>
                </a:lnTo>
                <a:lnTo>
                  <a:pt x="599" y="128"/>
                </a:lnTo>
                <a:lnTo>
                  <a:pt x="599" y="133"/>
                </a:lnTo>
                <a:lnTo>
                  <a:pt x="606" y="133"/>
                </a:lnTo>
                <a:lnTo>
                  <a:pt x="614" y="132"/>
                </a:lnTo>
                <a:lnTo>
                  <a:pt x="617" y="139"/>
                </a:lnTo>
                <a:lnTo>
                  <a:pt x="619" y="144"/>
                </a:lnTo>
                <a:lnTo>
                  <a:pt x="619" y="152"/>
                </a:lnTo>
                <a:lnTo>
                  <a:pt x="624" y="153"/>
                </a:lnTo>
                <a:lnTo>
                  <a:pt x="630" y="157"/>
                </a:lnTo>
                <a:lnTo>
                  <a:pt x="635" y="157"/>
                </a:lnTo>
                <a:lnTo>
                  <a:pt x="639" y="155"/>
                </a:lnTo>
                <a:lnTo>
                  <a:pt x="643" y="152"/>
                </a:lnTo>
                <a:lnTo>
                  <a:pt x="650" y="150"/>
                </a:lnTo>
                <a:lnTo>
                  <a:pt x="655" y="153"/>
                </a:lnTo>
                <a:lnTo>
                  <a:pt x="657" y="159"/>
                </a:lnTo>
                <a:lnTo>
                  <a:pt x="662" y="164"/>
                </a:lnTo>
                <a:lnTo>
                  <a:pt x="675" y="164"/>
                </a:lnTo>
                <a:lnTo>
                  <a:pt x="680" y="170"/>
                </a:lnTo>
                <a:lnTo>
                  <a:pt x="677" y="177"/>
                </a:lnTo>
                <a:lnTo>
                  <a:pt x="675" y="182"/>
                </a:lnTo>
                <a:lnTo>
                  <a:pt x="682" y="188"/>
                </a:lnTo>
                <a:lnTo>
                  <a:pt x="686" y="189"/>
                </a:lnTo>
                <a:lnTo>
                  <a:pt x="684" y="195"/>
                </a:lnTo>
                <a:lnTo>
                  <a:pt x="680" y="204"/>
                </a:lnTo>
                <a:lnTo>
                  <a:pt x="679" y="213"/>
                </a:lnTo>
                <a:lnTo>
                  <a:pt x="677" y="217"/>
                </a:lnTo>
                <a:lnTo>
                  <a:pt x="675" y="222"/>
                </a:lnTo>
                <a:lnTo>
                  <a:pt x="670" y="224"/>
                </a:lnTo>
                <a:lnTo>
                  <a:pt x="668" y="231"/>
                </a:lnTo>
                <a:lnTo>
                  <a:pt x="670" y="238"/>
                </a:lnTo>
                <a:lnTo>
                  <a:pt x="673" y="245"/>
                </a:lnTo>
                <a:lnTo>
                  <a:pt x="679" y="251"/>
                </a:lnTo>
                <a:lnTo>
                  <a:pt x="680" y="256"/>
                </a:lnTo>
                <a:lnTo>
                  <a:pt x="686" y="258"/>
                </a:lnTo>
                <a:lnTo>
                  <a:pt x="695" y="258"/>
                </a:lnTo>
                <a:lnTo>
                  <a:pt x="702" y="256"/>
                </a:lnTo>
                <a:lnTo>
                  <a:pt x="708" y="262"/>
                </a:lnTo>
                <a:lnTo>
                  <a:pt x="715" y="264"/>
                </a:lnTo>
                <a:lnTo>
                  <a:pt x="720" y="258"/>
                </a:lnTo>
                <a:lnTo>
                  <a:pt x="727" y="254"/>
                </a:lnTo>
                <a:lnTo>
                  <a:pt x="733" y="249"/>
                </a:lnTo>
                <a:lnTo>
                  <a:pt x="738" y="244"/>
                </a:lnTo>
                <a:lnTo>
                  <a:pt x="742" y="242"/>
                </a:lnTo>
                <a:lnTo>
                  <a:pt x="749" y="238"/>
                </a:lnTo>
                <a:lnTo>
                  <a:pt x="756" y="231"/>
                </a:lnTo>
                <a:lnTo>
                  <a:pt x="764" y="229"/>
                </a:lnTo>
                <a:lnTo>
                  <a:pt x="765" y="222"/>
                </a:lnTo>
                <a:lnTo>
                  <a:pt x="769" y="215"/>
                </a:lnTo>
                <a:lnTo>
                  <a:pt x="773" y="211"/>
                </a:lnTo>
                <a:lnTo>
                  <a:pt x="774" y="206"/>
                </a:lnTo>
                <a:lnTo>
                  <a:pt x="782" y="200"/>
                </a:lnTo>
                <a:lnTo>
                  <a:pt x="791" y="197"/>
                </a:lnTo>
                <a:lnTo>
                  <a:pt x="800" y="195"/>
                </a:lnTo>
                <a:lnTo>
                  <a:pt x="807" y="195"/>
                </a:lnTo>
                <a:lnTo>
                  <a:pt x="814" y="193"/>
                </a:lnTo>
                <a:lnTo>
                  <a:pt x="821" y="191"/>
                </a:lnTo>
                <a:lnTo>
                  <a:pt x="832" y="191"/>
                </a:lnTo>
                <a:lnTo>
                  <a:pt x="841" y="193"/>
                </a:lnTo>
                <a:lnTo>
                  <a:pt x="848" y="200"/>
                </a:lnTo>
                <a:lnTo>
                  <a:pt x="848" y="208"/>
                </a:lnTo>
                <a:lnTo>
                  <a:pt x="848" y="215"/>
                </a:lnTo>
                <a:lnTo>
                  <a:pt x="852" y="220"/>
                </a:lnTo>
                <a:lnTo>
                  <a:pt x="845" y="224"/>
                </a:lnTo>
                <a:lnTo>
                  <a:pt x="839" y="220"/>
                </a:lnTo>
                <a:lnTo>
                  <a:pt x="834" y="218"/>
                </a:lnTo>
                <a:lnTo>
                  <a:pt x="827" y="218"/>
                </a:lnTo>
                <a:lnTo>
                  <a:pt x="823" y="218"/>
                </a:lnTo>
                <a:lnTo>
                  <a:pt x="821" y="226"/>
                </a:lnTo>
                <a:lnTo>
                  <a:pt x="823" y="233"/>
                </a:lnTo>
                <a:lnTo>
                  <a:pt x="829" y="238"/>
                </a:lnTo>
                <a:lnTo>
                  <a:pt x="832" y="242"/>
                </a:lnTo>
                <a:lnTo>
                  <a:pt x="836" y="244"/>
                </a:lnTo>
                <a:lnTo>
                  <a:pt x="839" y="249"/>
                </a:lnTo>
                <a:lnTo>
                  <a:pt x="838" y="256"/>
                </a:lnTo>
                <a:lnTo>
                  <a:pt x="832" y="262"/>
                </a:lnTo>
                <a:lnTo>
                  <a:pt x="834" y="267"/>
                </a:lnTo>
                <a:lnTo>
                  <a:pt x="838" y="273"/>
                </a:lnTo>
                <a:lnTo>
                  <a:pt x="843" y="274"/>
                </a:lnTo>
                <a:lnTo>
                  <a:pt x="843" y="280"/>
                </a:lnTo>
                <a:lnTo>
                  <a:pt x="847" y="285"/>
                </a:lnTo>
                <a:lnTo>
                  <a:pt x="852" y="289"/>
                </a:lnTo>
                <a:lnTo>
                  <a:pt x="857" y="292"/>
                </a:lnTo>
                <a:lnTo>
                  <a:pt x="859" y="298"/>
                </a:lnTo>
                <a:lnTo>
                  <a:pt x="866" y="301"/>
                </a:lnTo>
                <a:lnTo>
                  <a:pt x="872" y="305"/>
                </a:lnTo>
                <a:lnTo>
                  <a:pt x="876" y="305"/>
                </a:lnTo>
                <a:lnTo>
                  <a:pt x="881" y="307"/>
                </a:lnTo>
                <a:lnTo>
                  <a:pt x="892" y="307"/>
                </a:lnTo>
                <a:lnTo>
                  <a:pt x="903" y="305"/>
                </a:lnTo>
                <a:lnTo>
                  <a:pt x="906" y="305"/>
                </a:lnTo>
                <a:lnTo>
                  <a:pt x="913" y="301"/>
                </a:lnTo>
                <a:lnTo>
                  <a:pt x="921" y="296"/>
                </a:lnTo>
                <a:lnTo>
                  <a:pt x="926" y="291"/>
                </a:lnTo>
                <a:lnTo>
                  <a:pt x="930" y="283"/>
                </a:lnTo>
                <a:lnTo>
                  <a:pt x="937" y="276"/>
                </a:lnTo>
                <a:lnTo>
                  <a:pt x="942" y="274"/>
                </a:lnTo>
                <a:lnTo>
                  <a:pt x="948" y="273"/>
                </a:lnTo>
                <a:lnTo>
                  <a:pt x="960" y="269"/>
                </a:lnTo>
                <a:lnTo>
                  <a:pt x="966" y="269"/>
                </a:lnTo>
                <a:lnTo>
                  <a:pt x="973" y="267"/>
                </a:lnTo>
                <a:lnTo>
                  <a:pt x="978" y="269"/>
                </a:lnTo>
                <a:lnTo>
                  <a:pt x="987" y="271"/>
                </a:lnTo>
                <a:lnTo>
                  <a:pt x="995" y="273"/>
                </a:lnTo>
                <a:lnTo>
                  <a:pt x="1000" y="273"/>
                </a:lnTo>
                <a:lnTo>
                  <a:pt x="1013" y="271"/>
                </a:lnTo>
                <a:lnTo>
                  <a:pt x="1018" y="269"/>
                </a:lnTo>
                <a:lnTo>
                  <a:pt x="1022" y="265"/>
                </a:lnTo>
                <a:lnTo>
                  <a:pt x="1029" y="265"/>
                </a:lnTo>
                <a:lnTo>
                  <a:pt x="1033" y="271"/>
                </a:lnTo>
                <a:lnTo>
                  <a:pt x="1034" y="274"/>
                </a:lnTo>
                <a:lnTo>
                  <a:pt x="1034" y="280"/>
                </a:lnTo>
                <a:lnTo>
                  <a:pt x="1036" y="285"/>
                </a:lnTo>
                <a:lnTo>
                  <a:pt x="1038" y="292"/>
                </a:lnTo>
                <a:lnTo>
                  <a:pt x="1040" y="298"/>
                </a:lnTo>
                <a:lnTo>
                  <a:pt x="1043" y="305"/>
                </a:lnTo>
                <a:lnTo>
                  <a:pt x="1045" y="314"/>
                </a:lnTo>
                <a:lnTo>
                  <a:pt x="1045" y="318"/>
                </a:lnTo>
                <a:lnTo>
                  <a:pt x="1045" y="325"/>
                </a:lnTo>
                <a:lnTo>
                  <a:pt x="1042" y="332"/>
                </a:lnTo>
                <a:lnTo>
                  <a:pt x="1042" y="338"/>
                </a:lnTo>
                <a:lnTo>
                  <a:pt x="1040" y="343"/>
                </a:lnTo>
                <a:lnTo>
                  <a:pt x="1038" y="348"/>
                </a:lnTo>
                <a:lnTo>
                  <a:pt x="1034" y="354"/>
                </a:lnTo>
                <a:lnTo>
                  <a:pt x="1033" y="361"/>
                </a:lnTo>
                <a:lnTo>
                  <a:pt x="1034" y="366"/>
                </a:lnTo>
                <a:lnTo>
                  <a:pt x="1040" y="370"/>
                </a:lnTo>
                <a:lnTo>
                  <a:pt x="1045" y="372"/>
                </a:lnTo>
                <a:lnTo>
                  <a:pt x="1052" y="376"/>
                </a:lnTo>
                <a:lnTo>
                  <a:pt x="1056" y="374"/>
                </a:lnTo>
                <a:lnTo>
                  <a:pt x="1062" y="372"/>
                </a:lnTo>
                <a:lnTo>
                  <a:pt x="1069" y="368"/>
                </a:lnTo>
                <a:lnTo>
                  <a:pt x="1074" y="365"/>
                </a:lnTo>
                <a:lnTo>
                  <a:pt x="1076" y="365"/>
                </a:lnTo>
                <a:lnTo>
                  <a:pt x="1076" y="370"/>
                </a:lnTo>
                <a:lnTo>
                  <a:pt x="1074" y="376"/>
                </a:lnTo>
                <a:lnTo>
                  <a:pt x="1074" y="383"/>
                </a:lnTo>
                <a:lnTo>
                  <a:pt x="1072" y="392"/>
                </a:lnTo>
                <a:lnTo>
                  <a:pt x="1071" y="397"/>
                </a:lnTo>
                <a:lnTo>
                  <a:pt x="1069" y="403"/>
                </a:lnTo>
                <a:lnTo>
                  <a:pt x="1071" y="406"/>
                </a:lnTo>
                <a:lnTo>
                  <a:pt x="1074" y="410"/>
                </a:lnTo>
                <a:lnTo>
                  <a:pt x="1076" y="417"/>
                </a:lnTo>
                <a:lnTo>
                  <a:pt x="1078" y="422"/>
                </a:lnTo>
                <a:lnTo>
                  <a:pt x="1081" y="428"/>
                </a:lnTo>
                <a:lnTo>
                  <a:pt x="1085" y="433"/>
                </a:lnTo>
                <a:lnTo>
                  <a:pt x="1090" y="437"/>
                </a:lnTo>
                <a:lnTo>
                  <a:pt x="1099" y="442"/>
                </a:lnTo>
                <a:lnTo>
                  <a:pt x="1107" y="444"/>
                </a:lnTo>
                <a:lnTo>
                  <a:pt x="1112" y="446"/>
                </a:lnTo>
                <a:lnTo>
                  <a:pt x="1119" y="448"/>
                </a:lnTo>
                <a:lnTo>
                  <a:pt x="1119" y="455"/>
                </a:lnTo>
                <a:lnTo>
                  <a:pt x="1125" y="460"/>
                </a:lnTo>
                <a:lnTo>
                  <a:pt x="1125" y="468"/>
                </a:lnTo>
                <a:lnTo>
                  <a:pt x="1119" y="471"/>
                </a:lnTo>
                <a:lnTo>
                  <a:pt x="1112" y="475"/>
                </a:lnTo>
                <a:lnTo>
                  <a:pt x="1105" y="478"/>
                </a:lnTo>
                <a:lnTo>
                  <a:pt x="1101" y="480"/>
                </a:lnTo>
                <a:lnTo>
                  <a:pt x="1094" y="480"/>
                </a:lnTo>
                <a:lnTo>
                  <a:pt x="1087" y="478"/>
                </a:lnTo>
                <a:lnTo>
                  <a:pt x="1080" y="475"/>
                </a:lnTo>
                <a:lnTo>
                  <a:pt x="1074" y="469"/>
                </a:lnTo>
                <a:lnTo>
                  <a:pt x="1071" y="466"/>
                </a:lnTo>
                <a:lnTo>
                  <a:pt x="1067" y="462"/>
                </a:lnTo>
                <a:lnTo>
                  <a:pt x="1058" y="460"/>
                </a:lnTo>
                <a:lnTo>
                  <a:pt x="1051" y="460"/>
                </a:lnTo>
                <a:lnTo>
                  <a:pt x="1045" y="457"/>
                </a:lnTo>
                <a:lnTo>
                  <a:pt x="1036" y="453"/>
                </a:lnTo>
                <a:lnTo>
                  <a:pt x="1033" y="451"/>
                </a:lnTo>
                <a:lnTo>
                  <a:pt x="1029" y="455"/>
                </a:lnTo>
                <a:lnTo>
                  <a:pt x="1029" y="464"/>
                </a:lnTo>
                <a:lnTo>
                  <a:pt x="1031" y="471"/>
                </a:lnTo>
                <a:lnTo>
                  <a:pt x="1027" y="475"/>
                </a:lnTo>
                <a:lnTo>
                  <a:pt x="1020" y="477"/>
                </a:lnTo>
                <a:lnTo>
                  <a:pt x="1013" y="478"/>
                </a:lnTo>
                <a:lnTo>
                  <a:pt x="1007" y="478"/>
                </a:lnTo>
                <a:lnTo>
                  <a:pt x="1002" y="477"/>
                </a:lnTo>
                <a:lnTo>
                  <a:pt x="995" y="475"/>
                </a:lnTo>
                <a:lnTo>
                  <a:pt x="997" y="482"/>
                </a:lnTo>
                <a:lnTo>
                  <a:pt x="1002" y="487"/>
                </a:lnTo>
                <a:lnTo>
                  <a:pt x="1006" y="491"/>
                </a:lnTo>
                <a:lnTo>
                  <a:pt x="1006" y="493"/>
                </a:lnTo>
                <a:lnTo>
                  <a:pt x="1006" y="500"/>
                </a:lnTo>
                <a:lnTo>
                  <a:pt x="1002" y="506"/>
                </a:lnTo>
                <a:lnTo>
                  <a:pt x="995" y="507"/>
                </a:lnTo>
                <a:lnTo>
                  <a:pt x="989" y="502"/>
                </a:lnTo>
                <a:lnTo>
                  <a:pt x="987" y="498"/>
                </a:lnTo>
                <a:lnTo>
                  <a:pt x="980" y="498"/>
                </a:lnTo>
                <a:lnTo>
                  <a:pt x="977" y="502"/>
                </a:lnTo>
                <a:lnTo>
                  <a:pt x="973" y="506"/>
                </a:lnTo>
                <a:lnTo>
                  <a:pt x="973" y="513"/>
                </a:lnTo>
                <a:lnTo>
                  <a:pt x="971" y="520"/>
                </a:lnTo>
                <a:lnTo>
                  <a:pt x="973" y="527"/>
                </a:lnTo>
                <a:lnTo>
                  <a:pt x="977" y="531"/>
                </a:lnTo>
                <a:lnTo>
                  <a:pt x="984" y="531"/>
                </a:lnTo>
                <a:lnTo>
                  <a:pt x="989" y="529"/>
                </a:lnTo>
                <a:lnTo>
                  <a:pt x="995" y="527"/>
                </a:lnTo>
                <a:lnTo>
                  <a:pt x="1002" y="525"/>
                </a:lnTo>
                <a:lnTo>
                  <a:pt x="1009" y="524"/>
                </a:lnTo>
                <a:lnTo>
                  <a:pt x="1016" y="529"/>
                </a:lnTo>
                <a:lnTo>
                  <a:pt x="1024" y="529"/>
                </a:lnTo>
                <a:lnTo>
                  <a:pt x="1029" y="527"/>
                </a:lnTo>
                <a:lnTo>
                  <a:pt x="1040" y="524"/>
                </a:lnTo>
                <a:lnTo>
                  <a:pt x="1047" y="520"/>
                </a:lnTo>
                <a:lnTo>
                  <a:pt x="1052" y="520"/>
                </a:lnTo>
                <a:lnTo>
                  <a:pt x="1054" y="527"/>
                </a:lnTo>
                <a:lnTo>
                  <a:pt x="1060" y="527"/>
                </a:lnTo>
                <a:lnTo>
                  <a:pt x="1065" y="522"/>
                </a:lnTo>
                <a:lnTo>
                  <a:pt x="1072" y="520"/>
                </a:lnTo>
                <a:lnTo>
                  <a:pt x="1078" y="518"/>
                </a:lnTo>
                <a:lnTo>
                  <a:pt x="1083" y="516"/>
                </a:lnTo>
                <a:lnTo>
                  <a:pt x="1087" y="513"/>
                </a:lnTo>
                <a:lnTo>
                  <a:pt x="1092" y="509"/>
                </a:lnTo>
                <a:lnTo>
                  <a:pt x="1098" y="506"/>
                </a:lnTo>
                <a:lnTo>
                  <a:pt x="1105" y="504"/>
                </a:lnTo>
                <a:lnTo>
                  <a:pt x="1108" y="502"/>
                </a:lnTo>
                <a:lnTo>
                  <a:pt x="1116" y="500"/>
                </a:lnTo>
                <a:lnTo>
                  <a:pt x="1119" y="500"/>
                </a:lnTo>
                <a:lnTo>
                  <a:pt x="1127" y="498"/>
                </a:lnTo>
                <a:lnTo>
                  <a:pt x="1132" y="495"/>
                </a:lnTo>
                <a:lnTo>
                  <a:pt x="1141" y="493"/>
                </a:lnTo>
                <a:lnTo>
                  <a:pt x="1148" y="491"/>
                </a:lnTo>
                <a:lnTo>
                  <a:pt x="1155" y="491"/>
                </a:lnTo>
                <a:lnTo>
                  <a:pt x="1163" y="491"/>
                </a:lnTo>
                <a:lnTo>
                  <a:pt x="1168" y="491"/>
                </a:lnTo>
                <a:lnTo>
                  <a:pt x="1177" y="489"/>
                </a:lnTo>
                <a:lnTo>
                  <a:pt x="1183" y="484"/>
                </a:lnTo>
                <a:lnTo>
                  <a:pt x="1188" y="482"/>
                </a:lnTo>
                <a:lnTo>
                  <a:pt x="1193" y="484"/>
                </a:lnTo>
                <a:lnTo>
                  <a:pt x="1202" y="482"/>
                </a:lnTo>
                <a:lnTo>
                  <a:pt x="1208" y="480"/>
                </a:lnTo>
                <a:lnTo>
                  <a:pt x="1215" y="480"/>
                </a:lnTo>
                <a:lnTo>
                  <a:pt x="1222" y="480"/>
                </a:lnTo>
                <a:lnTo>
                  <a:pt x="1228" y="482"/>
                </a:lnTo>
                <a:lnTo>
                  <a:pt x="1233" y="484"/>
                </a:lnTo>
                <a:lnTo>
                  <a:pt x="1240" y="484"/>
                </a:lnTo>
                <a:lnTo>
                  <a:pt x="1249" y="486"/>
                </a:lnTo>
                <a:lnTo>
                  <a:pt x="1255" y="487"/>
                </a:lnTo>
                <a:lnTo>
                  <a:pt x="1262" y="489"/>
                </a:lnTo>
                <a:lnTo>
                  <a:pt x="1269" y="489"/>
                </a:lnTo>
                <a:lnTo>
                  <a:pt x="1275" y="487"/>
                </a:lnTo>
                <a:lnTo>
                  <a:pt x="1280" y="487"/>
                </a:lnTo>
                <a:lnTo>
                  <a:pt x="1285" y="487"/>
                </a:lnTo>
                <a:lnTo>
                  <a:pt x="1293" y="487"/>
                </a:lnTo>
                <a:lnTo>
                  <a:pt x="1293" y="482"/>
                </a:lnTo>
                <a:lnTo>
                  <a:pt x="1287" y="477"/>
                </a:lnTo>
                <a:lnTo>
                  <a:pt x="1284" y="469"/>
                </a:lnTo>
                <a:lnTo>
                  <a:pt x="1289" y="466"/>
                </a:lnTo>
                <a:lnTo>
                  <a:pt x="1293" y="462"/>
                </a:lnTo>
                <a:lnTo>
                  <a:pt x="1298" y="459"/>
                </a:lnTo>
                <a:lnTo>
                  <a:pt x="1302" y="455"/>
                </a:lnTo>
                <a:lnTo>
                  <a:pt x="1309" y="453"/>
                </a:lnTo>
                <a:lnTo>
                  <a:pt x="1313" y="451"/>
                </a:lnTo>
                <a:lnTo>
                  <a:pt x="1320" y="451"/>
                </a:lnTo>
                <a:lnTo>
                  <a:pt x="1323" y="455"/>
                </a:lnTo>
                <a:lnTo>
                  <a:pt x="1327" y="459"/>
                </a:lnTo>
                <a:lnTo>
                  <a:pt x="1332" y="464"/>
                </a:lnTo>
                <a:lnTo>
                  <a:pt x="1336" y="468"/>
                </a:lnTo>
                <a:lnTo>
                  <a:pt x="1340" y="469"/>
                </a:lnTo>
                <a:lnTo>
                  <a:pt x="1345" y="473"/>
                </a:lnTo>
                <a:lnTo>
                  <a:pt x="1354" y="473"/>
                </a:lnTo>
                <a:lnTo>
                  <a:pt x="1360" y="471"/>
                </a:lnTo>
                <a:lnTo>
                  <a:pt x="1365" y="469"/>
                </a:lnTo>
                <a:lnTo>
                  <a:pt x="1372" y="471"/>
                </a:lnTo>
                <a:lnTo>
                  <a:pt x="1378" y="471"/>
                </a:lnTo>
                <a:lnTo>
                  <a:pt x="1381" y="468"/>
                </a:lnTo>
                <a:lnTo>
                  <a:pt x="1385" y="464"/>
                </a:lnTo>
                <a:lnTo>
                  <a:pt x="1392" y="460"/>
                </a:lnTo>
                <a:lnTo>
                  <a:pt x="1399" y="457"/>
                </a:lnTo>
                <a:lnTo>
                  <a:pt x="1410" y="459"/>
                </a:lnTo>
                <a:lnTo>
                  <a:pt x="1415" y="464"/>
                </a:lnTo>
                <a:lnTo>
                  <a:pt x="1421" y="468"/>
                </a:lnTo>
                <a:lnTo>
                  <a:pt x="1426" y="469"/>
                </a:lnTo>
                <a:lnTo>
                  <a:pt x="1434" y="469"/>
                </a:lnTo>
                <a:lnTo>
                  <a:pt x="1441" y="469"/>
                </a:lnTo>
                <a:lnTo>
                  <a:pt x="1448" y="471"/>
                </a:lnTo>
                <a:lnTo>
                  <a:pt x="1455" y="471"/>
                </a:lnTo>
                <a:lnTo>
                  <a:pt x="1462" y="471"/>
                </a:lnTo>
                <a:lnTo>
                  <a:pt x="1470" y="469"/>
                </a:lnTo>
                <a:lnTo>
                  <a:pt x="1477" y="466"/>
                </a:lnTo>
                <a:lnTo>
                  <a:pt x="1484" y="466"/>
                </a:lnTo>
                <a:lnTo>
                  <a:pt x="1491" y="468"/>
                </a:lnTo>
                <a:lnTo>
                  <a:pt x="1500" y="471"/>
                </a:lnTo>
                <a:lnTo>
                  <a:pt x="1500" y="475"/>
                </a:lnTo>
                <a:lnTo>
                  <a:pt x="1502" y="480"/>
                </a:lnTo>
                <a:lnTo>
                  <a:pt x="1506" y="486"/>
                </a:lnTo>
                <a:lnTo>
                  <a:pt x="1506" y="491"/>
                </a:lnTo>
                <a:lnTo>
                  <a:pt x="1506" y="495"/>
                </a:lnTo>
                <a:lnTo>
                  <a:pt x="1506" y="504"/>
                </a:lnTo>
                <a:lnTo>
                  <a:pt x="1504" y="511"/>
                </a:lnTo>
                <a:lnTo>
                  <a:pt x="1504" y="518"/>
                </a:lnTo>
                <a:lnTo>
                  <a:pt x="1509" y="525"/>
                </a:lnTo>
                <a:lnTo>
                  <a:pt x="1511" y="531"/>
                </a:lnTo>
                <a:lnTo>
                  <a:pt x="1515" y="534"/>
                </a:lnTo>
                <a:lnTo>
                  <a:pt x="1517" y="543"/>
                </a:lnTo>
                <a:lnTo>
                  <a:pt x="1520" y="551"/>
                </a:lnTo>
                <a:lnTo>
                  <a:pt x="1524" y="556"/>
                </a:lnTo>
                <a:lnTo>
                  <a:pt x="1529" y="560"/>
                </a:lnTo>
                <a:lnTo>
                  <a:pt x="1535" y="562"/>
                </a:lnTo>
                <a:lnTo>
                  <a:pt x="1540" y="563"/>
                </a:lnTo>
                <a:lnTo>
                  <a:pt x="1544" y="567"/>
                </a:lnTo>
                <a:lnTo>
                  <a:pt x="1549" y="569"/>
                </a:lnTo>
                <a:lnTo>
                  <a:pt x="1553" y="571"/>
                </a:lnTo>
                <a:lnTo>
                  <a:pt x="1558" y="574"/>
                </a:lnTo>
                <a:lnTo>
                  <a:pt x="1565" y="576"/>
                </a:lnTo>
                <a:lnTo>
                  <a:pt x="1569" y="576"/>
                </a:lnTo>
                <a:lnTo>
                  <a:pt x="1574" y="574"/>
                </a:lnTo>
                <a:lnTo>
                  <a:pt x="1582" y="574"/>
                </a:lnTo>
                <a:lnTo>
                  <a:pt x="1587" y="576"/>
                </a:lnTo>
                <a:lnTo>
                  <a:pt x="1592" y="578"/>
                </a:lnTo>
                <a:lnTo>
                  <a:pt x="1596" y="578"/>
                </a:lnTo>
                <a:lnTo>
                  <a:pt x="1603" y="576"/>
                </a:lnTo>
                <a:lnTo>
                  <a:pt x="1609" y="578"/>
                </a:lnTo>
                <a:lnTo>
                  <a:pt x="1616" y="578"/>
                </a:lnTo>
                <a:lnTo>
                  <a:pt x="1623" y="578"/>
                </a:lnTo>
                <a:lnTo>
                  <a:pt x="1629" y="576"/>
                </a:lnTo>
                <a:lnTo>
                  <a:pt x="1636" y="576"/>
                </a:lnTo>
                <a:lnTo>
                  <a:pt x="1639" y="574"/>
                </a:lnTo>
                <a:lnTo>
                  <a:pt x="1647" y="571"/>
                </a:lnTo>
                <a:lnTo>
                  <a:pt x="1652" y="567"/>
                </a:lnTo>
                <a:lnTo>
                  <a:pt x="1659" y="563"/>
                </a:lnTo>
                <a:lnTo>
                  <a:pt x="1665" y="562"/>
                </a:lnTo>
                <a:lnTo>
                  <a:pt x="1672" y="567"/>
                </a:lnTo>
                <a:lnTo>
                  <a:pt x="1674" y="572"/>
                </a:lnTo>
                <a:lnTo>
                  <a:pt x="1674" y="576"/>
                </a:lnTo>
                <a:lnTo>
                  <a:pt x="1668" y="580"/>
                </a:lnTo>
                <a:lnTo>
                  <a:pt x="1661" y="583"/>
                </a:lnTo>
                <a:lnTo>
                  <a:pt x="1657" y="587"/>
                </a:lnTo>
                <a:lnTo>
                  <a:pt x="1657" y="594"/>
                </a:lnTo>
                <a:lnTo>
                  <a:pt x="1663" y="601"/>
                </a:lnTo>
                <a:lnTo>
                  <a:pt x="1667" y="607"/>
                </a:lnTo>
                <a:lnTo>
                  <a:pt x="1663" y="612"/>
                </a:lnTo>
                <a:lnTo>
                  <a:pt x="1661" y="618"/>
                </a:lnTo>
                <a:lnTo>
                  <a:pt x="1665" y="621"/>
                </a:lnTo>
                <a:lnTo>
                  <a:pt x="1663" y="628"/>
                </a:lnTo>
                <a:lnTo>
                  <a:pt x="1659" y="632"/>
                </a:lnTo>
                <a:lnTo>
                  <a:pt x="1657" y="639"/>
                </a:lnTo>
                <a:lnTo>
                  <a:pt x="1659" y="646"/>
                </a:lnTo>
                <a:lnTo>
                  <a:pt x="1661" y="652"/>
                </a:lnTo>
                <a:lnTo>
                  <a:pt x="1659" y="659"/>
                </a:lnTo>
                <a:lnTo>
                  <a:pt x="1657" y="654"/>
                </a:lnTo>
                <a:lnTo>
                  <a:pt x="1654" y="648"/>
                </a:lnTo>
                <a:lnTo>
                  <a:pt x="1648" y="645"/>
                </a:lnTo>
                <a:lnTo>
                  <a:pt x="1639" y="643"/>
                </a:lnTo>
                <a:lnTo>
                  <a:pt x="1634" y="641"/>
                </a:lnTo>
                <a:lnTo>
                  <a:pt x="1627" y="636"/>
                </a:lnTo>
                <a:lnTo>
                  <a:pt x="1620" y="634"/>
                </a:lnTo>
                <a:lnTo>
                  <a:pt x="1611" y="634"/>
                </a:lnTo>
                <a:lnTo>
                  <a:pt x="1600" y="636"/>
                </a:lnTo>
                <a:lnTo>
                  <a:pt x="1589" y="639"/>
                </a:lnTo>
                <a:lnTo>
                  <a:pt x="1582" y="639"/>
                </a:lnTo>
                <a:lnTo>
                  <a:pt x="1576" y="639"/>
                </a:lnTo>
                <a:lnTo>
                  <a:pt x="1571" y="636"/>
                </a:lnTo>
                <a:lnTo>
                  <a:pt x="1569" y="630"/>
                </a:lnTo>
                <a:lnTo>
                  <a:pt x="1569" y="625"/>
                </a:lnTo>
                <a:lnTo>
                  <a:pt x="1562" y="621"/>
                </a:lnTo>
                <a:lnTo>
                  <a:pt x="1556" y="619"/>
                </a:lnTo>
                <a:lnTo>
                  <a:pt x="1553" y="619"/>
                </a:lnTo>
                <a:lnTo>
                  <a:pt x="1547" y="618"/>
                </a:lnTo>
                <a:lnTo>
                  <a:pt x="1542" y="612"/>
                </a:lnTo>
                <a:lnTo>
                  <a:pt x="1536" y="607"/>
                </a:lnTo>
                <a:lnTo>
                  <a:pt x="1533" y="605"/>
                </a:lnTo>
                <a:lnTo>
                  <a:pt x="1527" y="605"/>
                </a:lnTo>
                <a:lnTo>
                  <a:pt x="1522" y="612"/>
                </a:lnTo>
                <a:lnTo>
                  <a:pt x="1518" y="618"/>
                </a:lnTo>
                <a:lnTo>
                  <a:pt x="1509" y="621"/>
                </a:lnTo>
                <a:lnTo>
                  <a:pt x="1504" y="621"/>
                </a:lnTo>
                <a:lnTo>
                  <a:pt x="1497" y="616"/>
                </a:lnTo>
                <a:lnTo>
                  <a:pt x="1486" y="614"/>
                </a:lnTo>
                <a:lnTo>
                  <a:pt x="1482" y="614"/>
                </a:lnTo>
                <a:lnTo>
                  <a:pt x="1477" y="616"/>
                </a:lnTo>
                <a:lnTo>
                  <a:pt x="1471" y="618"/>
                </a:lnTo>
                <a:lnTo>
                  <a:pt x="1466" y="618"/>
                </a:lnTo>
                <a:lnTo>
                  <a:pt x="1461" y="619"/>
                </a:lnTo>
                <a:lnTo>
                  <a:pt x="1453" y="619"/>
                </a:lnTo>
                <a:lnTo>
                  <a:pt x="1444" y="619"/>
                </a:lnTo>
                <a:lnTo>
                  <a:pt x="1437" y="619"/>
                </a:lnTo>
                <a:lnTo>
                  <a:pt x="1432" y="614"/>
                </a:lnTo>
                <a:lnTo>
                  <a:pt x="1435" y="607"/>
                </a:lnTo>
                <a:lnTo>
                  <a:pt x="1443" y="607"/>
                </a:lnTo>
                <a:lnTo>
                  <a:pt x="1448" y="603"/>
                </a:lnTo>
                <a:lnTo>
                  <a:pt x="1446" y="598"/>
                </a:lnTo>
                <a:lnTo>
                  <a:pt x="1439" y="594"/>
                </a:lnTo>
                <a:lnTo>
                  <a:pt x="1435" y="590"/>
                </a:lnTo>
                <a:lnTo>
                  <a:pt x="1439" y="589"/>
                </a:lnTo>
                <a:lnTo>
                  <a:pt x="1443" y="583"/>
                </a:lnTo>
                <a:lnTo>
                  <a:pt x="1443" y="578"/>
                </a:lnTo>
                <a:lnTo>
                  <a:pt x="1441" y="574"/>
                </a:lnTo>
                <a:lnTo>
                  <a:pt x="1435" y="569"/>
                </a:lnTo>
                <a:lnTo>
                  <a:pt x="1426" y="567"/>
                </a:lnTo>
                <a:lnTo>
                  <a:pt x="1423" y="572"/>
                </a:lnTo>
                <a:lnTo>
                  <a:pt x="1423" y="578"/>
                </a:lnTo>
                <a:lnTo>
                  <a:pt x="1417" y="578"/>
                </a:lnTo>
                <a:lnTo>
                  <a:pt x="1410" y="580"/>
                </a:lnTo>
                <a:lnTo>
                  <a:pt x="1410" y="585"/>
                </a:lnTo>
                <a:lnTo>
                  <a:pt x="1410" y="590"/>
                </a:lnTo>
                <a:lnTo>
                  <a:pt x="1408" y="596"/>
                </a:lnTo>
                <a:lnTo>
                  <a:pt x="1403" y="601"/>
                </a:lnTo>
                <a:lnTo>
                  <a:pt x="1401" y="609"/>
                </a:lnTo>
                <a:lnTo>
                  <a:pt x="1397" y="614"/>
                </a:lnTo>
                <a:lnTo>
                  <a:pt x="1397" y="619"/>
                </a:lnTo>
                <a:lnTo>
                  <a:pt x="1396" y="623"/>
                </a:lnTo>
                <a:lnTo>
                  <a:pt x="1396" y="628"/>
                </a:lnTo>
                <a:lnTo>
                  <a:pt x="1397" y="636"/>
                </a:lnTo>
                <a:lnTo>
                  <a:pt x="1397" y="641"/>
                </a:lnTo>
                <a:lnTo>
                  <a:pt x="1399" y="646"/>
                </a:lnTo>
                <a:lnTo>
                  <a:pt x="1403" y="652"/>
                </a:lnTo>
                <a:lnTo>
                  <a:pt x="1399" y="657"/>
                </a:lnTo>
                <a:lnTo>
                  <a:pt x="1396" y="663"/>
                </a:lnTo>
                <a:lnTo>
                  <a:pt x="1387" y="665"/>
                </a:lnTo>
                <a:lnTo>
                  <a:pt x="1383" y="661"/>
                </a:lnTo>
                <a:lnTo>
                  <a:pt x="1383" y="655"/>
                </a:lnTo>
                <a:lnTo>
                  <a:pt x="1379" y="646"/>
                </a:lnTo>
                <a:lnTo>
                  <a:pt x="1379" y="641"/>
                </a:lnTo>
                <a:lnTo>
                  <a:pt x="1376" y="637"/>
                </a:lnTo>
                <a:lnTo>
                  <a:pt x="1374" y="634"/>
                </a:lnTo>
                <a:lnTo>
                  <a:pt x="1369" y="630"/>
                </a:lnTo>
                <a:lnTo>
                  <a:pt x="1365" y="625"/>
                </a:lnTo>
                <a:lnTo>
                  <a:pt x="1360" y="623"/>
                </a:lnTo>
                <a:lnTo>
                  <a:pt x="1356" y="621"/>
                </a:lnTo>
                <a:lnTo>
                  <a:pt x="1349" y="619"/>
                </a:lnTo>
                <a:lnTo>
                  <a:pt x="1350" y="614"/>
                </a:lnTo>
                <a:lnTo>
                  <a:pt x="1354" y="607"/>
                </a:lnTo>
                <a:lnTo>
                  <a:pt x="1358" y="603"/>
                </a:lnTo>
                <a:lnTo>
                  <a:pt x="1354" y="599"/>
                </a:lnTo>
                <a:lnTo>
                  <a:pt x="1347" y="598"/>
                </a:lnTo>
                <a:lnTo>
                  <a:pt x="1345" y="603"/>
                </a:lnTo>
                <a:lnTo>
                  <a:pt x="1340" y="607"/>
                </a:lnTo>
                <a:lnTo>
                  <a:pt x="1336" y="605"/>
                </a:lnTo>
                <a:lnTo>
                  <a:pt x="1332" y="599"/>
                </a:lnTo>
                <a:lnTo>
                  <a:pt x="1327" y="598"/>
                </a:lnTo>
                <a:lnTo>
                  <a:pt x="1320" y="594"/>
                </a:lnTo>
                <a:lnTo>
                  <a:pt x="1314" y="592"/>
                </a:lnTo>
                <a:lnTo>
                  <a:pt x="1307" y="594"/>
                </a:lnTo>
                <a:lnTo>
                  <a:pt x="1313" y="601"/>
                </a:lnTo>
                <a:lnTo>
                  <a:pt x="1322" y="607"/>
                </a:lnTo>
                <a:lnTo>
                  <a:pt x="1322" y="614"/>
                </a:lnTo>
                <a:lnTo>
                  <a:pt x="1323" y="619"/>
                </a:lnTo>
                <a:lnTo>
                  <a:pt x="1320" y="625"/>
                </a:lnTo>
                <a:lnTo>
                  <a:pt x="1316" y="630"/>
                </a:lnTo>
                <a:lnTo>
                  <a:pt x="1313" y="632"/>
                </a:lnTo>
                <a:lnTo>
                  <a:pt x="1309" y="637"/>
                </a:lnTo>
                <a:lnTo>
                  <a:pt x="1316" y="637"/>
                </a:lnTo>
                <a:lnTo>
                  <a:pt x="1322" y="634"/>
                </a:lnTo>
                <a:lnTo>
                  <a:pt x="1327" y="632"/>
                </a:lnTo>
                <a:lnTo>
                  <a:pt x="1334" y="634"/>
                </a:lnTo>
                <a:lnTo>
                  <a:pt x="1336" y="639"/>
                </a:lnTo>
                <a:lnTo>
                  <a:pt x="1331" y="645"/>
                </a:lnTo>
                <a:lnTo>
                  <a:pt x="1327" y="648"/>
                </a:lnTo>
                <a:lnTo>
                  <a:pt x="1320" y="650"/>
                </a:lnTo>
                <a:lnTo>
                  <a:pt x="1313" y="654"/>
                </a:lnTo>
                <a:lnTo>
                  <a:pt x="1313" y="659"/>
                </a:lnTo>
                <a:lnTo>
                  <a:pt x="1311" y="665"/>
                </a:lnTo>
                <a:lnTo>
                  <a:pt x="1309" y="672"/>
                </a:lnTo>
                <a:lnTo>
                  <a:pt x="1302" y="677"/>
                </a:lnTo>
                <a:lnTo>
                  <a:pt x="1296" y="681"/>
                </a:lnTo>
                <a:lnTo>
                  <a:pt x="1289" y="683"/>
                </a:lnTo>
                <a:lnTo>
                  <a:pt x="1282" y="683"/>
                </a:lnTo>
                <a:lnTo>
                  <a:pt x="1276" y="684"/>
                </a:lnTo>
                <a:lnTo>
                  <a:pt x="1271" y="688"/>
                </a:lnTo>
                <a:lnTo>
                  <a:pt x="1264" y="692"/>
                </a:lnTo>
                <a:lnTo>
                  <a:pt x="1258" y="692"/>
                </a:lnTo>
                <a:lnTo>
                  <a:pt x="1253" y="688"/>
                </a:lnTo>
                <a:lnTo>
                  <a:pt x="1249" y="688"/>
                </a:lnTo>
                <a:lnTo>
                  <a:pt x="1244" y="686"/>
                </a:lnTo>
                <a:lnTo>
                  <a:pt x="1237" y="683"/>
                </a:lnTo>
                <a:lnTo>
                  <a:pt x="1229" y="677"/>
                </a:lnTo>
                <a:lnTo>
                  <a:pt x="1229" y="672"/>
                </a:lnTo>
                <a:lnTo>
                  <a:pt x="1229" y="666"/>
                </a:lnTo>
                <a:lnTo>
                  <a:pt x="1226" y="665"/>
                </a:lnTo>
                <a:lnTo>
                  <a:pt x="1219" y="665"/>
                </a:lnTo>
                <a:lnTo>
                  <a:pt x="1210" y="663"/>
                </a:lnTo>
                <a:lnTo>
                  <a:pt x="1206" y="657"/>
                </a:lnTo>
                <a:lnTo>
                  <a:pt x="1204" y="654"/>
                </a:lnTo>
                <a:lnTo>
                  <a:pt x="1201" y="654"/>
                </a:lnTo>
                <a:lnTo>
                  <a:pt x="1190" y="652"/>
                </a:lnTo>
                <a:lnTo>
                  <a:pt x="1183" y="650"/>
                </a:lnTo>
                <a:lnTo>
                  <a:pt x="1177" y="652"/>
                </a:lnTo>
                <a:lnTo>
                  <a:pt x="1172" y="655"/>
                </a:lnTo>
                <a:lnTo>
                  <a:pt x="1166" y="661"/>
                </a:lnTo>
                <a:lnTo>
                  <a:pt x="1163" y="665"/>
                </a:lnTo>
                <a:lnTo>
                  <a:pt x="1161" y="668"/>
                </a:lnTo>
                <a:lnTo>
                  <a:pt x="1157" y="674"/>
                </a:lnTo>
                <a:lnTo>
                  <a:pt x="1154" y="677"/>
                </a:lnTo>
                <a:lnTo>
                  <a:pt x="1152" y="688"/>
                </a:lnTo>
                <a:lnTo>
                  <a:pt x="1152" y="695"/>
                </a:lnTo>
                <a:lnTo>
                  <a:pt x="1141" y="697"/>
                </a:lnTo>
                <a:lnTo>
                  <a:pt x="1134" y="701"/>
                </a:lnTo>
                <a:lnTo>
                  <a:pt x="1123" y="701"/>
                </a:lnTo>
                <a:lnTo>
                  <a:pt x="1119" y="701"/>
                </a:lnTo>
                <a:lnTo>
                  <a:pt x="1114" y="702"/>
                </a:lnTo>
                <a:lnTo>
                  <a:pt x="1114" y="708"/>
                </a:lnTo>
                <a:lnTo>
                  <a:pt x="1112" y="713"/>
                </a:lnTo>
                <a:lnTo>
                  <a:pt x="1103" y="713"/>
                </a:lnTo>
                <a:lnTo>
                  <a:pt x="1099" y="715"/>
                </a:lnTo>
                <a:lnTo>
                  <a:pt x="1094" y="719"/>
                </a:lnTo>
                <a:lnTo>
                  <a:pt x="1090" y="722"/>
                </a:lnTo>
                <a:lnTo>
                  <a:pt x="1085" y="726"/>
                </a:lnTo>
                <a:lnTo>
                  <a:pt x="1080" y="728"/>
                </a:lnTo>
                <a:lnTo>
                  <a:pt x="1074" y="728"/>
                </a:lnTo>
                <a:lnTo>
                  <a:pt x="1069" y="724"/>
                </a:lnTo>
                <a:lnTo>
                  <a:pt x="1065" y="719"/>
                </a:lnTo>
                <a:lnTo>
                  <a:pt x="1062" y="711"/>
                </a:lnTo>
                <a:lnTo>
                  <a:pt x="1056" y="708"/>
                </a:lnTo>
                <a:lnTo>
                  <a:pt x="1052" y="704"/>
                </a:lnTo>
                <a:lnTo>
                  <a:pt x="1043" y="699"/>
                </a:lnTo>
                <a:lnTo>
                  <a:pt x="1038" y="695"/>
                </a:lnTo>
                <a:lnTo>
                  <a:pt x="1033" y="692"/>
                </a:lnTo>
                <a:lnTo>
                  <a:pt x="1027" y="688"/>
                </a:lnTo>
                <a:lnTo>
                  <a:pt x="1022" y="686"/>
                </a:lnTo>
                <a:lnTo>
                  <a:pt x="1016" y="679"/>
                </a:lnTo>
                <a:lnTo>
                  <a:pt x="1009" y="672"/>
                </a:lnTo>
                <a:lnTo>
                  <a:pt x="1006" y="668"/>
                </a:lnTo>
                <a:lnTo>
                  <a:pt x="1002" y="665"/>
                </a:lnTo>
                <a:lnTo>
                  <a:pt x="995" y="665"/>
                </a:lnTo>
                <a:lnTo>
                  <a:pt x="989" y="661"/>
                </a:lnTo>
                <a:lnTo>
                  <a:pt x="986" y="655"/>
                </a:lnTo>
                <a:lnTo>
                  <a:pt x="986" y="650"/>
                </a:lnTo>
                <a:lnTo>
                  <a:pt x="984" y="646"/>
                </a:lnTo>
                <a:lnTo>
                  <a:pt x="980" y="641"/>
                </a:lnTo>
                <a:lnTo>
                  <a:pt x="975" y="636"/>
                </a:lnTo>
                <a:lnTo>
                  <a:pt x="969" y="632"/>
                </a:lnTo>
                <a:lnTo>
                  <a:pt x="960" y="634"/>
                </a:lnTo>
                <a:lnTo>
                  <a:pt x="957" y="637"/>
                </a:lnTo>
                <a:lnTo>
                  <a:pt x="957" y="646"/>
                </a:lnTo>
                <a:lnTo>
                  <a:pt x="955" y="654"/>
                </a:lnTo>
                <a:lnTo>
                  <a:pt x="955" y="659"/>
                </a:lnTo>
                <a:lnTo>
                  <a:pt x="959" y="665"/>
                </a:lnTo>
                <a:lnTo>
                  <a:pt x="959" y="670"/>
                </a:lnTo>
                <a:lnTo>
                  <a:pt x="959" y="675"/>
                </a:lnTo>
                <a:lnTo>
                  <a:pt x="953" y="677"/>
                </a:lnTo>
                <a:lnTo>
                  <a:pt x="948" y="679"/>
                </a:lnTo>
                <a:lnTo>
                  <a:pt x="946" y="683"/>
                </a:lnTo>
                <a:lnTo>
                  <a:pt x="944" y="688"/>
                </a:lnTo>
                <a:lnTo>
                  <a:pt x="942" y="692"/>
                </a:lnTo>
                <a:lnTo>
                  <a:pt x="937" y="692"/>
                </a:lnTo>
                <a:lnTo>
                  <a:pt x="933" y="686"/>
                </a:lnTo>
                <a:lnTo>
                  <a:pt x="928" y="681"/>
                </a:lnTo>
                <a:lnTo>
                  <a:pt x="924" y="677"/>
                </a:lnTo>
                <a:lnTo>
                  <a:pt x="919" y="674"/>
                </a:lnTo>
                <a:lnTo>
                  <a:pt x="915" y="668"/>
                </a:lnTo>
                <a:lnTo>
                  <a:pt x="913" y="665"/>
                </a:lnTo>
                <a:lnTo>
                  <a:pt x="906" y="661"/>
                </a:lnTo>
                <a:lnTo>
                  <a:pt x="903" y="655"/>
                </a:lnTo>
                <a:lnTo>
                  <a:pt x="897" y="650"/>
                </a:lnTo>
                <a:lnTo>
                  <a:pt x="894" y="643"/>
                </a:lnTo>
                <a:lnTo>
                  <a:pt x="890" y="639"/>
                </a:lnTo>
                <a:lnTo>
                  <a:pt x="883" y="637"/>
                </a:lnTo>
                <a:lnTo>
                  <a:pt x="876" y="639"/>
                </a:lnTo>
                <a:lnTo>
                  <a:pt x="870" y="637"/>
                </a:lnTo>
                <a:lnTo>
                  <a:pt x="863" y="634"/>
                </a:lnTo>
                <a:lnTo>
                  <a:pt x="859" y="637"/>
                </a:lnTo>
                <a:lnTo>
                  <a:pt x="856" y="641"/>
                </a:lnTo>
                <a:lnTo>
                  <a:pt x="848" y="643"/>
                </a:lnTo>
                <a:lnTo>
                  <a:pt x="843" y="650"/>
                </a:lnTo>
                <a:lnTo>
                  <a:pt x="838" y="646"/>
                </a:lnTo>
                <a:lnTo>
                  <a:pt x="834" y="645"/>
                </a:lnTo>
                <a:lnTo>
                  <a:pt x="830" y="648"/>
                </a:lnTo>
                <a:lnTo>
                  <a:pt x="827" y="652"/>
                </a:lnTo>
                <a:lnTo>
                  <a:pt x="823" y="657"/>
                </a:lnTo>
                <a:lnTo>
                  <a:pt x="816" y="657"/>
                </a:lnTo>
                <a:lnTo>
                  <a:pt x="812" y="663"/>
                </a:lnTo>
                <a:lnTo>
                  <a:pt x="816" y="670"/>
                </a:lnTo>
                <a:lnTo>
                  <a:pt x="820" y="672"/>
                </a:lnTo>
                <a:lnTo>
                  <a:pt x="818" y="679"/>
                </a:lnTo>
                <a:lnTo>
                  <a:pt x="818" y="684"/>
                </a:lnTo>
                <a:lnTo>
                  <a:pt x="820" y="692"/>
                </a:lnTo>
                <a:lnTo>
                  <a:pt x="818" y="695"/>
                </a:lnTo>
                <a:lnTo>
                  <a:pt x="812" y="693"/>
                </a:lnTo>
                <a:lnTo>
                  <a:pt x="807" y="697"/>
                </a:lnTo>
                <a:lnTo>
                  <a:pt x="809" y="706"/>
                </a:lnTo>
                <a:lnTo>
                  <a:pt x="810" y="710"/>
                </a:lnTo>
                <a:lnTo>
                  <a:pt x="803" y="710"/>
                </a:lnTo>
                <a:lnTo>
                  <a:pt x="798" y="715"/>
                </a:lnTo>
                <a:lnTo>
                  <a:pt x="792" y="721"/>
                </a:lnTo>
                <a:lnTo>
                  <a:pt x="787" y="724"/>
                </a:lnTo>
                <a:lnTo>
                  <a:pt x="782" y="728"/>
                </a:lnTo>
                <a:lnTo>
                  <a:pt x="774" y="730"/>
                </a:lnTo>
                <a:lnTo>
                  <a:pt x="771" y="730"/>
                </a:lnTo>
                <a:lnTo>
                  <a:pt x="765" y="730"/>
                </a:lnTo>
                <a:lnTo>
                  <a:pt x="758" y="728"/>
                </a:lnTo>
                <a:lnTo>
                  <a:pt x="755" y="733"/>
                </a:lnTo>
                <a:lnTo>
                  <a:pt x="758" y="737"/>
                </a:lnTo>
                <a:lnTo>
                  <a:pt x="764" y="739"/>
                </a:lnTo>
                <a:lnTo>
                  <a:pt x="769" y="739"/>
                </a:lnTo>
                <a:lnTo>
                  <a:pt x="773" y="742"/>
                </a:lnTo>
                <a:lnTo>
                  <a:pt x="776" y="748"/>
                </a:lnTo>
                <a:lnTo>
                  <a:pt x="780" y="751"/>
                </a:lnTo>
                <a:lnTo>
                  <a:pt x="782" y="757"/>
                </a:lnTo>
                <a:lnTo>
                  <a:pt x="776" y="760"/>
                </a:lnTo>
                <a:lnTo>
                  <a:pt x="773" y="757"/>
                </a:lnTo>
                <a:lnTo>
                  <a:pt x="769" y="755"/>
                </a:lnTo>
                <a:lnTo>
                  <a:pt x="765" y="757"/>
                </a:lnTo>
                <a:lnTo>
                  <a:pt x="760" y="760"/>
                </a:lnTo>
                <a:lnTo>
                  <a:pt x="755" y="760"/>
                </a:lnTo>
                <a:lnTo>
                  <a:pt x="755" y="766"/>
                </a:lnTo>
                <a:lnTo>
                  <a:pt x="753" y="775"/>
                </a:lnTo>
                <a:lnTo>
                  <a:pt x="749" y="780"/>
                </a:lnTo>
                <a:lnTo>
                  <a:pt x="742" y="782"/>
                </a:lnTo>
                <a:lnTo>
                  <a:pt x="733" y="784"/>
                </a:lnTo>
                <a:lnTo>
                  <a:pt x="735" y="791"/>
                </a:lnTo>
                <a:lnTo>
                  <a:pt x="740" y="795"/>
                </a:lnTo>
                <a:lnTo>
                  <a:pt x="742" y="800"/>
                </a:lnTo>
                <a:lnTo>
                  <a:pt x="735" y="802"/>
                </a:lnTo>
                <a:lnTo>
                  <a:pt x="729" y="800"/>
                </a:lnTo>
                <a:lnTo>
                  <a:pt x="726" y="804"/>
                </a:lnTo>
                <a:lnTo>
                  <a:pt x="729" y="809"/>
                </a:lnTo>
                <a:lnTo>
                  <a:pt x="727" y="816"/>
                </a:lnTo>
                <a:lnTo>
                  <a:pt x="717" y="820"/>
                </a:lnTo>
                <a:lnTo>
                  <a:pt x="706" y="820"/>
                </a:lnTo>
                <a:lnTo>
                  <a:pt x="700" y="816"/>
                </a:lnTo>
                <a:lnTo>
                  <a:pt x="693" y="818"/>
                </a:lnTo>
                <a:lnTo>
                  <a:pt x="686" y="822"/>
                </a:lnTo>
                <a:lnTo>
                  <a:pt x="686" y="827"/>
                </a:lnTo>
                <a:lnTo>
                  <a:pt x="686" y="832"/>
                </a:lnTo>
                <a:lnTo>
                  <a:pt x="679" y="836"/>
                </a:lnTo>
                <a:lnTo>
                  <a:pt x="671" y="836"/>
                </a:lnTo>
                <a:lnTo>
                  <a:pt x="666" y="840"/>
                </a:lnTo>
                <a:lnTo>
                  <a:pt x="661" y="842"/>
                </a:lnTo>
                <a:lnTo>
                  <a:pt x="653" y="840"/>
                </a:lnTo>
                <a:lnTo>
                  <a:pt x="648" y="838"/>
                </a:lnTo>
                <a:lnTo>
                  <a:pt x="643" y="834"/>
                </a:lnTo>
                <a:lnTo>
                  <a:pt x="639" y="827"/>
                </a:lnTo>
                <a:lnTo>
                  <a:pt x="635" y="820"/>
                </a:lnTo>
                <a:lnTo>
                  <a:pt x="632" y="813"/>
                </a:lnTo>
                <a:lnTo>
                  <a:pt x="632" y="807"/>
                </a:lnTo>
                <a:lnTo>
                  <a:pt x="626" y="804"/>
                </a:lnTo>
                <a:lnTo>
                  <a:pt x="628" y="798"/>
                </a:lnTo>
                <a:lnTo>
                  <a:pt x="624" y="793"/>
                </a:lnTo>
                <a:lnTo>
                  <a:pt x="619" y="793"/>
                </a:lnTo>
                <a:lnTo>
                  <a:pt x="614" y="791"/>
                </a:lnTo>
                <a:lnTo>
                  <a:pt x="610" y="782"/>
                </a:lnTo>
                <a:lnTo>
                  <a:pt x="605" y="776"/>
                </a:lnTo>
                <a:lnTo>
                  <a:pt x="599" y="775"/>
                </a:lnTo>
                <a:lnTo>
                  <a:pt x="597" y="767"/>
                </a:lnTo>
                <a:lnTo>
                  <a:pt x="594" y="762"/>
                </a:lnTo>
                <a:lnTo>
                  <a:pt x="588" y="755"/>
                </a:lnTo>
                <a:lnTo>
                  <a:pt x="581" y="751"/>
                </a:lnTo>
                <a:lnTo>
                  <a:pt x="576" y="751"/>
                </a:lnTo>
                <a:lnTo>
                  <a:pt x="572" y="749"/>
                </a:lnTo>
                <a:lnTo>
                  <a:pt x="570" y="742"/>
                </a:lnTo>
                <a:lnTo>
                  <a:pt x="574" y="735"/>
                </a:lnTo>
                <a:lnTo>
                  <a:pt x="567" y="730"/>
                </a:lnTo>
                <a:lnTo>
                  <a:pt x="567" y="722"/>
                </a:lnTo>
                <a:lnTo>
                  <a:pt x="563" y="719"/>
                </a:lnTo>
                <a:lnTo>
                  <a:pt x="559" y="713"/>
                </a:lnTo>
                <a:lnTo>
                  <a:pt x="559" y="708"/>
                </a:lnTo>
                <a:lnTo>
                  <a:pt x="556" y="704"/>
                </a:lnTo>
                <a:lnTo>
                  <a:pt x="556" y="699"/>
                </a:lnTo>
                <a:lnTo>
                  <a:pt x="556" y="692"/>
                </a:lnTo>
                <a:lnTo>
                  <a:pt x="558" y="684"/>
                </a:lnTo>
                <a:lnTo>
                  <a:pt x="556" y="679"/>
                </a:lnTo>
                <a:lnTo>
                  <a:pt x="556" y="674"/>
                </a:lnTo>
                <a:lnTo>
                  <a:pt x="554" y="670"/>
                </a:lnTo>
                <a:lnTo>
                  <a:pt x="552" y="665"/>
                </a:lnTo>
                <a:lnTo>
                  <a:pt x="554" y="657"/>
                </a:lnTo>
                <a:lnTo>
                  <a:pt x="556" y="654"/>
                </a:lnTo>
                <a:lnTo>
                  <a:pt x="558" y="646"/>
                </a:lnTo>
                <a:lnTo>
                  <a:pt x="554" y="643"/>
                </a:lnTo>
                <a:lnTo>
                  <a:pt x="556" y="637"/>
                </a:lnTo>
                <a:lnTo>
                  <a:pt x="556" y="632"/>
                </a:lnTo>
                <a:lnTo>
                  <a:pt x="558" y="628"/>
                </a:lnTo>
                <a:lnTo>
                  <a:pt x="561" y="623"/>
                </a:lnTo>
                <a:lnTo>
                  <a:pt x="565" y="621"/>
                </a:lnTo>
                <a:lnTo>
                  <a:pt x="565" y="616"/>
                </a:lnTo>
                <a:lnTo>
                  <a:pt x="561" y="612"/>
                </a:lnTo>
                <a:lnTo>
                  <a:pt x="563" y="605"/>
                </a:lnTo>
                <a:lnTo>
                  <a:pt x="563" y="599"/>
                </a:lnTo>
                <a:lnTo>
                  <a:pt x="567" y="596"/>
                </a:lnTo>
                <a:lnTo>
                  <a:pt x="570" y="592"/>
                </a:lnTo>
                <a:lnTo>
                  <a:pt x="574" y="589"/>
                </a:lnTo>
                <a:lnTo>
                  <a:pt x="581" y="589"/>
                </a:lnTo>
                <a:lnTo>
                  <a:pt x="585" y="581"/>
                </a:lnTo>
                <a:lnTo>
                  <a:pt x="585" y="578"/>
                </a:lnTo>
                <a:lnTo>
                  <a:pt x="588" y="574"/>
                </a:lnTo>
                <a:lnTo>
                  <a:pt x="590" y="569"/>
                </a:lnTo>
                <a:lnTo>
                  <a:pt x="587" y="563"/>
                </a:lnTo>
                <a:lnTo>
                  <a:pt x="581" y="556"/>
                </a:lnTo>
                <a:lnTo>
                  <a:pt x="581" y="549"/>
                </a:lnTo>
                <a:lnTo>
                  <a:pt x="585" y="542"/>
                </a:lnTo>
                <a:lnTo>
                  <a:pt x="588" y="536"/>
                </a:lnTo>
                <a:lnTo>
                  <a:pt x="587" y="531"/>
                </a:lnTo>
                <a:lnTo>
                  <a:pt x="585" y="525"/>
                </a:lnTo>
                <a:lnTo>
                  <a:pt x="585" y="520"/>
                </a:lnTo>
                <a:lnTo>
                  <a:pt x="578" y="520"/>
                </a:lnTo>
                <a:lnTo>
                  <a:pt x="570" y="522"/>
                </a:lnTo>
                <a:lnTo>
                  <a:pt x="567" y="518"/>
                </a:lnTo>
                <a:lnTo>
                  <a:pt x="563" y="515"/>
                </a:lnTo>
                <a:lnTo>
                  <a:pt x="561" y="509"/>
                </a:lnTo>
                <a:lnTo>
                  <a:pt x="556" y="504"/>
                </a:lnTo>
                <a:lnTo>
                  <a:pt x="550" y="504"/>
                </a:lnTo>
                <a:lnTo>
                  <a:pt x="549" y="507"/>
                </a:lnTo>
                <a:lnTo>
                  <a:pt x="543" y="513"/>
                </a:lnTo>
                <a:lnTo>
                  <a:pt x="536" y="513"/>
                </a:lnTo>
                <a:lnTo>
                  <a:pt x="534" y="518"/>
                </a:lnTo>
                <a:lnTo>
                  <a:pt x="532" y="524"/>
                </a:lnTo>
                <a:lnTo>
                  <a:pt x="529" y="527"/>
                </a:lnTo>
                <a:lnTo>
                  <a:pt x="522" y="533"/>
                </a:lnTo>
                <a:lnTo>
                  <a:pt x="518" y="538"/>
                </a:lnTo>
                <a:lnTo>
                  <a:pt x="516" y="543"/>
                </a:lnTo>
                <a:lnTo>
                  <a:pt x="518" y="553"/>
                </a:lnTo>
                <a:lnTo>
                  <a:pt x="518" y="558"/>
                </a:lnTo>
                <a:lnTo>
                  <a:pt x="518" y="563"/>
                </a:lnTo>
                <a:lnTo>
                  <a:pt x="516" y="569"/>
                </a:lnTo>
                <a:lnTo>
                  <a:pt x="513" y="574"/>
                </a:lnTo>
                <a:lnTo>
                  <a:pt x="507" y="576"/>
                </a:lnTo>
                <a:lnTo>
                  <a:pt x="500" y="578"/>
                </a:lnTo>
                <a:lnTo>
                  <a:pt x="494" y="578"/>
                </a:lnTo>
                <a:lnTo>
                  <a:pt x="487" y="580"/>
                </a:lnTo>
                <a:lnTo>
                  <a:pt x="480" y="583"/>
                </a:lnTo>
                <a:lnTo>
                  <a:pt x="476" y="587"/>
                </a:lnTo>
                <a:lnTo>
                  <a:pt x="471" y="590"/>
                </a:lnTo>
                <a:lnTo>
                  <a:pt x="469" y="594"/>
                </a:lnTo>
                <a:lnTo>
                  <a:pt x="464" y="598"/>
                </a:lnTo>
                <a:lnTo>
                  <a:pt x="457" y="598"/>
                </a:lnTo>
                <a:lnTo>
                  <a:pt x="449" y="598"/>
                </a:lnTo>
                <a:lnTo>
                  <a:pt x="442" y="599"/>
                </a:lnTo>
                <a:lnTo>
                  <a:pt x="437" y="599"/>
                </a:lnTo>
                <a:lnTo>
                  <a:pt x="431" y="599"/>
                </a:lnTo>
                <a:lnTo>
                  <a:pt x="426" y="601"/>
                </a:lnTo>
                <a:lnTo>
                  <a:pt x="419" y="603"/>
                </a:lnTo>
                <a:lnTo>
                  <a:pt x="411" y="605"/>
                </a:lnTo>
                <a:lnTo>
                  <a:pt x="404" y="607"/>
                </a:lnTo>
                <a:lnTo>
                  <a:pt x="395" y="609"/>
                </a:lnTo>
                <a:lnTo>
                  <a:pt x="390" y="609"/>
                </a:lnTo>
                <a:lnTo>
                  <a:pt x="382" y="609"/>
                </a:lnTo>
                <a:lnTo>
                  <a:pt x="379" y="607"/>
                </a:lnTo>
                <a:lnTo>
                  <a:pt x="370" y="605"/>
                </a:lnTo>
                <a:lnTo>
                  <a:pt x="361" y="601"/>
                </a:lnTo>
                <a:lnTo>
                  <a:pt x="355" y="599"/>
                </a:lnTo>
                <a:lnTo>
                  <a:pt x="350" y="598"/>
                </a:lnTo>
                <a:lnTo>
                  <a:pt x="343" y="594"/>
                </a:lnTo>
                <a:lnTo>
                  <a:pt x="339" y="592"/>
                </a:lnTo>
                <a:lnTo>
                  <a:pt x="337" y="590"/>
                </a:lnTo>
                <a:lnTo>
                  <a:pt x="328" y="587"/>
                </a:lnTo>
                <a:lnTo>
                  <a:pt x="321" y="585"/>
                </a:lnTo>
                <a:lnTo>
                  <a:pt x="274" y="607"/>
                </a:lnTo>
                <a:lnTo>
                  <a:pt x="267" y="587"/>
                </a:lnTo>
                <a:lnTo>
                  <a:pt x="256" y="567"/>
                </a:lnTo>
                <a:lnTo>
                  <a:pt x="247" y="545"/>
                </a:lnTo>
                <a:lnTo>
                  <a:pt x="236" y="524"/>
                </a:lnTo>
                <a:lnTo>
                  <a:pt x="227" y="506"/>
                </a:lnTo>
                <a:lnTo>
                  <a:pt x="216" y="484"/>
                </a:lnTo>
                <a:lnTo>
                  <a:pt x="207" y="462"/>
                </a:lnTo>
                <a:lnTo>
                  <a:pt x="195" y="441"/>
                </a:lnTo>
                <a:lnTo>
                  <a:pt x="184" y="419"/>
                </a:lnTo>
                <a:lnTo>
                  <a:pt x="173" y="397"/>
                </a:lnTo>
                <a:lnTo>
                  <a:pt x="164" y="376"/>
                </a:lnTo>
                <a:lnTo>
                  <a:pt x="162" y="370"/>
                </a:lnTo>
                <a:lnTo>
                  <a:pt x="153" y="356"/>
                </a:lnTo>
                <a:lnTo>
                  <a:pt x="153" y="354"/>
                </a:lnTo>
                <a:lnTo>
                  <a:pt x="142" y="332"/>
                </a:lnTo>
                <a:lnTo>
                  <a:pt x="140" y="332"/>
                </a:lnTo>
                <a:lnTo>
                  <a:pt x="133" y="327"/>
                </a:lnTo>
                <a:lnTo>
                  <a:pt x="128" y="321"/>
                </a:lnTo>
                <a:lnTo>
                  <a:pt x="122" y="318"/>
                </a:lnTo>
                <a:lnTo>
                  <a:pt x="115" y="312"/>
                </a:lnTo>
                <a:lnTo>
                  <a:pt x="110" y="307"/>
                </a:lnTo>
                <a:lnTo>
                  <a:pt x="106" y="296"/>
                </a:lnTo>
                <a:lnTo>
                  <a:pt x="103" y="287"/>
                </a:lnTo>
                <a:lnTo>
                  <a:pt x="101" y="280"/>
                </a:lnTo>
                <a:lnTo>
                  <a:pt x="95" y="273"/>
                </a:lnTo>
                <a:lnTo>
                  <a:pt x="90" y="265"/>
                </a:lnTo>
                <a:lnTo>
                  <a:pt x="84" y="260"/>
                </a:lnTo>
                <a:lnTo>
                  <a:pt x="77" y="256"/>
                </a:lnTo>
                <a:lnTo>
                  <a:pt x="68" y="253"/>
                </a:lnTo>
                <a:lnTo>
                  <a:pt x="59" y="249"/>
                </a:lnTo>
                <a:lnTo>
                  <a:pt x="50" y="245"/>
                </a:lnTo>
                <a:lnTo>
                  <a:pt x="41" y="242"/>
                </a:lnTo>
                <a:lnTo>
                  <a:pt x="36" y="236"/>
                </a:lnTo>
                <a:lnTo>
                  <a:pt x="32" y="231"/>
                </a:lnTo>
                <a:lnTo>
                  <a:pt x="29" y="224"/>
                </a:lnTo>
                <a:lnTo>
                  <a:pt x="23" y="217"/>
                </a:lnTo>
                <a:lnTo>
                  <a:pt x="18" y="209"/>
                </a:lnTo>
                <a:lnTo>
                  <a:pt x="14" y="202"/>
                </a:lnTo>
                <a:lnTo>
                  <a:pt x="10" y="193"/>
                </a:lnTo>
                <a:lnTo>
                  <a:pt x="1" y="188"/>
                </a:lnTo>
                <a:lnTo>
                  <a:pt x="1" y="179"/>
                </a:lnTo>
                <a:lnTo>
                  <a:pt x="1" y="166"/>
                </a:lnTo>
                <a:lnTo>
                  <a:pt x="0" y="157"/>
                </a:lnTo>
                <a:lnTo>
                  <a:pt x="5" y="150"/>
                </a:lnTo>
                <a:lnTo>
                  <a:pt x="12" y="144"/>
                </a:lnTo>
                <a:lnTo>
                  <a:pt x="25" y="144"/>
                </a:lnTo>
                <a:lnTo>
                  <a:pt x="34" y="146"/>
                </a:lnTo>
                <a:lnTo>
                  <a:pt x="36" y="152"/>
                </a:lnTo>
                <a:lnTo>
                  <a:pt x="38" y="153"/>
                </a:lnTo>
                <a:lnTo>
                  <a:pt x="41" y="161"/>
                </a:lnTo>
                <a:lnTo>
                  <a:pt x="52" y="161"/>
                </a:lnTo>
                <a:lnTo>
                  <a:pt x="59" y="157"/>
                </a:lnTo>
                <a:lnTo>
                  <a:pt x="66" y="152"/>
                </a:lnTo>
                <a:lnTo>
                  <a:pt x="68" y="143"/>
                </a:lnTo>
                <a:lnTo>
                  <a:pt x="70" y="133"/>
                </a:lnTo>
                <a:lnTo>
                  <a:pt x="75" y="126"/>
                </a:lnTo>
                <a:lnTo>
                  <a:pt x="81" y="121"/>
                </a:lnTo>
                <a:lnTo>
                  <a:pt x="92" y="121"/>
                </a:lnTo>
                <a:lnTo>
                  <a:pt x="101" y="123"/>
                </a:lnTo>
                <a:lnTo>
                  <a:pt x="101" y="133"/>
                </a:lnTo>
                <a:lnTo>
                  <a:pt x="101" y="143"/>
                </a:lnTo>
                <a:lnTo>
                  <a:pt x="103" y="144"/>
                </a:lnTo>
                <a:lnTo>
                  <a:pt x="108" y="146"/>
                </a:lnTo>
                <a:lnTo>
                  <a:pt x="115" y="146"/>
                </a:lnTo>
                <a:lnTo>
                  <a:pt x="121" y="143"/>
                </a:lnTo>
                <a:lnTo>
                  <a:pt x="126" y="137"/>
                </a:lnTo>
                <a:lnTo>
                  <a:pt x="133" y="130"/>
                </a:lnTo>
                <a:lnTo>
                  <a:pt x="139" y="124"/>
                </a:lnTo>
                <a:lnTo>
                  <a:pt x="140" y="121"/>
                </a:lnTo>
                <a:lnTo>
                  <a:pt x="144" y="117"/>
                </a:lnTo>
                <a:lnTo>
                  <a:pt x="160" y="108"/>
                </a:lnTo>
                <a:lnTo>
                  <a:pt x="166" y="103"/>
                </a:lnTo>
                <a:lnTo>
                  <a:pt x="169" y="97"/>
                </a:lnTo>
                <a:lnTo>
                  <a:pt x="173" y="88"/>
                </a:lnTo>
                <a:lnTo>
                  <a:pt x="180" y="83"/>
                </a:lnTo>
                <a:lnTo>
                  <a:pt x="191" y="83"/>
                </a:lnTo>
                <a:lnTo>
                  <a:pt x="200" y="79"/>
                </a:lnTo>
                <a:lnTo>
                  <a:pt x="209" y="76"/>
                </a:lnTo>
                <a:lnTo>
                  <a:pt x="215" y="72"/>
                </a:lnTo>
                <a:lnTo>
                  <a:pt x="222" y="67"/>
                </a:lnTo>
                <a:lnTo>
                  <a:pt x="233" y="63"/>
                </a:lnTo>
                <a:lnTo>
                  <a:pt x="242" y="61"/>
                </a:lnTo>
                <a:lnTo>
                  <a:pt x="252" y="61"/>
                </a:lnTo>
                <a:lnTo>
                  <a:pt x="265" y="61"/>
                </a:lnTo>
                <a:lnTo>
                  <a:pt x="276" y="63"/>
                </a:lnTo>
                <a:lnTo>
                  <a:pt x="287" y="65"/>
                </a:lnTo>
                <a:lnTo>
                  <a:pt x="298" y="65"/>
                </a:lnTo>
                <a:lnTo>
                  <a:pt x="303" y="59"/>
                </a:lnTo>
                <a:lnTo>
                  <a:pt x="310" y="56"/>
                </a:lnTo>
                <a:lnTo>
                  <a:pt x="316" y="50"/>
                </a:lnTo>
                <a:lnTo>
                  <a:pt x="325" y="45"/>
                </a:lnTo>
                <a:lnTo>
                  <a:pt x="336" y="43"/>
                </a:lnTo>
                <a:lnTo>
                  <a:pt x="345" y="43"/>
                </a:lnTo>
                <a:lnTo>
                  <a:pt x="355" y="41"/>
                </a:lnTo>
                <a:lnTo>
                  <a:pt x="366" y="38"/>
                </a:lnTo>
                <a:lnTo>
                  <a:pt x="375" y="34"/>
                </a:lnTo>
                <a:lnTo>
                  <a:pt x="382" y="31"/>
                </a:lnTo>
                <a:lnTo>
                  <a:pt x="390" y="27"/>
                </a:lnTo>
                <a:lnTo>
                  <a:pt x="397" y="21"/>
                </a:lnTo>
                <a:lnTo>
                  <a:pt x="406" y="18"/>
                </a:lnTo>
                <a:lnTo>
                  <a:pt x="415" y="14"/>
                </a:lnTo>
                <a:lnTo>
                  <a:pt x="426" y="14"/>
                </a:lnTo>
                <a:lnTo>
                  <a:pt x="437" y="12"/>
                </a:lnTo>
                <a:lnTo>
                  <a:pt x="447" y="11"/>
                </a:lnTo>
                <a:lnTo>
                  <a:pt x="453" y="5"/>
                </a:lnTo>
                <a:lnTo>
                  <a:pt x="460" y="0"/>
                </a:lnTo>
                <a:lnTo>
                  <a:pt x="460" y="0"/>
                </a:lnTo>
                <a:close/>
              </a:path>
            </a:pathLst>
          </a:custGeom>
          <a:solidFill>
            <a:schemeClr val="accent1">
              <a:lumMod val="20000"/>
              <a:lumOff val="80000"/>
            </a:schemeClr>
          </a:solidFill>
          <a:ln w="4">
            <a:solidFill>
              <a:srgbClr val="6E6E6E"/>
            </a:solidFill>
            <a:prstDash val="solid"/>
            <a:round/>
            <a:headEnd/>
            <a:tailEnd/>
          </a:ln>
        </p:spPr>
        <p:txBody>
          <a:bodyPr/>
          <a:lstStyle/>
          <a:p>
            <a:pPr fontAlgn="auto">
              <a:spcBef>
                <a:spcPts val="0"/>
              </a:spcBef>
              <a:spcAft>
                <a:spcPts val="0"/>
              </a:spcAft>
              <a:defRPr/>
            </a:pPr>
            <a:endParaRPr lang="en-US">
              <a:latin typeface="+mn-lt"/>
              <a:cs typeface="+mn-cs"/>
            </a:endParaRPr>
          </a:p>
        </p:txBody>
      </p:sp>
      <p:sp>
        <p:nvSpPr>
          <p:cNvPr id="20489" name="Freeform 9"/>
          <p:cNvSpPr>
            <a:spLocks/>
          </p:cNvSpPr>
          <p:nvPr/>
        </p:nvSpPr>
        <p:spPr bwMode="auto">
          <a:xfrm>
            <a:off x="1730375" y="3081338"/>
            <a:ext cx="2554288" cy="1736725"/>
          </a:xfrm>
          <a:custGeom>
            <a:avLst/>
            <a:gdLst>
              <a:gd name="T0" fmla="*/ 383 w 1609"/>
              <a:gd name="T1" fmla="*/ 92 h 1094"/>
              <a:gd name="T2" fmla="*/ 484 w 1609"/>
              <a:gd name="T3" fmla="*/ 85 h 1094"/>
              <a:gd name="T4" fmla="*/ 533 w 1609"/>
              <a:gd name="T5" fmla="*/ 70 h 1094"/>
              <a:gd name="T6" fmla="*/ 605 w 1609"/>
              <a:gd name="T7" fmla="*/ 96 h 1094"/>
              <a:gd name="T8" fmla="*/ 667 w 1609"/>
              <a:gd name="T9" fmla="*/ 114 h 1094"/>
              <a:gd name="T10" fmla="*/ 737 w 1609"/>
              <a:gd name="T11" fmla="*/ 56 h 1094"/>
              <a:gd name="T12" fmla="*/ 851 w 1609"/>
              <a:gd name="T13" fmla="*/ 70 h 1094"/>
              <a:gd name="T14" fmla="*/ 946 w 1609"/>
              <a:gd name="T15" fmla="*/ 132 h 1094"/>
              <a:gd name="T16" fmla="*/ 1051 w 1609"/>
              <a:gd name="T17" fmla="*/ 99 h 1094"/>
              <a:gd name="T18" fmla="*/ 1127 w 1609"/>
              <a:gd name="T19" fmla="*/ 25 h 1094"/>
              <a:gd name="T20" fmla="*/ 1158 w 1609"/>
              <a:gd name="T21" fmla="*/ 99 h 1094"/>
              <a:gd name="T22" fmla="*/ 1170 w 1609"/>
              <a:gd name="T23" fmla="*/ 164 h 1094"/>
              <a:gd name="T24" fmla="*/ 1223 w 1609"/>
              <a:gd name="T25" fmla="*/ 155 h 1094"/>
              <a:gd name="T26" fmla="*/ 1291 w 1609"/>
              <a:gd name="T27" fmla="*/ 87 h 1094"/>
              <a:gd name="T28" fmla="*/ 1385 w 1609"/>
              <a:gd name="T29" fmla="*/ 56 h 1094"/>
              <a:gd name="T30" fmla="*/ 1430 w 1609"/>
              <a:gd name="T31" fmla="*/ 126 h 1094"/>
              <a:gd name="T32" fmla="*/ 1378 w 1609"/>
              <a:gd name="T33" fmla="*/ 166 h 1094"/>
              <a:gd name="T34" fmla="*/ 1320 w 1609"/>
              <a:gd name="T35" fmla="*/ 202 h 1094"/>
              <a:gd name="T36" fmla="*/ 1266 w 1609"/>
              <a:gd name="T37" fmla="*/ 255 h 1094"/>
              <a:gd name="T38" fmla="*/ 1291 w 1609"/>
              <a:gd name="T39" fmla="*/ 316 h 1094"/>
              <a:gd name="T40" fmla="*/ 1300 w 1609"/>
              <a:gd name="T41" fmla="*/ 357 h 1094"/>
              <a:gd name="T42" fmla="*/ 1353 w 1609"/>
              <a:gd name="T43" fmla="*/ 383 h 1094"/>
              <a:gd name="T44" fmla="*/ 1369 w 1609"/>
              <a:gd name="T45" fmla="*/ 466 h 1094"/>
              <a:gd name="T46" fmla="*/ 1358 w 1609"/>
              <a:gd name="T47" fmla="*/ 531 h 1094"/>
              <a:gd name="T48" fmla="*/ 1391 w 1609"/>
              <a:gd name="T49" fmla="*/ 601 h 1094"/>
              <a:gd name="T50" fmla="*/ 1407 w 1609"/>
              <a:gd name="T51" fmla="*/ 632 h 1094"/>
              <a:gd name="T52" fmla="*/ 1402 w 1609"/>
              <a:gd name="T53" fmla="*/ 701 h 1094"/>
              <a:gd name="T54" fmla="*/ 1476 w 1609"/>
              <a:gd name="T55" fmla="*/ 739 h 1094"/>
              <a:gd name="T56" fmla="*/ 1450 w 1609"/>
              <a:gd name="T57" fmla="*/ 805 h 1094"/>
              <a:gd name="T58" fmla="*/ 1474 w 1609"/>
              <a:gd name="T59" fmla="*/ 883 h 1094"/>
              <a:gd name="T60" fmla="*/ 1497 w 1609"/>
              <a:gd name="T61" fmla="*/ 928 h 1094"/>
              <a:gd name="T62" fmla="*/ 1541 w 1609"/>
              <a:gd name="T63" fmla="*/ 990 h 1094"/>
              <a:gd name="T64" fmla="*/ 1606 w 1609"/>
              <a:gd name="T65" fmla="*/ 1056 h 1094"/>
              <a:gd name="T66" fmla="*/ 1541 w 1609"/>
              <a:gd name="T67" fmla="*/ 1075 h 1094"/>
              <a:gd name="T68" fmla="*/ 1439 w 1609"/>
              <a:gd name="T69" fmla="*/ 1011 h 1094"/>
              <a:gd name="T70" fmla="*/ 1331 w 1609"/>
              <a:gd name="T71" fmla="*/ 1002 h 1094"/>
              <a:gd name="T72" fmla="*/ 1234 w 1609"/>
              <a:gd name="T73" fmla="*/ 1004 h 1094"/>
              <a:gd name="T74" fmla="*/ 1205 w 1609"/>
              <a:gd name="T75" fmla="*/ 963 h 1094"/>
              <a:gd name="T76" fmla="*/ 1093 w 1609"/>
              <a:gd name="T77" fmla="*/ 972 h 1094"/>
              <a:gd name="T78" fmla="*/ 1040 w 1609"/>
              <a:gd name="T79" fmla="*/ 876 h 1094"/>
              <a:gd name="T80" fmla="*/ 918 w 1609"/>
              <a:gd name="T81" fmla="*/ 872 h 1094"/>
              <a:gd name="T82" fmla="*/ 827 w 1609"/>
              <a:gd name="T83" fmla="*/ 878 h 1094"/>
              <a:gd name="T84" fmla="*/ 723 w 1609"/>
              <a:gd name="T85" fmla="*/ 885 h 1094"/>
              <a:gd name="T86" fmla="*/ 605 w 1609"/>
              <a:gd name="T87" fmla="*/ 923 h 1094"/>
              <a:gd name="T88" fmla="*/ 517 w 1609"/>
              <a:gd name="T89" fmla="*/ 903 h 1094"/>
              <a:gd name="T90" fmla="*/ 569 w 1609"/>
              <a:gd name="T91" fmla="*/ 856 h 1094"/>
              <a:gd name="T92" fmla="*/ 659 w 1609"/>
              <a:gd name="T93" fmla="*/ 849 h 1094"/>
              <a:gd name="T94" fmla="*/ 609 w 1609"/>
              <a:gd name="T95" fmla="*/ 769 h 1094"/>
              <a:gd name="T96" fmla="*/ 576 w 1609"/>
              <a:gd name="T97" fmla="*/ 686 h 1094"/>
              <a:gd name="T98" fmla="*/ 466 w 1609"/>
              <a:gd name="T99" fmla="*/ 692 h 1094"/>
              <a:gd name="T100" fmla="*/ 378 w 1609"/>
              <a:gd name="T101" fmla="*/ 657 h 1094"/>
              <a:gd name="T102" fmla="*/ 354 w 1609"/>
              <a:gd name="T103" fmla="*/ 594 h 1094"/>
              <a:gd name="T104" fmla="*/ 242 w 1609"/>
              <a:gd name="T105" fmla="*/ 657 h 1094"/>
              <a:gd name="T106" fmla="*/ 215 w 1609"/>
              <a:gd name="T107" fmla="*/ 565 h 1094"/>
              <a:gd name="T108" fmla="*/ 145 w 1609"/>
              <a:gd name="T109" fmla="*/ 515 h 1094"/>
              <a:gd name="T110" fmla="*/ 103 w 1609"/>
              <a:gd name="T111" fmla="*/ 426 h 1094"/>
              <a:gd name="T112" fmla="*/ 16 w 1609"/>
              <a:gd name="T113" fmla="*/ 361 h 1094"/>
              <a:gd name="T114" fmla="*/ 123 w 1609"/>
              <a:gd name="T115" fmla="*/ 262 h 1094"/>
              <a:gd name="T116" fmla="*/ 175 w 1609"/>
              <a:gd name="T117" fmla="*/ 135 h 1094"/>
              <a:gd name="T118" fmla="*/ 251 w 1609"/>
              <a:gd name="T119" fmla="*/ 21 h 1094"/>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609"/>
              <a:gd name="T181" fmla="*/ 0 h 1094"/>
              <a:gd name="T182" fmla="*/ 1609 w 1609"/>
              <a:gd name="T183" fmla="*/ 1094 h 1094"/>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609" h="1094">
                <a:moveTo>
                  <a:pt x="356" y="56"/>
                </a:moveTo>
                <a:lnTo>
                  <a:pt x="360" y="58"/>
                </a:lnTo>
                <a:lnTo>
                  <a:pt x="365" y="56"/>
                </a:lnTo>
                <a:lnTo>
                  <a:pt x="370" y="52"/>
                </a:lnTo>
                <a:lnTo>
                  <a:pt x="374" y="45"/>
                </a:lnTo>
                <a:lnTo>
                  <a:pt x="378" y="40"/>
                </a:lnTo>
                <a:lnTo>
                  <a:pt x="383" y="36"/>
                </a:lnTo>
                <a:lnTo>
                  <a:pt x="388" y="41"/>
                </a:lnTo>
                <a:lnTo>
                  <a:pt x="390" y="45"/>
                </a:lnTo>
                <a:lnTo>
                  <a:pt x="396" y="49"/>
                </a:lnTo>
                <a:lnTo>
                  <a:pt x="399" y="54"/>
                </a:lnTo>
                <a:lnTo>
                  <a:pt x="397" y="59"/>
                </a:lnTo>
                <a:lnTo>
                  <a:pt x="396" y="65"/>
                </a:lnTo>
                <a:lnTo>
                  <a:pt x="392" y="72"/>
                </a:lnTo>
                <a:lnTo>
                  <a:pt x="390" y="79"/>
                </a:lnTo>
                <a:lnTo>
                  <a:pt x="385" y="83"/>
                </a:lnTo>
                <a:lnTo>
                  <a:pt x="379" y="83"/>
                </a:lnTo>
                <a:lnTo>
                  <a:pt x="378" y="90"/>
                </a:lnTo>
                <a:lnTo>
                  <a:pt x="383" y="92"/>
                </a:lnTo>
                <a:lnTo>
                  <a:pt x="388" y="92"/>
                </a:lnTo>
                <a:lnTo>
                  <a:pt x="396" y="97"/>
                </a:lnTo>
                <a:lnTo>
                  <a:pt x="397" y="105"/>
                </a:lnTo>
                <a:lnTo>
                  <a:pt x="403" y="108"/>
                </a:lnTo>
                <a:lnTo>
                  <a:pt x="406" y="112"/>
                </a:lnTo>
                <a:lnTo>
                  <a:pt x="412" y="115"/>
                </a:lnTo>
                <a:lnTo>
                  <a:pt x="417" y="115"/>
                </a:lnTo>
                <a:lnTo>
                  <a:pt x="426" y="115"/>
                </a:lnTo>
                <a:lnTo>
                  <a:pt x="434" y="117"/>
                </a:lnTo>
                <a:lnTo>
                  <a:pt x="443" y="119"/>
                </a:lnTo>
                <a:lnTo>
                  <a:pt x="448" y="119"/>
                </a:lnTo>
                <a:lnTo>
                  <a:pt x="453" y="117"/>
                </a:lnTo>
                <a:lnTo>
                  <a:pt x="459" y="115"/>
                </a:lnTo>
                <a:lnTo>
                  <a:pt x="466" y="112"/>
                </a:lnTo>
                <a:lnTo>
                  <a:pt x="470" y="105"/>
                </a:lnTo>
                <a:lnTo>
                  <a:pt x="471" y="99"/>
                </a:lnTo>
                <a:lnTo>
                  <a:pt x="475" y="92"/>
                </a:lnTo>
                <a:lnTo>
                  <a:pt x="481" y="90"/>
                </a:lnTo>
                <a:lnTo>
                  <a:pt x="484" y="85"/>
                </a:lnTo>
                <a:lnTo>
                  <a:pt x="484" y="79"/>
                </a:lnTo>
                <a:lnTo>
                  <a:pt x="486" y="74"/>
                </a:lnTo>
                <a:lnTo>
                  <a:pt x="490" y="72"/>
                </a:lnTo>
                <a:lnTo>
                  <a:pt x="493" y="68"/>
                </a:lnTo>
                <a:lnTo>
                  <a:pt x="495" y="63"/>
                </a:lnTo>
                <a:lnTo>
                  <a:pt x="499" y="58"/>
                </a:lnTo>
                <a:lnTo>
                  <a:pt x="499" y="52"/>
                </a:lnTo>
                <a:lnTo>
                  <a:pt x="497" y="47"/>
                </a:lnTo>
                <a:lnTo>
                  <a:pt x="499" y="41"/>
                </a:lnTo>
                <a:lnTo>
                  <a:pt x="502" y="36"/>
                </a:lnTo>
                <a:lnTo>
                  <a:pt x="508" y="36"/>
                </a:lnTo>
                <a:lnTo>
                  <a:pt x="517" y="34"/>
                </a:lnTo>
                <a:lnTo>
                  <a:pt x="524" y="40"/>
                </a:lnTo>
                <a:lnTo>
                  <a:pt x="529" y="43"/>
                </a:lnTo>
                <a:lnTo>
                  <a:pt x="531" y="49"/>
                </a:lnTo>
                <a:lnTo>
                  <a:pt x="533" y="56"/>
                </a:lnTo>
                <a:lnTo>
                  <a:pt x="535" y="63"/>
                </a:lnTo>
                <a:lnTo>
                  <a:pt x="535" y="67"/>
                </a:lnTo>
                <a:lnTo>
                  <a:pt x="533" y="70"/>
                </a:lnTo>
                <a:lnTo>
                  <a:pt x="533" y="77"/>
                </a:lnTo>
                <a:lnTo>
                  <a:pt x="531" y="81"/>
                </a:lnTo>
                <a:lnTo>
                  <a:pt x="533" y="87"/>
                </a:lnTo>
                <a:lnTo>
                  <a:pt x="537" y="94"/>
                </a:lnTo>
                <a:lnTo>
                  <a:pt x="542" y="96"/>
                </a:lnTo>
                <a:lnTo>
                  <a:pt x="546" y="92"/>
                </a:lnTo>
                <a:lnTo>
                  <a:pt x="551" y="88"/>
                </a:lnTo>
                <a:lnTo>
                  <a:pt x="556" y="85"/>
                </a:lnTo>
                <a:lnTo>
                  <a:pt x="558" y="77"/>
                </a:lnTo>
                <a:lnTo>
                  <a:pt x="556" y="70"/>
                </a:lnTo>
                <a:lnTo>
                  <a:pt x="560" y="67"/>
                </a:lnTo>
                <a:lnTo>
                  <a:pt x="562" y="70"/>
                </a:lnTo>
                <a:lnTo>
                  <a:pt x="565" y="77"/>
                </a:lnTo>
                <a:lnTo>
                  <a:pt x="573" y="85"/>
                </a:lnTo>
                <a:lnTo>
                  <a:pt x="582" y="87"/>
                </a:lnTo>
                <a:lnTo>
                  <a:pt x="587" y="92"/>
                </a:lnTo>
                <a:lnTo>
                  <a:pt x="591" y="96"/>
                </a:lnTo>
                <a:lnTo>
                  <a:pt x="598" y="97"/>
                </a:lnTo>
                <a:lnTo>
                  <a:pt x="605" y="96"/>
                </a:lnTo>
                <a:lnTo>
                  <a:pt x="611" y="94"/>
                </a:lnTo>
                <a:lnTo>
                  <a:pt x="618" y="90"/>
                </a:lnTo>
                <a:lnTo>
                  <a:pt x="627" y="87"/>
                </a:lnTo>
                <a:lnTo>
                  <a:pt x="632" y="85"/>
                </a:lnTo>
                <a:lnTo>
                  <a:pt x="641" y="87"/>
                </a:lnTo>
                <a:lnTo>
                  <a:pt x="643" y="90"/>
                </a:lnTo>
                <a:lnTo>
                  <a:pt x="639" y="96"/>
                </a:lnTo>
                <a:lnTo>
                  <a:pt x="636" y="99"/>
                </a:lnTo>
                <a:lnTo>
                  <a:pt x="634" y="103"/>
                </a:lnTo>
                <a:lnTo>
                  <a:pt x="639" y="105"/>
                </a:lnTo>
                <a:lnTo>
                  <a:pt x="641" y="112"/>
                </a:lnTo>
                <a:lnTo>
                  <a:pt x="641" y="115"/>
                </a:lnTo>
                <a:lnTo>
                  <a:pt x="636" y="128"/>
                </a:lnTo>
                <a:lnTo>
                  <a:pt x="641" y="130"/>
                </a:lnTo>
                <a:lnTo>
                  <a:pt x="648" y="126"/>
                </a:lnTo>
                <a:lnTo>
                  <a:pt x="654" y="121"/>
                </a:lnTo>
                <a:lnTo>
                  <a:pt x="656" y="115"/>
                </a:lnTo>
                <a:lnTo>
                  <a:pt x="661" y="114"/>
                </a:lnTo>
                <a:lnTo>
                  <a:pt x="667" y="114"/>
                </a:lnTo>
                <a:lnTo>
                  <a:pt x="672" y="110"/>
                </a:lnTo>
                <a:lnTo>
                  <a:pt x="677" y="110"/>
                </a:lnTo>
                <a:lnTo>
                  <a:pt x="681" y="115"/>
                </a:lnTo>
                <a:lnTo>
                  <a:pt x="686" y="114"/>
                </a:lnTo>
                <a:lnTo>
                  <a:pt x="692" y="115"/>
                </a:lnTo>
                <a:lnTo>
                  <a:pt x="695" y="119"/>
                </a:lnTo>
                <a:lnTo>
                  <a:pt x="697" y="115"/>
                </a:lnTo>
                <a:lnTo>
                  <a:pt x="697" y="110"/>
                </a:lnTo>
                <a:lnTo>
                  <a:pt x="697" y="97"/>
                </a:lnTo>
                <a:lnTo>
                  <a:pt x="695" y="87"/>
                </a:lnTo>
                <a:lnTo>
                  <a:pt x="690" y="77"/>
                </a:lnTo>
                <a:lnTo>
                  <a:pt x="694" y="74"/>
                </a:lnTo>
                <a:lnTo>
                  <a:pt x="699" y="70"/>
                </a:lnTo>
                <a:lnTo>
                  <a:pt x="703" y="68"/>
                </a:lnTo>
                <a:lnTo>
                  <a:pt x="710" y="67"/>
                </a:lnTo>
                <a:lnTo>
                  <a:pt x="715" y="65"/>
                </a:lnTo>
                <a:lnTo>
                  <a:pt x="723" y="61"/>
                </a:lnTo>
                <a:lnTo>
                  <a:pt x="730" y="59"/>
                </a:lnTo>
                <a:lnTo>
                  <a:pt x="737" y="56"/>
                </a:lnTo>
                <a:lnTo>
                  <a:pt x="748" y="50"/>
                </a:lnTo>
                <a:lnTo>
                  <a:pt x="755" y="49"/>
                </a:lnTo>
                <a:lnTo>
                  <a:pt x="764" y="47"/>
                </a:lnTo>
                <a:lnTo>
                  <a:pt x="771" y="41"/>
                </a:lnTo>
                <a:lnTo>
                  <a:pt x="779" y="36"/>
                </a:lnTo>
                <a:lnTo>
                  <a:pt x="782" y="32"/>
                </a:lnTo>
                <a:lnTo>
                  <a:pt x="789" y="32"/>
                </a:lnTo>
                <a:lnTo>
                  <a:pt x="791" y="38"/>
                </a:lnTo>
                <a:lnTo>
                  <a:pt x="797" y="41"/>
                </a:lnTo>
                <a:lnTo>
                  <a:pt x="804" y="47"/>
                </a:lnTo>
                <a:lnTo>
                  <a:pt x="811" y="50"/>
                </a:lnTo>
                <a:lnTo>
                  <a:pt x="818" y="54"/>
                </a:lnTo>
                <a:lnTo>
                  <a:pt x="825" y="58"/>
                </a:lnTo>
                <a:lnTo>
                  <a:pt x="829" y="61"/>
                </a:lnTo>
                <a:lnTo>
                  <a:pt x="833" y="65"/>
                </a:lnTo>
                <a:lnTo>
                  <a:pt x="833" y="68"/>
                </a:lnTo>
                <a:lnTo>
                  <a:pt x="838" y="70"/>
                </a:lnTo>
                <a:lnTo>
                  <a:pt x="845" y="72"/>
                </a:lnTo>
                <a:lnTo>
                  <a:pt x="851" y="70"/>
                </a:lnTo>
                <a:lnTo>
                  <a:pt x="858" y="72"/>
                </a:lnTo>
                <a:lnTo>
                  <a:pt x="863" y="74"/>
                </a:lnTo>
                <a:lnTo>
                  <a:pt x="869" y="76"/>
                </a:lnTo>
                <a:lnTo>
                  <a:pt x="876" y="83"/>
                </a:lnTo>
                <a:lnTo>
                  <a:pt x="880" y="87"/>
                </a:lnTo>
                <a:lnTo>
                  <a:pt x="885" y="90"/>
                </a:lnTo>
                <a:lnTo>
                  <a:pt x="890" y="94"/>
                </a:lnTo>
                <a:lnTo>
                  <a:pt x="894" y="99"/>
                </a:lnTo>
                <a:lnTo>
                  <a:pt x="898" y="106"/>
                </a:lnTo>
                <a:lnTo>
                  <a:pt x="901" y="110"/>
                </a:lnTo>
                <a:lnTo>
                  <a:pt x="905" y="114"/>
                </a:lnTo>
                <a:lnTo>
                  <a:pt x="907" y="119"/>
                </a:lnTo>
                <a:lnTo>
                  <a:pt x="912" y="123"/>
                </a:lnTo>
                <a:lnTo>
                  <a:pt x="918" y="124"/>
                </a:lnTo>
                <a:lnTo>
                  <a:pt x="921" y="130"/>
                </a:lnTo>
                <a:lnTo>
                  <a:pt x="928" y="133"/>
                </a:lnTo>
                <a:lnTo>
                  <a:pt x="936" y="133"/>
                </a:lnTo>
                <a:lnTo>
                  <a:pt x="941" y="133"/>
                </a:lnTo>
                <a:lnTo>
                  <a:pt x="946" y="132"/>
                </a:lnTo>
                <a:lnTo>
                  <a:pt x="954" y="130"/>
                </a:lnTo>
                <a:lnTo>
                  <a:pt x="957" y="126"/>
                </a:lnTo>
                <a:lnTo>
                  <a:pt x="961" y="121"/>
                </a:lnTo>
                <a:lnTo>
                  <a:pt x="965" y="119"/>
                </a:lnTo>
                <a:lnTo>
                  <a:pt x="970" y="121"/>
                </a:lnTo>
                <a:lnTo>
                  <a:pt x="975" y="121"/>
                </a:lnTo>
                <a:lnTo>
                  <a:pt x="981" y="123"/>
                </a:lnTo>
                <a:lnTo>
                  <a:pt x="986" y="124"/>
                </a:lnTo>
                <a:lnTo>
                  <a:pt x="1001" y="124"/>
                </a:lnTo>
                <a:lnTo>
                  <a:pt x="1006" y="119"/>
                </a:lnTo>
                <a:lnTo>
                  <a:pt x="1008" y="114"/>
                </a:lnTo>
                <a:lnTo>
                  <a:pt x="1013" y="110"/>
                </a:lnTo>
                <a:lnTo>
                  <a:pt x="1017" y="110"/>
                </a:lnTo>
                <a:lnTo>
                  <a:pt x="1024" y="108"/>
                </a:lnTo>
                <a:lnTo>
                  <a:pt x="1026" y="103"/>
                </a:lnTo>
                <a:lnTo>
                  <a:pt x="1031" y="101"/>
                </a:lnTo>
                <a:lnTo>
                  <a:pt x="1040" y="99"/>
                </a:lnTo>
                <a:lnTo>
                  <a:pt x="1046" y="99"/>
                </a:lnTo>
                <a:lnTo>
                  <a:pt x="1051" y="99"/>
                </a:lnTo>
                <a:lnTo>
                  <a:pt x="1057" y="96"/>
                </a:lnTo>
                <a:lnTo>
                  <a:pt x="1060" y="90"/>
                </a:lnTo>
                <a:lnTo>
                  <a:pt x="1062" y="85"/>
                </a:lnTo>
                <a:lnTo>
                  <a:pt x="1064" y="79"/>
                </a:lnTo>
                <a:lnTo>
                  <a:pt x="1067" y="74"/>
                </a:lnTo>
                <a:lnTo>
                  <a:pt x="1076" y="70"/>
                </a:lnTo>
                <a:lnTo>
                  <a:pt x="1082" y="68"/>
                </a:lnTo>
                <a:lnTo>
                  <a:pt x="1086" y="65"/>
                </a:lnTo>
                <a:lnTo>
                  <a:pt x="1086" y="58"/>
                </a:lnTo>
                <a:lnTo>
                  <a:pt x="1089" y="52"/>
                </a:lnTo>
                <a:lnTo>
                  <a:pt x="1093" y="49"/>
                </a:lnTo>
                <a:lnTo>
                  <a:pt x="1098" y="47"/>
                </a:lnTo>
                <a:lnTo>
                  <a:pt x="1098" y="41"/>
                </a:lnTo>
                <a:lnTo>
                  <a:pt x="1100" y="36"/>
                </a:lnTo>
                <a:lnTo>
                  <a:pt x="1105" y="32"/>
                </a:lnTo>
                <a:lnTo>
                  <a:pt x="1109" y="27"/>
                </a:lnTo>
                <a:lnTo>
                  <a:pt x="1114" y="25"/>
                </a:lnTo>
                <a:lnTo>
                  <a:pt x="1122" y="23"/>
                </a:lnTo>
                <a:lnTo>
                  <a:pt x="1127" y="25"/>
                </a:lnTo>
                <a:lnTo>
                  <a:pt x="1129" y="32"/>
                </a:lnTo>
                <a:lnTo>
                  <a:pt x="1129" y="38"/>
                </a:lnTo>
                <a:lnTo>
                  <a:pt x="1132" y="41"/>
                </a:lnTo>
                <a:lnTo>
                  <a:pt x="1140" y="41"/>
                </a:lnTo>
                <a:lnTo>
                  <a:pt x="1147" y="40"/>
                </a:lnTo>
                <a:lnTo>
                  <a:pt x="1143" y="47"/>
                </a:lnTo>
                <a:lnTo>
                  <a:pt x="1143" y="52"/>
                </a:lnTo>
                <a:lnTo>
                  <a:pt x="1140" y="58"/>
                </a:lnTo>
                <a:lnTo>
                  <a:pt x="1142" y="63"/>
                </a:lnTo>
                <a:lnTo>
                  <a:pt x="1136" y="67"/>
                </a:lnTo>
                <a:lnTo>
                  <a:pt x="1140" y="68"/>
                </a:lnTo>
                <a:lnTo>
                  <a:pt x="1145" y="68"/>
                </a:lnTo>
                <a:lnTo>
                  <a:pt x="1152" y="68"/>
                </a:lnTo>
                <a:lnTo>
                  <a:pt x="1149" y="76"/>
                </a:lnTo>
                <a:lnTo>
                  <a:pt x="1152" y="81"/>
                </a:lnTo>
                <a:lnTo>
                  <a:pt x="1160" y="85"/>
                </a:lnTo>
                <a:lnTo>
                  <a:pt x="1156" y="90"/>
                </a:lnTo>
                <a:lnTo>
                  <a:pt x="1151" y="96"/>
                </a:lnTo>
                <a:lnTo>
                  <a:pt x="1158" y="99"/>
                </a:lnTo>
                <a:lnTo>
                  <a:pt x="1165" y="101"/>
                </a:lnTo>
                <a:lnTo>
                  <a:pt x="1163" y="108"/>
                </a:lnTo>
                <a:lnTo>
                  <a:pt x="1169" y="112"/>
                </a:lnTo>
                <a:lnTo>
                  <a:pt x="1165" y="114"/>
                </a:lnTo>
                <a:lnTo>
                  <a:pt x="1158" y="115"/>
                </a:lnTo>
                <a:lnTo>
                  <a:pt x="1154" y="121"/>
                </a:lnTo>
                <a:lnTo>
                  <a:pt x="1154" y="126"/>
                </a:lnTo>
                <a:lnTo>
                  <a:pt x="1160" y="128"/>
                </a:lnTo>
                <a:lnTo>
                  <a:pt x="1167" y="130"/>
                </a:lnTo>
                <a:lnTo>
                  <a:pt x="1161" y="133"/>
                </a:lnTo>
                <a:lnTo>
                  <a:pt x="1156" y="132"/>
                </a:lnTo>
                <a:lnTo>
                  <a:pt x="1152" y="137"/>
                </a:lnTo>
                <a:lnTo>
                  <a:pt x="1156" y="141"/>
                </a:lnTo>
                <a:lnTo>
                  <a:pt x="1161" y="141"/>
                </a:lnTo>
                <a:lnTo>
                  <a:pt x="1167" y="144"/>
                </a:lnTo>
                <a:lnTo>
                  <a:pt x="1167" y="150"/>
                </a:lnTo>
                <a:lnTo>
                  <a:pt x="1174" y="150"/>
                </a:lnTo>
                <a:lnTo>
                  <a:pt x="1174" y="157"/>
                </a:lnTo>
                <a:lnTo>
                  <a:pt x="1170" y="164"/>
                </a:lnTo>
                <a:lnTo>
                  <a:pt x="1174" y="171"/>
                </a:lnTo>
                <a:lnTo>
                  <a:pt x="1178" y="177"/>
                </a:lnTo>
                <a:lnTo>
                  <a:pt x="1183" y="179"/>
                </a:lnTo>
                <a:lnTo>
                  <a:pt x="1181" y="182"/>
                </a:lnTo>
                <a:lnTo>
                  <a:pt x="1179" y="188"/>
                </a:lnTo>
                <a:lnTo>
                  <a:pt x="1179" y="193"/>
                </a:lnTo>
                <a:lnTo>
                  <a:pt x="1183" y="189"/>
                </a:lnTo>
                <a:lnTo>
                  <a:pt x="1190" y="188"/>
                </a:lnTo>
                <a:lnTo>
                  <a:pt x="1199" y="188"/>
                </a:lnTo>
                <a:lnTo>
                  <a:pt x="1196" y="193"/>
                </a:lnTo>
                <a:lnTo>
                  <a:pt x="1201" y="195"/>
                </a:lnTo>
                <a:lnTo>
                  <a:pt x="1207" y="189"/>
                </a:lnTo>
                <a:lnTo>
                  <a:pt x="1210" y="188"/>
                </a:lnTo>
                <a:lnTo>
                  <a:pt x="1212" y="182"/>
                </a:lnTo>
                <a:lnTo>
                  <a:pt x="1217" y="173"/>
                </a:lnTo>
                <a:lnTo>
                  <a:pt x="1223" y="170"/>
                </a:lnTo>
                <a:lnTo>
                  <a:pt x="1225" y="166"/>
                </a:lnTo>
                <a:lnTo>
                  <a:pt x="1226" y="161"/>
                </a:lnTo>
                <a:lnTo>
                  <a:pt x="1223" y="155"/>
                </a:lnTo>
                <a:lnTo>
                  <a:pt x="1226" y="150"/>
                </a:lnTo>
                <a:lnTo>
                  <a:pt x="1230" y="144"/>
                </a:lnTo>
                <a:lnTo>
                  <a:pt x="1232" y="137"/>
                </a:lnTo>
                <a:lnTo>
                  <a:pt x="1237" y="132"/>
                </a:lnTo>
                <a:lnTo>
                  <a:pt x="1239" y="126"/>
                </a:lnTo>
                <a:lnTo>
                  <a:pt x="1243" y="123"/>
                </a:lnTo>
                <a:lnTo>
                  <a:pt x="1246" y="119"/>
                </a:lnTo>
                <a:lnTo>
                  <a:pt x="1252" y="119"/>
                </a:lnTo>
                <a:lnTo>
                  <a:pt x="1255" y="117"/>
                </a:lnTo>
                <a:lnTo>
                  <a:pt x="1264" y="115"/>
                </a:lnTo>
                <a:lnTo>
                  <a:pt x="1272" y="115"/>
                </a:lnTo>
                <a:lnTo>
                  <a:pt x="1279" y="112"/>
                </a:lnTo>
                <a:lnTo>
                  <a:pt x="1284" y="112"/>
                </a:lnTo>
                <a:lnTo>
                  <a:pt x="1293" y="108"/>
                </a:lnTo>
                <a:lnTo>
                  <a:pt x="1295" y="103"/>
                </a:lnTo>
                <a:lnTo>
                  <a:pt x="1291" y="103"/>
                </a:lnTo>
                <a:lnTo>
                  <a:pt x="1286" y="96"/>
                </a:lnTo>
                <a:lnTo>
                  <a:pt x="1284" y="90"/>
                </a:lnTo>
                <a:lnTo>
                  <a:pt x="1291" y="87"/>
                </a:lnTo>
                <a:lnTo>
                  <a:pt x="1288" y="79"/>
                </a:lnTo>
                <a:lnTo>
                  <a:pt x="1291" y="74"/>
                </a:lnTo>
                <a:lnTo>
                  <a:pt x="1284" y="70"/>
                </a:lnTo>
                <a:lnTo>
                  <a:pt x="1281" y="68"/>
                </a:lnTo>
                <a:lnTo>
                  <a:pt x="1288" y="67"/>
                </a:lnTo>
                <a:lnTo>
                  <a:pt x="1293" y="65"/>
                </a:lnTo>
                <a:lnTo>
                  <a:pt x="1302" y="61"/>
                </a:lnTo>
                <a:lnTo>
                  <a:pt x="1317" y="58"/>
                </a:lnTo>
                <a:lnTo>
                  <a:pt x="1324" y="56"/>
                </a:lnTo>
                <a:lnTo>
                  <a:pt x="1331" y="56"/>
                </a:lnTo>
                <a:lnTo>
                  <a:pt x="1338" y="54"/>
                </a:lnTo>
                <a:lnTo>
                  <a:pt x="1344" y="54"/>
                </a:lnTo>
                <a:lnTo>
                  <a:pt x="1349" y="54"/>
                </a:lnTo>
                <a:lnTo>
                  <a:pt x="1353" y="54"/>
                </a:lnTo>
                <a:lnTo>
                  <a:pt x="1358" y="56"/>
                </a:lnTo>
                <a:lnTo>
                  <a:pt x="1365" y="56"/>
                </a:lnTo>
                <a:lnTo>
                  <a:pt x="1371" y="58"/>
                </a:lnTo>
                <a:lnTo>
                  <a:pt x="1378" y="58"/>
                </a:lnTo>
                <a:lnTo>
                  <a:pt x="1385" y="56"/>
                </a:lnTo>
                <a:lnTo>
                  <a:pt x="1394" y="61"/>
                </a:lnTo>
                <a:lnTo>
                  <a:pt x="1398" y="67"/>
                </a:lnTo>
                <a:lnTo>
                  <a:pt x="1403" y="68"/>
                </a:lnTo>
                <a:lnTo>
                  <a:pt x="1409" y="68"/>
                </a:lnTo>
                <a:lnTo>
                  <a:pt x="1412" y="74"/>
                </a:lnTo>
                <a:lnTo>
                  <a:pt x="1416" y="79"/>
                </a:lnTo>
                <a:lnTo>
                  <a:pt x="1421" y="83"/>
                </a:lnTo>
                <a:lnTo>
                  <a:pt x="1425" y="88"/>
                </a:lnTo>
                <a:lnTo>
                  <a:pt x="1432" y="92"/>
                </a:lnTo>
                <a:lnTo>
                  <a:pt x="1436" y="99"/>
                </a:lnTo>
                <a:lnTo>
                  <a:pt x="1436" y="103"/>
                </a:lnTo>
                <a:lnTo>
                  <a:pt x="1441" y="105"/>
                </a:lnTo>
                <a:lnTo>
                  <a:pt x="1439" y="110"/>
                </a:lnTo>
                <a:lnTo>
                  <a:pt x="1430" y="108"/>
                </a:lnTo>
                <a:lnTo>
                  <a:pt x="1429" y="112"/>
                </a:lnTo>
                <a:lnTo>
                  <a:pt x="1434" y="114"/>
                </a:lnTo>
                <a:lnTo>
                  <a:pt x="1438" y="119"/>
                </a:lnTo>
                <a:lnTo>
                  <a:pt x="1434" y="123"/>
                </a:lnTo>
                <a:lnTo>
                  <a:pt x="1430" y="126"/>
                </a:lnTo>
                <a:lnTo>
                  <a:pt x="1425" y="128"/>
                </a:lnTo>
                <a:lnTo>
                  <a:pt x="1420" y="130"/>
                </a:lnTo>
                <a:lnTo>
                  <a:pt x="1416" y="139"/>
                </a:lnTo>
                <a:lnTo>
                  <a:pt x="1420" y="141"/>
                </a:lnTo>
                <a:lnTo>
                  <a:pt x="1420" y="148"/>
                </a:lnTo>
                <a:lnTo>
                  <a:pt x="1416" y="153"/>
                </a:lnTo>
                <a:lnTo>
                  <a:pt x="1409" y="152"/>
                </a:lnTo>
                <a:lnTo>
                  <a:pt x="1403" y="148"/>
                </a:lnTo>
                <a:lnTo>
                  <a:pt x="1398" y="146"/>
                </a:lnTo>
                <a:lnTo>
                  <a:pt x="1396" y="153"/>
                </a:lnTo>
                <a:lnTo>
                  <a:pt x="1402" y="157"/>
                </a:lnTo>
                <a:lnTo>
                  <a:pt x="1405" y="161"/>
                </a:lnTo>
                <a:lnTo>
                  <a:pt x="1400" y="164"/>
                </a:lnTo>
                <a:lnTo>
                  <a:pt x="1396" y="162"/>
                </a:lnTo>
                <a:lnTo>
                  <a:pt x="1391" y="161"/>
                </a:lnTo>
                <a:lnTo>
                  <a:pt x="1391" y="155"/>
                </a:lnTo>
                <a:lnTo>
                  <a:pt x="1382" y="157"/>
                </a:lnTo>
                <a:lnTo>
                  <a:pt x="1380" y="161"/>
                </a:lnTo>
                <a:lnTo>
                  <a:pt x="1378" y="166"/>
                </a:lnTo>
                <a:lnTo>
                  <a:pt x="1371" y="171"/>
                </a:lnTo>
                <a:lnTo>
                  <a:pt x="1373" y="177"/>
                </a:lnTo>
                <a:lnTo>
                  <a:pt x="1373" y="182"/>
                </a:lnTo>
                <a:lnTo>
                  <a:pt x="1364" y="182"/>
                </a:lnTo>
                <a:lnTo>
                  <a:pt x="1358" y="179"/>
                </a:lnTo>
                <a:lnTo>
                  <a:pt x="1356" y="184"/>
                </a:lnTo>
                <a:lnTo>
                  <a:pt x="1360" y="189"/>
                </a:lnTo>
                <a:lnTo>
                  <a:pt x="1362" y="195"/>
                </a:lnTo>
                <a:lnTo>
                  <a:pt x="1356" y="199"/>
                </a:lnTo>
                <a:lnTo>
                  <a:pt x="1349" y="199"/>
                </a:lnTo>
                <a:lnTo>
                  <a:pt x="1344" y="199"/>
                </a:lnTo>
                <a:lnTo>
                  <a:pt x="1338" y="199"/>
                </a:lnTo>
                <a:lnTo>
                  <a:pt x="1342" y="202"/>
                </a:lnTo>
                <a:lnTo>
                  <a:pt x="1342" y="208"/>
                </a:lnTo>
                <a:lnTo>
                  <a:pt x="1338" y="211"/>
                </a:lnTo>
                <a:lnTo>
                  <a:pt x="1331" y="211"/>
                </a:lnTo>
                <a:lnTo>
                  <a:pt x="1322" y="215"/>
                </a:lnTo>
                <a:lnTo>
                  <a:pt x="1318" y="209"/>
                </a:lnTo>
                <a:lnTo>
                  <a:pt x="1320" y="202"/>
                </a:lnTo>
                <a:lnTo>
                  <a:pt x="1313" y="202"/>
                </a:lnTo>
                <a:lnTo>
                  <a:pt x="1309" y="206"/>
                </a:lnTo>
                <a:lnTo>
                  <a:pt x="1306" y="209"/>
                </a:lnTo>
                <a:lnTo>
                  <a:pt x="1299" y="208"/>
                </a:lnTo>
                <a:lnTo>
                  <a:pt x="1293" y="202"/>
                </a:lnTo>
                <a:lnTo>
                  <a:pt x="1290" y="208"/>
                </a:lnTo>
                <a:lnTo>
                  <a:pt x="1291" y="213"/>
                </a:lnTo>
                <a:lnTo>
                  <a:pt x="1284" y="215"/>
                </a:lnTo>
                <a:lnTo>
                  <a:pt x="1279" y="217"/>
                </a:lnTo>
                <a:lnTo>
                  <a:pt x="1281" y="222"/>
                </a:lnTo>
                <a:lnTo>
                  <a:pt x="1286" y="226"/>
                </a:lnTo>
                <a:lnTo>
                  <a:pt x="1290" y="233"/>
                </a:lnTo>
                <a:lnTo>
                  <a:pt x="1282" y="235"/>
                </a:lnTo>
                <a:lnTo>
                  <a:pt x="1277" y="233"/>
                </a:lnTo>
                <a:lnTo>
                  <a:pt x="1281" y="240"/>
                </a:lnTo>
                <a:lnTo>
                  <a:pt x="1282" y="244"/>
                </a:lnTo>
                <a:lnTo>
                  <a:pt x="1279" y="247"/>
                </a:lnTo>
                <a:lnTo>
                  <a:pt x="1270" y="253"/>
                </a:lnTo>
                <a:lnTo>
                  <a:pt x="1266" y="255"/>
                </a:lnTo>
                <a:lnTo>
                  <a:pt x="1264" y="260"/>
                </a:lnTo>
                <a:lnTo>
                  <a:pt x="1264" y="267"/>
                </a:lnTo>
                <a:lnTo>
                  <a:pt x="1259" y="276"/>
                </a:lnTo>
                <a:lnTo>
                  <a:pt x="1264" y="283"/>
                </a:lnTo>
                <a:lnTo>
                  <a:pt x="1263" y="287"/>
                </a:lnTo>
                <a:lnTo>
                  <a:pt x="1266" y="294"/>
                </a:lnTo>
                <a:lnTo>
                  <a:pt x="1273" y="294"/>
                </a:lnTo>
                <a:lnTo>
                  <a:pt x="1279" y="292"/>
                </a:lnTo>
                <a:lnTo>
                  <a:pt x="1286" y="292"/>
                </a:lnTo>
                <a:lnTo>
                  <a:pt x="1290" y="298"/>
                </a:lnTo>
                <a:lnTo>
                  <a:pt x="1286" y="303"/>
                </a:lnTo>
                <a:lnTo>
                  <a:pt x="1281" y="307"/>
                </a:lnTo>
                <a:lnTo>
                  <a:pt x="1272" y="307"/>
                </a:lnTo>
                <a:lnTo>
                  <a:pt x="1266" y="309"/>
                </a:lnTo>
                <a:lnTo>
                  <a:pt x="1266" y="316"/>
                </a:lnTo>
                <a:lnTo>
                  <a:pt x="1272" y="320"/>
                </a:lnTo>
                <a:lnTo>
                  <a:pt x="1277" y="320"/>
                </a:lnTo>
                <a:lnTo>
                  <a:pt x="1284" y="318"/>
                </a:lnTo>
                <a:lnTo>
                  <a:pt x="1291" y="316"/>
                </a:lnTo>
                <a:lnTo>
                  <a:pt x="1299" y="316"/>
                </a:lnTo>
                <a:lnTo>
                  <a:pt x="1304" y="321"/>
                </a:lnTo>
                <a:lnTo>
                  <a:pt x="1302" y="325"/>
                </a:lnTo>
                <a:lnTo>
                  <a:pt x="1299" y="329"/>
                </a:lnTo>
                <a:lnTo>
                  <a:pt x="1291" y="330"/>
                </a:lnTo>
                <a:lnTo>
                  <a:pt x="1282" y="329"/>
                </a:lnTo>
                <a:lnTo>
                  <a:pt x="1273" y="329"/>
                </a:lnTo>
                <a:lnTo>
                  <a:pt x="1268" y="329"/>
                </a:lnTo>
                <a:lnTo>
                  <a:pt x="1266" y="330"/>
                </a:lnTo>
                <a:lnTo>
                  <a:pt x="1266" y="336"/>
                </a:lnTo>
                <a:lnTo>
                  <a:pt x="1272" y="338"/>
                </a:lnTo>
                <a:lnTo>
                  <a:pt x="1282" y="341"/>
                </a:lnTo>
                <a:lnTo>
                  <a:pt x="1288" y="341"/>
                </a:lnTo>
                <a:lnTo>
                  <a:pt x="1293" y="343"/>
                </a:lnTo>
                <a:lnTo>
                  <a:pt x="1290" y="350"/>
                </a:lnTo>
                <a:lnTo>
                  <a:pt x="1286" y="356"/>
                </a:lnTo>
                <a:lnTo>
                  <a:pt x="1290" y="359"/>
                </a:lnTo>
                <a:lnTo>
                  <a:pt x="1297" y="359"/>
                </a:lnTo>
                <a:lnTo>
                  <a:pt x="1300" y="357"/>
                </a:lnTo>
                <a:lnTo>
                  <a:pt x="1308" y="357"/>
                </a:lnTo>
                <a:lnTo>
                  <a:pt x="1311" y="356"/>
                </a:lnTo>
                <a:lnTo>
                  <a:pt x="1309" y="350"/>
                </a:lnTo>
                <a:lnTo>
                  <a:pt x="1313" y="347"/>
                </a:lnTo>
                <a:lnTo>
                  <a:pt x="1318" y="348"/>
                </a:lnTo>
                <a:lnTo>
                  <a:pt x="1322" y="352"/>
                </a:lnTo>
                <a:lnTo>
                  <a:pt x="1324" y="357"/>
                </a:lnTo>
                <a:lnTo>
                  <a:pt x="1326" y="363"/>
                </a:lnTo>
                <a:lnTo>
                  <a:pt x="1324" y="370"/>
                </a:lnTo>
                <a:lnTo>
                  <a:pt x="1317" y="376"/>
                </a:lnTo>
                <a:lnTo>
                  <a:pt x="1311" y="381"/>
                </a:lnTo>
                <a:lnTo>
                  <a:pt x="1309" y="386"/>
                </a:lnTo>
                <a:lnTo>
                  <a:pt x="1315" y="390"/>
                </a:lnTo>
                <a:lnTo>
                  <a:pt x="1322" y="388"/>
                </a:lnTo>
                <a:lnTo>
                  <a:pt x="1329" y="385"/>
                </a:lnTo>
                <a:lnTo>
                  <a:pt x="1337" y="383"/>
                </a:lnTo>
                <a:lnTo>
                  <a:pt x="1342" y="381"/>
                </a:lnTo>
                <a:lnTo>
                  <a:pt x="1349" y="381"/>
                </a:lnTo>
                <a:lnTo>
                  <a:pt x="1353" y="383"/>
                </a:lnTo>
                <a:lnTo>
                  <a:pt x="1353" y="388"/>
                </a:lnTo>
                <a:lnTo>
                  <a:pt x="1346" y="390"/>
                </a:lnTo>
                <a:lnTo>
                  <a:pt x="1340" y="394"/>
                </a:lnTo>
                <a:lnTo>
                  <a:pt x="1338" y="399"/>
                </a:lnTo>
                <a:lnTo>
                  <a:pt x="1342" y="410"/>
                </a:lnTo>
                <a:lnTo>
                  <a:pt x="1346" y="413"/>
                </a:lnTo>
                <a:lnTo>
                  <a:pt x="1351" y="415"/>
                </a:lnTo>
                <a:lnTo>
                  <a:pt x="1356" y="417"/>
                </a:lnTo>
                <a:lnTo>
                  <a:pt x="1360" y="422"/>
                </a:lnTo>
                <a:lnTo>
                  <a:pt x="1360" y="432"/>
                </a:lnTo>
                <a:lnTo>
                  <a:pt x="1355" y="437"/>
                </a:lnTo>
                <a:lnTo>
                  <a:pt x="1351" y="441"/>
                </a:lnTo>
                <a:lnTo>
                  <a:pt x="1347" y="444"/>
                </a:lnTo>
                <a:lnTo>
                  <a:pt x="1346" y="450"/>
                </a:lnTo>
                <a:lnTo>
                  <a:pt x="1351" y="453"/>
                </a:lnTo>
                <a:lnTo>
                  <a:pt x="1355" y="455"/>
                </a:lnTo>
                <a:lnTo>
                  <a:pt x="1360" y="457"/>
                </a:lnTo>
                <a:lnTo>
                  <a:pt x="1365" y="460"/>
                </a:lnTo>
                <a:lnTo>
                  <a:pt x="1369" y="466"/>
                </a:lnTo>
                <a:lnTo>
                  <a:pt x="1376" y="471"/>
                </a:lnTo>
                <a:lnTo>
                  <a:pt x="1376" y="478"/>
                </a:lnTo>
                <a:lnTo>
                  <a:pt x="1371" y="482"/>
                </a:lnTo>
                <a:lnTo>
                  <a:pt x="1365" y="484"/>
                </a:lnTo>
                <a:lnTo>
                  <a:pt x="1360" y="488"/>
                </a:lnTo>
                <a:lnTo>
                  <a:pt x="1360" y="495"/>
                </a:lnTo>
                <a:lnTo>
                  <a:pt x="1365" y="500"/>
                </a:lnTo>
                <a:lnTo>
                  <a:pt x="1371" y="504"/>
                </a:lnTo>
                <a:lnTo>
                  <a:pt x="1365" y="507"/>
                </a:lnTo>
                <a:lnTo>
                  <a:pt x="1360" y="504"/>
                </a:lnTo>
                <a:lnTo>
                  <a:pt x="1355" y="504"/>
                </a:lnTo>
                <a:lnTo>
                  <a:pt x="1358" y="509"/>
                </a:lnTo>
                <a:lnTo>
                  <a:pt x="1360" y="515"/>
                </a:lnTo>
                <a:lnTo>
                  <a:pt x="1364" y="518"/>
                </a:lnTo>
                <a:lnTo>
                  <a:pt x="1371" y="518"/>
                </a:lnTo>
                <a:lnTo>
                  <a:pt x="1374" y="522"/>
                </a:lnTo>
                <a:lnTo>
                  <a:pt x="1371" y="525"/>
                </a:lnTo>
                <a:lnTo>
                  <a:pt x="1364" y="529"/>
                </a:lnTo>
                <a:lnTo>
                  <a:pt x="1358" y="531"/>
                </a:lnTo>
                <a:lnTo>
                  <a:pt x="1356" y="536"/>
                </a:lnTo>
                <a:lnTo>
                  <a:pt x="1358" y="545"/>
                </a:lnTo>
                <a:lnTo>
                  <a:pt x="1360" y="547"/>
                </a:lnTo>
                <a:lnTo>
                  <a:pt x="1364" y="551"/>
                </a:lnTo>
                <a:lnTo>
                  <a:pt x="1369" y="551"/>
                </a:lnTo>
                <a:lnTo>
                  <a:pt x="1376" y="551"/>
                </a:lnTo>
                <a:lnTo>
                  <a:pt x="1384" y="553"/>
                </a:lnTo>
                <a:lnTo>
                  <a:pt x="1384" y="560"/>
                </a:lnTo>
                <a:lnTo>
                  <a:pt x="1378" y="562"/>
                </a:lnTo>
                <a:lnTo>
                  <a:pt x="1373" y="565"/>
                </a:lnTo>
                <a:lnTo>
                  <a:pt x="1374" y="572"/>
                </a:lnTo>
                <a:lnTo>
                  <a:pt x="1376" y="583"/>
                </a:lnTo>
                <a:lnTo>
                  <a:pt x="1374" y="589"/>
                </a:lnTo>
                <a:lnTo>
                  <a:pt x="1371" y="594"/>
                </a:lnTo>
                <a:lnTo>
                  <a:pt x="1367" y="599"/>
                </a:lnTo>
                <a:lnTo>
                  <a:pt x="1373" y="603"/>
                </a:lnTo>
                <a:lnTo>
                  <a:pt x="1376" y="599"/>
                </a:lnTo>
                <a:lnTo>
                  <a:pt x="1385" y="596"/>
                </a:lnTo>
                <a:lnTo>
                  <a:pt x="1391" y="601"/>
                </a:lnTo>
                <a:lnTo>
                  <a:pt x="1394" y="605"/>
                </a:lnTo>
                <a:lnTo>
                  <a:pt x="1400" y="610"/>
                </a:lnTo>
                <a:lnTo>
                  <a:pt x="1405" y="614"/>
                </a:lnTo>
                <a:lnTo>
                  <a:pt x="1407" y="619"/>
                </a:lnTo>
                <a:lnTo>
                  <a:pt x="1403" y="627"/>
                </a:lnTo>
                <a:lnTo>
                  <a:pt x="1396" y="627"/>
                </a:lnTo>
                <a:lnTo>
                  <a:pt x="1394" y="619"/>
                </a:lnTo>
                <a:lnTo>
                  <a:pt x="1391" y="618"/>
                </a:lnTo>
                <a:lnTo>
                  <a:pt x="1385" y="619"/>
                </a:lnTo>
                <a:lnTo>
                  <a:pt x="1382" y="625"/>
                </a:lnTo>
                <a:lnTo>
                  <a:pt x="1376" y="627"/>
                </a:lnTo>
                <a:lnTo>
                  <a:pt x="1369" y="627"/>
                </a:lnTo>
                <a:lnTo>
                  <a:pt x="1367" y="630"/>
                </a:lnTo>
                <a:lnTo>
                  <a:pt x="1374" y="632"/>
                </a:lnTo>
                <a:lnTo>
                  <a:pt x="1384" y="632"/>
                </a:lnTo>
                <a:lnTo>
                  <a:pt x="1389" y="632"/>
                </a:lnTo>
                <a:lnTo>
                  <a:pt x="1396" y="634"/>
                </a:lnTo>
                <a:lnTo>
                  <a:pt x="1403" y="632"/>
                </a:lnTo>
                <a:lnTo>
                  <a:pt x="1407" y="632"/>
                </a:lnTo>
                <a:lnTo>
                  <a:pt x="1412" y="630"/>
                </a:lnTo>
                <a:lnTo>
                  <a:pt x="1414" y="634"/>
                </a:lnTo>
                <a:lnTo>
                  <a:pt x="1407" y="637"/>
                </a:lnTo>
                <a:lnTo>
                  <a:pt x="1402" y="641"/>
                </a:lnTo>
                <a:lnTo>
                  <a:pt x="1398" y="643"/>
                </a:lnTo>
                <a:lnTo>
                  <a:pt x="1394" y="643"/>
                </a:lnTo>
                <a:lnTo>
                  <a:pt x="1391" y="646"/>
                </a:lnTo>
                <a:lnTo>
                  <a:pt x="1389" y="650"/>
                </a:lnTo>
                <a:lnTo>
                  <a:pt x="1391" y="657"/>
                </a:lnTo>
                <a:lnTo>
                  <a:pt x="1394" y="663"/>
                </a:lnTo>
                <a:lnTo>
                  <a:pt x="1396" y="668"/>
                </a:lnTo>
                <a:lnTo>
                  <a:pt x="1396" y="675"/>
                </a:lnTo>
                <a:lnTo>
                  <a:pt x="1396" y="683"/>
                </a:lnTo>
                <a:lnTo>
                  <a:pt x="1403" y="683"/>
                </a:lnTo>
                <a:lnTo>
                  <a:pt x="1409" y="679"/>
                </a:lnTo>
                <a:lnTo>
                  <a:pt x="1414" y="684"/>
                </a:lnTo>
                <a:lnTo>
                  <a:pt x="1409" y="690"/>
                </a:lnTo>
                <a:lnTo>
                  <a:pt x="1402" y="693"/>
                </a:lnTo>
                <a:lnTo>
                  <a:pt x="1402" y="701"/>
                </a:lnTo>
                <a:lnTo>
                  <a:pt x="1405" y="706"/>
                </a:lnTo>
                <a:lnTo>
                  <a:pt x="1412" y="701"/>
                </a:lnTo>
                <a:lnTo>
                  <a:pt x="1418" y="695"/>
                </a:lnTo>
                <a:lnTo>
                  <a:pt x="1420" y="692"/>
                </a:lnTo>
                <a:lnTo>
                  <a:pt x="1427" y="690"/>
                </a:lnTo>
                <a:lnTo>
                  <a:pt x="1434" y="692"/>
                </a:lnTo>
                <a:lnTo>
                  <a:pt x="1439" y="693"/>
                </a:lnTo>
                <a:lnTo>
                  <a:pt x="1443" y="699"/>
                </a:lnTo>
                <a:lnTo>
                  <a:pt x="1445" y="702"/>
                </a:lnTo>
                <a:lnTo>
                  <a:pt x="1447" y="708"/>
                </a:lnTo>
                <a:lnTo>
                  <a:pt x="1445" y="715"/>
                </a:lnTo>
                <a:lnTo>
                  <a:pt x="1452" y="713"/>
                </a:lnTo>
                <a:lnTo>
                  <a:pt x="1459" y="711"/>
                </a:lnTo>
                <a:lnTo>
                  <a:pt x="1465" y="717"/>
                </a:lnTo>
                <a:lnTo>
                  <a:pt x="1467" y="722"/>
                </a:lnTo>
                <a:lnTo>
                  <a:pt x="1470" y="726"/>
                </a:lnTo>
                <a:lnTo>
                  <a:pt x="1476" y="728"/>
                </a:lnTo>
                <a:lnTo>
                  <a:pt x="1479" y="731"/>
                </a:lnTo>
                <a:lnTo>
                  <a:pt x="1476" y="739"/>
                </a:lnTo>
                <a:lnTo>
                  <a:pt x="1465" y="746"/>
                </a:lnTo>
                <a:lnTo>
                  <a:pt x="1458" y="753"/>
                </a:lnTo>
                <a:lnTo>
                  <a:pt x="1450" y="757"/>
                </a:lnTo>
                <a:lnTo>
                  <a:pt x="1445" y="762"/>
                </a:lnTo>
                <a:lnTo>
                  <a:pt x="1439" y="764"/>
                </a:lnTo>
                <a:lnTo>
                  <a:pt x="1432" y="764"/>
                </a:lnTo>
                <a:lnTo>
                  <a:pt x="1427" y="762"/>
                </a:lnTo>
                <a:lnTo>
                  <a:pt x="1420" y="764"/>
                </a:lnTo>
                <a:lnTo>
                  <a:pt x="1427" y="767"/>
                </a:lnTo>
                <a:lnTo>
                  <a:pt x="1432" y="769"/>
                </a:lnTo>
                <a:lnTo>
                  <a:pt x="1434" y="775"/>
                </a:lnTo>
                <a:lnTo>
                  <a:pt x="1436" y="780"/>
                </a:lnTo>
                <a:lnTo>
                  <a:pt x="1438" y="787"/>
                </a:lnTo>
                <a:lnTo>
                  <a:pt x="1441" y="787"/>
                </a:lnTo>
                <a:lnTo>
                  <a:pt x="1449" y="784"/>
                </a:lnTo>
                <a:lnTo>
                  <a:pt x="1452" y="791"/>
                </a:lnTo>
                <a:lnTo>
                  <a:pt x="1452" y="796"/>
                </a:lnTo>
                <a:lnTo>
                  <a:pt x="1452" y="802"/>
                </a:lnTo>
                <a:lnTo>
                  <a:pt x="1450" y="805"/>
                </a:lnTo>
                <a:lnTo>
                  <a:pt x="1445" y="811"/>
                </a:lnTo>
                <a:lnTo>
                  <a:pt x="1441" y="816"/>
                </a:lnTo>
                <a:lnTo>
                  <a:pt x="1443" y="822"/>
                </a:lnTo>
                <a:lnTo>
                  <a:pt x="1450" y="825"/>
                </a:lnTo>
                <a:lnTo>
                  <a:pt x="1456" y="827"/>
                </a:lnTo>
                <a:lnTo>
                  <a:pt x="1461" y="831"/>
                </a:lnTo>
                <a:lnTo>
                  <a:pt x="1463" y="834"/>
                </a:lnTo>
                <a:lnTo>
                  <a:pt x="1467" y="840"/>
                </a:lnTo>
                <a:lnTo>
                  <a:pt x="1470" y="845"/>
                </a:lnTo>
                <a:lnTo>
                  <a:pt x="1472" y="849"/>
                </a:lnTo>
                <a:lnTo>
                  <a:pt x="1468" y="854"/>
                </a:lnTo>
                <a:lnTo>
                  <a:pt x="1468" y="860"/>
                </a:lnTo>
                <a:lnTo>
                  <a:pt x="1472" y="865"/>
                </a:lnTo>
                <a:lnTo>
                  <a:pt x="1474" y="870"/>
                </a:lnTo>
                <a:lnTo>
                  <a:pt x="1474" y="878"/>
                </a:lnTo>
                <a:lnTo>
                  <a:pt x="1468" y="879"/>
                </a:lnTo>
                <a:lnTo>
                  <a:pt x="1465" y="883"/>
                </a:lnTo>
                <a:lnTo>
                  <a:pt x="1468" y="885"/>
                </a:lnTo>
                <a:lnTo>
                  <a:pt x="1474" y="883"/>
                </a:lnTo>
                <a:lnTo>
                  <a:pt x="1479" y="883"/>
                </a:lnTo>
                <a:lnTo>
                  <a:pt x="1481" y="890"/>
                </a:lnTo>
                <a:lnTo>
                  <a:pt x="1479" y="894"/>
                </a:lnTo>
                <a:lnTo>
                  <a:pt x="1476" y="898"/>
                </a:lnTo>
                <a:lnTo>
                  <a:pt x="1474" y="901"/>
                </a:lnTo>
                <a:lnTo>
                  <a:pt x="1470" y="907"/>
                </a:lnTo>
                <a:lnTo>
                  <a:pt x="1468" y="914"/>
                </a:lnTo>
                <a:lnTo>
                  <a:pt x="1468" y="925"/>
                </a:lnTo>
                <a:lnTo>
                  <a:pt x="1472" y="928"/>
                </a:lnTo>
                <a:lnTo>
                  <a:pt x="1479" y="930"/>
                </a:lnTo>
                <a:lnTo>
                  <a:pt x="1483" y="928"/>
                </a:lnTo>
                <a:lnTo>
                  <a:pt x="1481" y="923"/>
                </a:lnTo>
                <a:lnTo>
                  <a:pt x="1477" y="916"/>
                </a:lnTo>
                <a:lnTo>
                  <a:pt x="1479" y="910"/>
                </a:lnTo>
                <a:lnTo>
                  <a:pt x="1485" y="908"/>
                </a:lnTo>
                <a:lnTo>
                  <a:pt x="1486" y="914"/>
                </a:lnTo>
                <a:lnTo>
                  <a:pt x="1490" y="921"/>
                </a:lnTo>
                <a:lnTo>
                  <a:pt x="1492" y="928"/>
                </a:lnTo>
                <a:lnTo>
                  <a:pt x="1497" y="928"/>
                </a:lnTo>
                <a:lnTo>
                  <a:pt x="1505" y="926"/>
                </a:lnTo>
                <a:lnTo>
                  <a:pt x="1503" y="934"/>
                </a:lnTo>
                <a:lnTo>
                  <a:pt x="1510" y="935"/>
                </a:lnTo>
                <a:lnTo>
                  <a:pt x="1515" y="935"/>
                </a:lnTo>
                <a:lnTo>
                  <a:pt x="1519" y="937"/>
                </a:lnTo>
                <a:lnTo>
                  <a:pt x="1524" y="939"/>
                </a:lnTo>
                <a:lnTo>
                  <a:pt x="1528" y="941"/>
                </a:lnTo>
                <a:lnTo>
                  <a:pt x="1535" y="944"/>
                </a:lnTo>
                <a:lnTo>
                  <a:pt x="1542" y="944"/>
                </a:lnTo>
                <a:lnTo>
                  <a:pt x="1546" y="948"/>
                </a:lnTo>
                <a:lnTo>
                  <a:pt x="1544" y="955"/>
                </a:lnTo>
                <a:lnTo>
                  <a:pt x="1542" y="961"/>
                </a:lnTo>
                <a:lnTo>
                  <a:pt x="1539" y="963"/>
                </a:lnTo>
                <a:lnTo>
                  <a:pt x="1533" y="966"/>
                </a:lnTo>
                <a:lnTo>
                  <a:pt x="1539" y="972"/>
                </a:lnTo>
                <a:lnTo>
                  <a:pt x="1539" y="979"/>
                </a:lnTo>
                <a:lnTo>
                  <a:pt x="1535" y="984"/>
                </a:lnTo>
                <a:lnTo>
                  <a:pt x="1535" y="990"/>
                </a:lnTo>
                <a:lnTo>
                  <a:pt x="1541" y="990"/>
                </a:lnTo>
                <a:lnTo>
                  <a:pt x="1548" y="984"/>
                </a:lnTo>
                <a:lnTo>
                  <a:pt x="1555" y="981"/>
                </a:lnTo>
                <a:lnTo>
                  <a:pt x="1562" y="975"/>
                </a:lnTo>
                <a:lnTo>
                  <a:pt x="1560" y="979"/>
                </a:lnTo>
                <a:lnTo>
                  <a:pt x="1562" y="986"/>
                </a:lnTo>
                <a:lnTo>
                  <a:pt x="1566" y="993"/>
                </a:lnTo>
                <a:lnTo>
                  <a:pt x="1570" y="999"/>
                </a:lnTo>
                <a:lnTo>
                  <a:pt x="1570" y="1006"/>
                </a:lnTo>
                <a:lnTo>
                  <a:pt x="1570" y="1011"/>
                </a:lnTo>
                <a:lnTo>
                  <a:pt x="1573" y="1015"/>
                </a:lnTo>
                <a:lnTo>
                  <a:pt x="1575" y="1022"/>
                </a:lnTo>
                <a:lnTo>
                  <a:pt x="1577" y="1026"/>
                </a:lnTo>
                <a:lnTo>
                  <a:pt x="1582" y="1028"/>
                </a:lnTo>
                <a:lnTo>
                  <a:pt x="1589" y="1029"/>
                </a:lnTo>
                <a:lnTo>
                  <a:pt x="1595" y="1035"/>
                </a:lnTo>
                <a:lnTo>
                  <a:pt x="1600" y="1040"/>
                </a:lnTo>
                <a:lnTo>
                  <a:pt x="1606" y="1046"/>
                </a:lnTo>
                <a:lnTo>
                  <a:pt x="1607" y="1051"/>
                </a:lnTo>
                <a:lnTo>
                  <a:pt x="1606" y="1056"/>
                </a:lnTo>
                <a:lnTo>
                  <a:pt x="1609" y="1060"/>
                </a:lnTo>
                <a:lnTo>
                  <a:pt x="1604" y="1066"/>
                </a:lnTo>
                <a:lnTo>
                  <a:pt x="1598" y="1067"/>
                </a:lnTo>
                <a:lnTo>
                  <a:pt x="1593" y="1066"/>
                </a:lnTo>
                <a:lnTo>
                  <a:pt x="1588" y="1071"/>
                </a:lnTo>
                <a:lnTo>
                  <a:pt x="1579" y="1071"/>
                </a:lnTo>
                <a:lnTo>
                  <a:pt x="1573" y="1071"/>
                </a:lnTo>
                <a:lnTo>
                  <a:pt x="1571" y="1078"/>
                </a:lnTo>
                <a:lnTo>
                  <a:pt x="1579" y="1085"/>
                </a:lnTo>
                <a:lnTo>
                  <a:pt x="1584" y="1089"/>
                </a:lnTo>
                <a:lnTo>
                  <a:pt x="1586" y="1094"/>
                </a:lnTo>
                <a:lnTo>
                  <a:pt x="1577" y="1094"/>
                </a:lnTo>
                <a:lnTo>
                  <a:pt x="1570" y="1091"/>
                </a:lnTo>
                <a:lnTo>
                  <a:pt x="1566" y="1087"/>
                </a:lnTo>
                <a:lnTo>
                  <a:pt x="1559" y="1085"/>
                </a:lnTo>
                <a:lnTo>
                  <a:pt x="1553" y="1084"/>
                </a:lnTo>
                <a:lnTo>
                  <a:pt x="1548" y="1080"/>
                </a:lnTo>
                <a:lnTo>
                  <a:pt x="1544" y="1078"/>
                </a:lnTo>
                <a:lnTo>
                  <a:pt x="1541" y="1075"/>
                </a:lnTo>
                <a:lnTo>
                  <a:pt x="1535" y="1073"/>
                </a:lnTo>
                <a:lnTo>
                  <a:pt x="1530" y="1069"/>
                </a:lnTo>
                <a:lnTo>
                  <a:pt x="1524" y="1066"/>
                </a:lnTo>
                <a:lnTo>
                  <a:pt x="1524" y="1056"/>
                </a:lnTo>
                <a:lnTo>
                  <a:pt x="1521" y="1049"/>
                </a:lnTo>
                <a:lnTo>
                  <a:pt x="1519" y="1046"/>
                </a:lnTo>
                <a:lnTo>
                  <a:pt x="1508" y="1046"/>
                </a:lnTo>
                <a:lnTo>
                  <a:pt x="1503" y="1042"/>
                </a:lnTo>
                <a:lnTo>
                  <a:pt x="1501" y="1037"/>
                </a:lnTo>
                <a:lnTo>
                  <a:pt x="1497" y="1033"/>
                </a:lnTo>
                <a:lnTo>
                  <a:pt x="1492" y="1026"/>
                </a:lnTo>
                <a:lnTo>
                  <a:pt x="1483" y="1024"/>
                </a:lnTo>
                <a:lnTo>
                  <a:pt x="1476" y="1020"/>
                </a:lnTo>
                <a:lnTo>
                  <a:pt x="1470" y="1015"/>
                </a:lnTo>
                <a:lnTo>
                  <a:pt x="1465" y="1011"/>
                </a:lnTo>
                <a:lnTo>
                  <a:pt x="1459" y="1008"/>
                </a:lnTo>
                <a:lnTo>
                  <a:pt x="1450" y="1006"/>
                </a:lnTo>
                <a:lnTo>
                  <a:pt x="1443" y="1008"/>
                </a:lnTo>
                <a:lnTo>
                  <a:pt x="1439" y="1011"/>
                </a:lnTo>
                <a:lnTo>
                  <a:pt x="1432" y="1013"/>
                </a:lnTo>
                <a:lnTo>
                  <a:pt x="1425" y="1006"/>
                </a:lnTo>
                <a:lnTo>
                  <a:pt x="1420" y="1004"/>
                </a:lnTo>
                <a:lnTo>
                  <a:pt x="1412" y="1004"/>
                </a:lnTo>
                <a:lnTo>
                  <a:pt x="1409" y="1004"/>
                </a:lnTo>
                <a:lnTo>
                  <a:pt x="1403" y="1004"/>
                </a:lnTo>
                <a:lnTo>
                  <a:pt x="1398" y="1004"/>
                </a:lnTo>
                <a:lnTo>
                  <a:pt x="1394" y="1002"/>
                </a:lnTo>
                <a:lnTo>
                  <a:pt x="1387" y="1004"/>
                </a:lnTo>
                <a:lnTo>
                  <a:pt x="1382" y="1006"/>
                </a:lnTo>
                <a:lnTo>
                  <a:pt x="1376" y="1008"/>
                </a:lnTo>
                <a:lnTo>
                  <a:pt x="1373" y="1004"/>
                </a:lnTo>
                <a:lnTo>
                  <a:pt x="1369" y="999"/>
                </a:lnTo>
                <a:lnTo>
                  <a:pt x="1364" y="997"/>
                </a:lnTo>
                <a:lnTo>
                  <a:pt x="1358" y="997"/>
                </a:lnTo>
                <a:lnTo>
                  <a:pt x="1353" y="1000"/>
                </a:lnTo>
                <a:lnTo>
                  <a:pt x="1346" y="1000"/>
                </a:lnTo>
                <a:lnTo>
                  <a:pt x="1337" y="1002"/>
                </a:lnTo>
                <a:lnTo>
                  <a:pt x="1331" y="1002"/>
                </a:lnTo>
                <a:lnTo>
                  <a:pt x="1324" y="1004"/>
                </a:lnTo>
                <a:lnTo>
                  <a:pt x="1315" y="1004"/>
                </a:lnTo>
                <a:lnTo>
                  <a:pt x="1309" y="1006"/>
                </a:lnTo>
                <a:lnTo>
                  <a:pt x="1306" y="1010"/>
                </a:lnTo>
                <a:lnTo>
                  <a:pt x="1299" y="1013"/>
                </a:lnTo>
                <a:lnTo>
                  <a:pt x="1293" y="1019"/>
                </a:lnTo>
                <a:lnTo>
                  <a:pt x="1288" y="1022"/>
                </a:lnTo>
                <a:lnTo>
                  <a:pt x="1282" y="1024"/>
                </a:lnTo>
                <a:lnTo>
                  <a:pt x="1275" y="1026"/>
                </a:lnTo>
                <a:lnTo>
                  <a:pt x="1268" y="1029"/>
                </a:lnTo>
                <a:lnTo>
                  <a:pt x="1261" y="1033"/>
                </a:lnTo>
                <a:lnTo>
                  <a:pt x="1253" y="1035"/>
                </a:lnTo>
                <a:lnTo>
                  <a:pt x="1244" y="1035"/>
                </a:lnTo>
                <a:lnTo>
                  <a:pt x="1241" y="1029"/>
                </a:lnTo>
                <a:lnTo>
                  <a:pt x="1244" y="1020"/>
                </a:lnTo>
                <a:lnTo>
                  <a:pt x="1243" y="1017"/>
                </a:lnTo>
                <a:lnTo>
                  <a:pt x="1237" y="1017"/>
                </a:lnTo>
                <a:lnTo>
                  <a:pt x="1232" y="1011"/>
                </a:lnTo>
                <a:lnTo>
                  <a:pt x="1234" y="1004"/>
                </a:lnTo>
                <a:lnTo>
                  <a:pt x="1228" y="999"/>
                </a:lnTo>
                <a:lnTo>
                  <a:pt x="1223" y="995"/>
                </a:lnTo>
                <a:lnTo>
                  <a:pt x="1221" y="990"/>
                </a:lnTo>
                <a:lnTo>
                  <a:pt x="1226" y="988"/>
                </a:lnTo>
                <a:lnTo>
                  <a:pt x="1228" y="982"/>
                </a:lnTo>
                <a:lnTo>
                  <a:pt x="1225" y="979"/>
                </a:lnTo>
                <a:lnTo>
                  <a:pt x="1223" y="972"/>
                </a:lnTo>
                <a:lnTo>
                  <a:pt x="1223" y="964"/>
                </a:lnTo>
                <a:lnTo>
                  <a:pt x="1217" y="959"/>
                </a:lnTo>
                <a:lnTo>
                  <a:pt x="1212" y="955"/>
                </a:lnTo>
                <a:lnTo>
                  <a:pt x="1207" y="952"/>
                </a:lnTo>
                <a:lnTo>
                  <a:pt x="1201" y="950"/>
                </a:lnTo>
                <a:lnTo>
                  <a:pt x="1197" y="946"/>
                </a:lnTo>
                <a:lnTo>
                  <a:pt x="1194" y="941"/>
                </a:lnTo>
                <a:lnTo>
                  <a:pt x="1188" y="944"/>
                </a:lnTo>
                <a:lnTo>
                  <a:pt x="1187" y="950"/>
                </a:lnTo>
                <a:lnTo>
                  <a:pt x="1190" y="955"/>
                </a:lnTo>
                <a:lnTo>
                  <a:pt x="1196" y="957"/>
                </a:lnTo>
                <a:lnTo>
                  <a:pt x="1205" y="963"/>
                </a:lnTo>
                <a:lnTo>
                  <a:pt x="1199" y="964"/>
                </a:lnTo>
                <a:lnTo>
                  <a:pt x="1192" y="968"/>
                </a:lnTo>
                <a:lnTo>
                  <a:pt x="1187" y="972"/>
                </a:lnTo>
                <a:lnTo>
                  <a:pt x="1179" y="975"/>
                </a:lnTo>
                <a:lnTo>
                  <a:pt x="1176" y="977"/>
                </a:lnTo>
                <a:lnTo>
                  <a:pt x="1169" y="977"/>
                </a:lnTo>
                <a:lnTo>
                  <a:pt x="1163" y="979"/>
                </a:lnTo>
                <a:lnTo>
                  <a:pt x="1156" y="979"/>
                </a:lnTo>
                <a:lnTo>
                  <a:pt x="1149" y="979"/>
                </a:lnTo>
                <a:lnTo>
                  <a:pt x="1143" y="977"/>
                </a:lnTo>
                <a:lnTo>
                  <a:pt x="1136" y="979"/>
                </a:lnTo>
                <a:lnTo>
                  <a:pt x="1132" y="979"/>
                </a:lnTo>
                <a:lnTo>
                  <a:pt x="1127" y="977"/>
                </a:lnTo>
                <a:lnTo>
                  <a:pt x="1122" y="975"/>
                </a:lnTo>
                <a:lnTo>
                  <a:pt x="1114" y="975"/>
                </a:lnTo>
                <a:lnTo>
                  <a:pt x="1109" y="977"/>
                </a:lnTo>
                <a:lnTo>
                  <a:pt x="1105" y="977"/>
                </a:lnTo>
                <a:lnTo>
                  <a:pt x="1098" y="975"/>
                </a:lnTo>
                <a:lnTo>
                  <a:pt x="1093" y="972"/>
                </a:lnTo>
                <a:lnTo>
                  <a:pt x="1089" y="970"/>
                </a:lnTo>
                <a:lnTo>
                  <a:pt x="1084" y="968"/>
                </a:lnTo>
                <a:lnTo>
                  <a:pt x="1080" y="964"/>
                </a:lnTo>
                <a:lnTo>
                  <a:pt x="1075" y="963"/>
                </a:lnTo>
                <a:lnTo>
                  <a:pt x="1069" y="961"/>
                </a:lnTo>
                <a:lnTo>
                  <a:pt x="1064" y="957"/>
                </a:lnTo>
                <a:lnTo>
                  <a:pt x="1060" y="952"/>
                </a:lnTo>
                <a:lnTo>
                  <a:pt x="1057" y="944"/>
                </a:lnTo>
                <a:lnTo>
                  <a:pt x="1055" y="935"/>
                </a:lnTo>
                <a:lnTo>
                  <a:pt x="1051" y="932"/>
                </a:lnTo>
                <a:lnTo>
                  <a:pt x="1049" y="926"/>
                </a:lnTo>
                <a:lnTo>
                  <a:pt x="1044" y="919"/>
                </a:lnTo>
                <a:lnTo>
                  <a:pt x="1044" y="912"/>
                </a:lnTo>
                <a:lnTo>
                  <a:pt x="1046" y="905"/>
                </a:lnTo>
                <a:lnTo>
                  <a:pt x="1046" y="896"/>
                </a:lnTo>
                <a:lnTo>
                  <a:pt x="1046" y="892"/>
                </a:lnTo>
                <a:lnTo>
                  <a:pt x="1046" y="887"/>
                </a:lnTo>
                <a:lnTo>
                  <a:pt x="1042" y="881"/>
                </a:lnTo>
                <a:lnTo>
                  <a:pt x="1040" y="876"/>
                </a:lnTo>
                <a:lnTo>
                  <a:pt x="1040" y="872"/>
                </a:lnTo>
                <a:lnTo>
                  <a:pt x="1031" y="869"/>
                </a:lnTo>
                <a:lnTo>
                  <a:pt x="1024" y="867"/>
                </a:lnTo>
                <a:lnTo>
                  <a:pt x="1017" y="867"/>
                </a:lnTo>
                <a:lnTo>
                  <a:pt x="1010" y="870"/>
                </a:lnTo>
                <a:lnTo>
                  <a:pt x="1002" y="872"/>
                </a:lnTo>
                <a:lnTo>
                  <a:pt x="995" y="872"/>
                </a:lnTo>
                <a:lnTo>
                  <a:pt x="988" y="872"/>
                </a:lnTo>
                <a:lnTo>
                  <a:pt x="981" y="870"/>
                </a:lnTo>
                <a:lnTo>
                  <a:pt x="974" y="870"/>
                </a:lnTo>
                <a:lnTo>
                  <a:pt x="966" y="870"/>
                </a:lnTo>
                <a:lnTo>
                  <a:pt x="961" y="869"/>
                </a:lnTo>
                <a:lnTo>
                  <a:pt x="955" y="865"/>
                </a:lnTo>
                <a:lnTo>
                  <a:pt x="950" y="860"/>
                </a:lnTo>
                <a:lnTo>
                  <a:pt x="939" y="858"/>
                </a:lnTo>
                <a:lnTo>
                  <a:pt x="932" y="861"/>
                </a:lnTo>
                <a:lnTo>
                  <a:pt x="925" y="865"/>
                </a:lnTo>
                <a:lnTo>
                  <a:pt x="921" y="869"/>
                </a:lnTo>
                <a:lnTo>
                  <a:pt x="918" y="872"/>
                </a:lnTo>
                <a:lnTo>
                  <a:pt x="912" y="872"/>
                </a:lnTo>
                <a:lnTo>
                  <a:pt x="905" y="870"/>
                </a:lnTo>
                <a:lnTo>
                  <a:pt x="900" y="872"/>
                </a:lnTo>
                <a:lnTo>
                  <a:pt x="894" y="874"/>
                </a:lnTo>
                <a:lnTo>
                  <a:pt x="885" y="874"/>
                </a:lnTo>
                <a:lnTo>
                  <a:pt x="880" y="870"/>
                </a:lnTo>
                <a:lnTo>
                  <a:pt x="876" y="869"/>
                </a:lnTo>
                <a:lnTo>
                  <a:pt x="872" y="865"/>
                </a:lnTo>
                <a:lnTo>
                  <a:pt x="867" y="860"/>
                </a:lnTo>
                <a:lnTo>
                  <a:pt x="863" y="856"/>
                </a:lnTo>
                <a:lnTo>
                  <a:pt x="860" y="852"/>
                </a:lnTo>
                <a:lnTo>
                  <a:pt x="853" y="852"/>
                </a:lnTo>
                <a:lnTo>
                  <a:pt x="849" y="854"/>
                </a:lnTo>
                <a:lnTo>
                  <a:pt x="842" y="856"/>
                </a:lnTo>
                <a:lnTo>
                  <a:pt x="838" y="860"/>
                </a:lnTo>
                <a:lnTo>
                  <a:pt x="833" y="863"/>
                </a:lnTo>
                <a:lnTo>
                  <a:pt x="829" y="867"/>
                </a:lnTo>
                <a:lnTo>
                  <a:pt x="824" y="870"/>
                </a:lnTo>
                <a:lnTo>
                  <a:pt x="827" y="878"/>
                </a:lnTo>
                <a:lnTo>
                  <a:pt x="833" y="883"/>
                </a:lnTo>
                <a:lnTo>
                  <a:pt x="833" y="888"/>
                </a:lnTo>
                <a:lnTo>
                  <a:pt x="825" y="888"/>
                </a:lnTo>
                <a:lnTo>
                  <a:pt x="820" y="888"/>
                </a:lnTo>
                <a:lnTo>
                  <a:pt x="815" y="888"/>
                </a:lnTo>
                <a:lnTo>
                  <a:pt x="809" y="890"/>
                </a:lnTo>
                <a:lnTo>
                  <a:pt x="802" y="890"/>
                </a:lnTo>
                <a:lnTo>
                  <a:pt x="795" y="888"/>
                </a:lnTo>
                <a:lnTo>
                  <a:pt x="789" y="887"/>
                </a:lnTo>
                <a:lnTo>
                  <a:pt x="780" y="885"/>
                </a:lnTo>
                <a:lnTo>
                  <a:pt x="773" y="885"/>
                </a:lnTo>
                <a:lnTo>
                  <a:pt x="768" y="883"/>
                </a:lnTo>
                <a:lnTo>
                  <a:pt x="762" y="881"/>
                </a:lnTo>
                <a:lnTo>
                  <a:pt x="755" y="881"/>
                </a:lnTo>
                <a:lnTo>
                  <a:pt x="748" y="881"/>
                </a:lnTo>
                <a:lnTo>
                  <a:pt x="742" y="883"/>
                </a:lnTo>
                <a:lnTo>
                  <a:pt x="733" y="885"/>
                </a:lnTo>
                <a:lnTo>
                  <a:pt x="728" y="883"/>
                </a:lnTo>
                <a:lnTo>
                  <a:pt x="723" y="885"/>
                </a:lnTo>
                <a:lnTo>
                  <a:pt x="717" y="890"/>
                </a:lnTo>
                <a:lnTo>
                  <a:pt x="708" y="892"/>
                </a:lnTo>
                <a:lnTo>
                  <a:pt x="703" y="892"/>
                </a:lnTo>
                <a:lnTo>
                  <a:pt x="695" y="892"/>
                </a:lnTo>
                <a:lnTo>
                  <a:pt x="688" y="892"/>
                </a:lnTo>
                <a:lnTo>
                  <a:pt x="681" y="894"/>
                </a:lnTo>
                <a:lnTo>
                  <a:pt x="672" y="896"/>
                </a:lnTo>
                <a:lnTo>
                  <a:pt x="667" y="899"/>
                </a:lnTo>
                <a:lnTo>
                  <a:pt x="659" y="901"/>
                </a:lnTo>
                <a:lnTo>
                  <a:pt x="656" y="901"/>
                </a:lnTo>
                <a:lnTo>
                  <a:pt x="648" y="903"/>
                </a:lnTo>
                <a:lnTo>
                  <a:pt x="645" y="905"/>
                </a:lnTo>
                <a:lnTo>
                  <a:pt x="638" y="907"/>
                </a:lnTo>
                <a:lnTo>
                  <a:pt x="632" y="910"/>
                </a:lnTo>
                <a:lnTo>
                  <a:pt x="627" y="914"/>
                </a:lnTo>
                <a:lnTo>
                  <a:pt x="623" y="917"/>
                </a:lnTo>
                <a:lnTo>
                  <a:pt x="618" y="919"/>
                </a:lnTo>
                <a:lnTo>
                  <a:pt x="612" y="921"/>
                </a:lnTo>
                <a:lnTo>
                  <a:pt x="605" y="923"/>
                </a:lnTo>
                <a:lnTo>
                  <a:pt x="600" y="928"/>
                </a:lnTo>
                <a:lnTo>
                  <a:pt x="594" y="928"/>
                </a:lnTo>
                <a:lnTo>
                  <a:pt x="592" y="921"/>
                </a:lnTo>
                <a:lnTo>
                  <a:pt x="587" y="921"/>
                </a:lnTo>
                <a:lnTo>
                  <a:pt x="580" y="925"/>
                </a:lnTo>
                <a:lnTo>
                  <a:pt x="569" y="928"/>
                </a:lnTo>
                <a:lnTo>
                  <a:pt x="564" y="930"/>
                </a:lnTo>
                <a:lnTo>
                  <a:pt x="556" y="930"/>
                </a:lnTo>
                <a:lnTo>
                  <a:pt x="549" y="925"/>
                </a:lnTo>
                <a:lnTo>
                  <a:pt x="542" y="926"/>
                </a:lnTo>
                <a:lnTo>
                  <a:pt x="535" y="928"/>
                </a:lnTo>
                <a:lnTo>
                  <a:pt x="529" y="930"/>
                </a:lnTo>
                <a:lnTo>
                  <a:pt x="524" y="932"/>
                </a:lnTo>
                <a:lnTo>
                  <a:pt x="517" y="932"/>
                </a:lnTo>
                <a:lnTo>
                  <a:pt x="513" y="928"/>
                </a:lnTo>
                <a:lnTo>
                  <a:pt x="511" y="921"/>
                </a:lnTo>
                <a:lnTo>
                  <a:pt x="513" y="914"/>
                </a:lnTo>
                <a:lnTo>
                  <a:pt x="513" y="907"/>
                </a:lnTo>
                <a:lnTo>
                  <a:pt x="517" y="903"/>
                </a:lnTo>
                <a:lnTo>
                  <a:pt x="520" y="899"/>
                </a:lnTo>
                <a:lnTo>
                  <a:pt x="527" y="899"/>
                </a:lnTo>
                <a:lnTo>
                  <a:pt x="529" y="903"/>
                </a:lnTo>
                <a:lnTo>
                  <a:pt x="535" y="908"/>
                </a:lnTo>
                <a:lnTo>
                  <a:pt x="542" y="907"/>
                </a:lnTo>
                <a:lnTo>
                  <a:pt x="546" y="901"/>
                </a:lnTo>
                <a:lnTo>
                  <a:pt x="546" y="894"/>
                </a:lnTo>
                <a:lnTo>
                  <a:pt x="546" y="892"/>
                </a:lnTo>
                <a:lnTo>
                  <a:pt x="542" y="888"/>
                </a:lnTo>
                <a:lnTo>
                  <a:pt x="537" y="883"/>
                </a:lnTo>
                <a:lnTo>
                  <a:pt x="535" y="876"/>
                </a:lnTo>
                <a:lnTo>
                  <a:pt x="542" y="878"/>
                </a:lnTo>
                <a:lnTo>
                  <a:pt x="547" y="879"/>
                </a:lnTo>
                <a:lnTo>
                  <a:pt x="553" y="879"/>
                </a:lnTo>
                <a:lnTo>
                  <a:pt x="560" y="878"/>
                </a:lnTo>
                <a:lnTo>
                  <a:pt x="567" y="876"/>
                </a:lnTo>
                <a:lnTo>
                  <a:pt x="571" y="872"/>
                </a:lnTo>
                <a:lnTo>
                  <a:pt x="569" y="865"/>
                </a:lnTo>
                <a:lnTo>
                  <a:pt x="569" y="856"/>
                </a:lnTo>
                <a:lnTo>
                  <a:pt x="573" y="852"/>
                </a:lnTo>
                <a:lnTo>
                  <a:pt x="576" y="854"/>
                </a:lnTo>
                <a:lnTo>
                  <a:pt x="585" y="858"/>
                </a:lnTo>
                <a:lnTo>
                  <a:pt x="591" y="861"/>
                </a:lnTo>
                <a:lnTo>
                  <a:pt x="598" y="861"/>
                </a:lnTo>
                <a:lnTo>
                  <a:pt x="607" y="863"/>
                </a:lnTo>
                <a:lnTo>
                  <a:pt x="611" y="867"/>
                </a:lnTo>
                <a:lnTo>
                  <a:pt x="614" y="870"/>
                </a:lnTo>
                <a:lnTo>
                  <a:pt x="620" y="876"/>
                </a:lnTo>
                <a:lnTo>
                  <a:pt x="627" y="879"/>
                </a:lnTo>
                <a:lnTo>
                  <a:pt x="634" y="881"/>
                </a:lnTo>
                <a:lnTo>
                  <a:pt x="641" y="881"/>
                </a:lnTo>
                <a:lnTo>
                  <a:pt x="645" y="879"/>
                </a:lnTo>
                <a:lnTo>
                  <a:pt x="652" y="876"/>
                </a:lnTo>
                <a:lnTo>
                  <a:pt x="659" y="872"/>
                </a:lnTo>
                <a:lnTo>
                  <a:pt x="665" y="869"/>
                </a:lnTo>
                <a:lnTo>
                  <a:pt x="665" y="861"/>
                </a:lnTo>
                <a:lnTo>
                  <a:pt x="659" y="856"/>
                </a:lnTo>
                <a:lnTo>
                  <a:pt x="659" y="849"/>
                </a:lnTo>
                <a:lnTo>
                  <a:pt x="652" y="847"/>
                </a:lnTo>
                <a:lnTo>
                  <a:pt x="647" y="845"/>
                </a:lnTo>
                <a:lnTo>
                  <a:pt x="639" y="843"/>
                </a:lnTo>
                <a:lnTo>
                  <a:pt x="630" y="838"/>
                </a:lnTo>
                <a:lnTo>
                  <a:pt x="625" y="834"/>
                </a:lnTo>
                <a:lnTo>
                  <a:pt x="621" y="829"/>
                </a:lnTo>
                <a:lnTo>
                  <a:pt x="618" y="823"/>
                </a:lnTo>
                <a:lnTo>
                  <a:pt x="616" y="818"/>
                </a:lnTo>
                <a:lnTo>
                  <a:pt x="614" y="811"/>
                </a:lnTo>
                <a:lnTo>
                  <a:pt x="611" y="807"/>
                </a:lnTo>
                <a:lnTo>
                  <a:pt x="609" y="804"/>
                </a:lnTo>
                <a:lnTo>
                  <a:pt x="611" y="798"/>
                </a:lnTo>
                <a:lnTo>
                  <a:pt x="612" y="793"/>
                </a:lnTo>
                <a:lnTo>
                  <a:pt x="614" y="784"/>
                </a:lnTo>
                <a:lnTo>
                  <a:pt x="614" y="777"/>
                </a:lnTo>
                <a:lnTo>
                  <a:pt x="616" y="771"/>
                </a:lnTo>
                <a:lnTo>
                  <a:pt x="616" y="766"/>
                </a:lnTo>
                <a:lnTo>
                  <a:pt x="614" y="766"/>
                </a:lnTo>
                <a:lnTo>
                  <a:pt x="609" y="769"/>
                </a:lnTo>
                <a:lnTo>
                  <a:pt x="602" y="773"/>
                </a:lnTo>
                <a:lnTo>
                  <a:pt x="596" y="775"/>
                </a:lnTo>
                <a:lnTo>
                  <a:pt x="592" y="777"/>
                </a:lnTo>
                <a:lnTo>
                  <a:pt x="585" y="773"/>
                </a:lnTo>
                <a:lnTo>
                  <a:pt x="580" y="771"/>
                </a:lnTo>
                <a:lnTo>
                  <a:pt x="574" y="767"/>
                </a:lnTo>
                <a:lnTo>
                  <a:pt x="573" y="762"/>
                </a:lnTo>
                <a:lnTo>
                  <a:pt x="574" y="755"/>
                </a:lnTo>
                <a:lnTo>
                  <a:pt x="578" y="749"/>
                </a:lnTo>
                <a:lnTo>
                  <a:pt x="580" y="744"/>
                </a:lnTo>
                <a:lnTo>
                  <a:pt x="582" y="739"/>
                </a:lnTo>
                <a:lnTo>
                  <a:pt x="582" y="733"/>
                </a:lnTo>
                <a:lnTo>
                  <a:pt x="585" y="726"/>
                </a:lnTo>
                <a:lnTo>
                  <a:pt x="585" y="719"/>
                </a:lnTo>
                <a:lnTo>
                  <a:pt x="585" y="715"/>
                </a:lnTo>
                <a:lnTo>
                  <a:pt x="583" y="706"/>
                </a:lnTo>
                <a:lnTo>
                  <a:pt x="580" y="699"/>
                </a:lnTo>
                <a:lnTo>
                  <a:pt x="578" y="693"/>
                </a:lnTo>
                <a:lnTo>
                  <a:pt x="576" y="686"/>
                </a:lnTo>
                <a:lnTo>
                  <a:pt x="574" y="681"/>
                </a:lnTo>
                <a:lnTo>
                  <a:pt x="574" y="675"/>
                </a:lnTo>
                <a:lnTo>
                  <a:pt x="573" y="672"/>
                </a:lnTo>
                <a:lnTo>
                  <a:pt x="569" y="666"/>
                </a:lnTo>
                <a:lnTo>
                  <a:pt x="562" y="666"/>
                </a:lnTo>
                <a:lnTo>
                  <a:pt x="558" y="670"/>
                </a:lnTo>
                <a:lnTo>
                  <a:pt x="553" y="672"/>
                </a:lnTo>
                <a:lnTo>
                  <a:pt x="540" y="674"/>
                </a:lnTo>
                <a:lnTo>
                  <a:pt x="535" y="674"/>
                </a:lnTo>
                <a:lnTo>
                  <a:pt x="527" y="672"/>
                </a:lnTo>
                <a:lnTo>
                  <a:pt x="518" y="670"/>
                </a:lnTo>
                <a:lnTo>
                  <a:pt x="513" y="668"/>
                </a:lnTo>
                <a:lnTo>
                  <a:pt x="506" y="670"/>
                </a:lnTo>
                <a:lnTo>
                  <a:pt x="500" y="670"/>
                </a:lnTo>
                <a:lnTo>
                  <a:pt x="488" y="674"/>
                </a:lnTo>
                <a:lnTo>
                  <a:pt x="482" y="675"/>
                </a:lnTo>
                <a:lnTo>
                  <a:pt x="477" y="677"/>
                </a:lnTo>
                <a:lnTo>
                  <a:pt x="470" y="684"/>
                </a:lnTo>
                <a:lnTo>
                  <a:pt x="466" y="692"/>
                </a:lnTo>
                <a:lnTo>
                  <a:pt x="461" y="697"/>
                </a:lnTo>
                <a:lnTo>
                  <a:pt x="453" y="702"/>
                </a:lnTo>
                <a:lnTo>
                  <a:pt x="446" y="706"/>
                </a:lnTo>
                <a:lnTo>
                  <a:pt x="443" y="706"/>
                </a:lnTo>
                <a:lnTo>
                  <a:pt x="432" y="708"/>
                </a:lnTo>
                <a:lnTo>
                  <a:pt x="421" y="708"/>
                </a:lnTo>
                <a:lnTo>
                  <a:pt x="416" y="706"/>
                </a:lnTo>
                <a:lnTo>
                  <a:pt x="412" y="706"/>
                </a:lnTo>
                <a:lnTo>
                  <a:pt x="406" y="702"/>
                </a:lnTo>
                <a:lnTo>
                  <a:pt x="399" y="699"/>
                </a:lnTo>
                <a:lnTo>
                  <a:pt x="397" y="693"/>
                </a:lnTo>
                <a:lnTo>
                  <a:pt x="392" y="690"/>
                </a:lnTo>
                <a:lnTo>
                  <a:pt x="387" y="686"/>
                </a:lnTo>
                <a:lnTo>
                  <a:pt x="383" y="681"/>
                </a:lnTo>
                <a:lnTo>
                  <a:pt x="383" y="675"/>
                </a:lnTo>
                <a:lnTo>
                  <a:pt x="378" y="674"/>
                </a:lnTo>
                <a:lnTo>
                  <a:pt x="374" y="668"/>
                </a:lnTo>
                <a:lnTo>
                  <a:pt x="372" y="663"/>
                </a:lnTo>
                <a:lnTo>
                  <a:pt x="378" y="657"/>
                </a:lnTo>
                <a:lnTo>
                  <a:pt x="379" y="650"/>
                </a:lnTo>
                <a:lnTo>
                  <a:pt x="376" y="645"/>
                </a:lnTo>
                <a:lnTo>
                  <a:pt x="372" y="643"/>
                </a:lnTo>
                <a:lnTo>
                  <a:pt x="369" y="639"/>
                </a:lnTo>
                <a:lnTo>
                  <a:pt x="363" y="634"/>
                </a:lnTo>
                <a:lnTo>
                  <a:pt x="361" y="627"/>
                </a:lnTo>
                <a:lnTo>
                  <a:pt x="363" y="619"/>
                </a:lnTo>
                <a:lnTo>
                  <a:pt x="367" y="619"/>
                </a:lnTo>
                <a:lnTo>
                  <a:pt x="374" y="619"/>
                </a:lnTo>
                <a:lnTo>
                  <a:pt x="379" y="621"/>
                </a:lnTo>
                <a:lnTo>
                  <a:pt x="385" y="625"/>
                </a:lnTo>
                <a:lnTo>
                  <a:pt x="392" y="621"/>
                </a:lnTo>
                <a:lnTo>
                  <a:pt x="388" y="616"/>
                </a:lnTo>
                <a:lnTo>
                  <a:pt x="388" y="609"/>
                </a:lnTo>
                <a:lnTo>
                  <a:pt x="388" y="601"/>
                </a:lnTo>
                <a:lnTo>
                  <a:pt x="381" y="594"/>
                </a:lnTo>
                <a:lnTo>
                  <a:pt x="372" y="592"/>
                </a:lnTo>
                <a:lnTo>
                  <a:pt x="361" y="592"/>
                </a:lnTo>
                <a:lnTo>
                  <a:pt x="354" y="594"/>
                </a:lnTo>
                <a:lnTo>
                  <a:pt x="347" y="596"/>
                </a:lnTo>
                <a:lnTo>
                  <a:pt x="340" y="596"/>
                </a:lnTo>
                <a:lnTo>
                  <a:pt x="331" y="598"/>
                </a:lnTo>
                <a:lnTo>
                  <a:pt x="322" y="601"/>
                </a:lnTo>
                <a:lnTo>
                  <a:pt x="314" y="607"/>
                </a:lnTo>
                <a:lnTo>
                  <a:pt x="313" y="612"/>
                </a:lnTo>
                <a:lnTo>
                  <a:pt x="309" y="616"/>
                </a:lnTo>
                <a:lnTo>
                  <a:pt x="305" y="623"/>
                </a:lnTo>
                <a:lnTo>
                  <a:pt x="304" y="630"/>
                </a:lnTo>
                <a:lnTo>
                  <a:pt x="296" y="632"/>
                </a:lnTo>
                <a:lnTo>
                  <a:pt x="289" y="639"/>
                </a:lnTo>
                <a:lnTo>
                  <a:pt x="282" y="643"/>
                </a:lnTo>
                <a:lnTo>
                  <a:pt x="278" y="645"/>
                </a:lnTo>
                <a:lnTo>
                  <a:pt x="273" y="650"/>
                </a:lnTo>
                <a:lnTo>
                  <a:pt x="267" y="655"/>
                </a:lnTo>
                <a:lnTo>
                  <a:pt x="260" y="659"/>
                </a:lnTo>
                <a:lnTo>
                  <a:pt x="255" y="665"/>
                </a:lnTo>
                <a:lnTo>
                  <a:pt x="248" y="663"/>
                </a:lnTo>
                <a:lnTo>
                  <a:pt x="242" y="657"/>
                </a:lnTo>
                <a:lnTo>
                  <a:pt x="235" y="659"/>
                </a:lnTo>
                <a:lnTo>
                  <a:pt x="226" y="659"/>
                </a:lnTo>
                <a:lnTo>
                  <a:pt x="220" y="657"/>
                </a:lnTo>
                <a:lnTo>
                  <a:pt x="219" y="652"/>
                </a:lnTo>
                <a:lnTo>
                  <a:pt x="213" y="646"/>
                </a:lnTo>
                <a:lnTo>
                  <a:pt x="210" y="639"/>
                </a:lnTo>
                <a:lnTo>
                  <a:pt x="208" y="632"/>
                </a:lnTo>
                <a:lnTo>
                  <a:pt x="210" y="625"/>
                </a:lnTo>
                <a:lnTo>
                  <a:pt x="215" y="623"/>
                </a:lnTo>
                <a:lnTo>
                  <a:pt x="217" y="618"/>
                </a:lnTo>
                <a:lnTo>
                  <a:pt x="219" y="614"/>
                </a:lnTo>
                <a:lnTo>
                  <a:pt x="220" y="605"/>
                </a:lnTo>
                <a:lnTo>
                  <a:pt x="224" y="596"/>
                </a:lnTo>
                <a:lnTo>
                  <a:pt x="226" y="590"/>
                </a:lnTo>
                <a:lnTo>
                  <a:pt x="222" y="589"/>
                </a:lnTo>
                <a:lnTo>
                  <a:pt x="215" y="583"/>
                </a:lnTo>
                <a:lnTo>
                  <a:pt x="217" y="578"/>
                </a:lnTo>
                <a:lnTo>
                  <a:pt x="220" y="571"/>
                </a:lnTo>
                <a:lnTo>
                  <a:pt x="215" y="565"/>
                </a:lnTo>
                <a:lnTo>
                  <a:pt x="202" y="565"/>
                </a:lnTo>
                <a:lnTo>
                  <a:pt x="197" y="560"/>
                </a:lnTo>
                <a:lnTo>
                  <a:pt x="195" y="554"/>
                </a:lnTo>
                <a:lnTo>
                  <a:pt x="190" y="551"/>
                </a:lnTo>
                <a:lnTo>
                  <a:pt x="183" y="553"/>
                </a:lnTo>
                <a:lnTo>
                  <a:pt x="179" y="556"/>
                </a:lnTo>
                <a:lnTo>
                  <a:pt x="175" y="558"/>
                </a:lnTo>
                <a:lnTo>
                  <a:pt x="170" y="558"/>
                </a:lnTo>
                <a:lnTo>
                  <a:pt x="164" y="554"/>
                </a:lnTo>
                <a:lnTo>
                  <a:pt x="159" y="553"/>
                </a:lnTo>
                <a:lnTo>
                  <a:pt x="159" y="545"/>
                </a:lnTo>
                <a:lnTo>
                  <a:pt x="157" y="540"/>
                </a:lnTo>
                <a:lnTo>
                  <a:pt x="154" y="533"/>
                </a:lnTo>
                <a:lnTo>
                  <a:pt x="146" y="534"/>
                </a:lnTo>
                <a:lnTo>
                  <a:pt x="139" y="534"/>
                </a:lnTo>
                <a:lnTo>
                  <a:pt x="139" y="529"/>
                </a:lnTo>
                <a:lnTo>
                  <a:pt x="143" y="525"/>
                </a:lnTo>
                <a:lnTo>
                  <a:pt x="146" y="520"/>
                </a:lnTo>
                <a:lnTo>
                  <a:pt x="145" y="515"/>
                </a:lnTo>
                <a:lnTo>
                  <a:pt x="145" y="509"/>
                </a:lnTo>
                <a:lnTo>
                  <a:pt x="146" y="504"/>
                </a:lnTo>
                <a:lnTo>
                  <a:pt x="143" y="500"/>
                </a:lnTo>
                <a:lnTo>
                  <a:pt x="139" y="495"/>
                </a:lnTo>
                <a:lnTo>
                  <a:pt x="137" y="489"/>
                </a:lnTo>
                <a:lnTo>
                  <a:pt x="132" y="495"/>
                </a:lnTo>
                <a:lnTo>
                  <a:pt x="125" y="493"/>
                </a:lnTo>
                <a:lnTo>
                  <a:pt x="118" y="491"/>
                </a:lnTo>
                <a:lnTo>
                  <a:pt x="114" y="488"/>
                </a:lnTo>
                <a:lnTo>
                  <a:pt x="114" y="480"/>
                </a:lnTo>
                <a:lnTo>
                  <a:pt x="116" y="475"/>
                </a:lnTo>
                <a:lnTo>
                  <a:pt x="116" y="466"/>
                </a:lnTo>
                <a:lnTo>
                  <a:pt x="114" y="459"/>
                </a:lnTo>
                <a:lnTo>
                  <a:pt x="108" y="455"/>
                </a:lnTo>
                <a:lnTo>
                  <a:pt x="105" y="450"/>
                </a:lnTo>
                <a:lnTo>
                  <a:pt x="105" y="442"/>
                </a:lnTo>
                <a:lnTo>
                  <a:pt x="103" y="435"/>
                </a:lnTo>
                <a:lnTo>
                  <a:pt x="108" y="430"/>
                </a:lnTo>
                <a:lnTo>
                  <a:pt x="103" y="426"/>
                </a:lnTo>
                <a:lnTo>
                  <a:pt x="98" y="428"/>
                </a:lnTo>
                <a:lnTo>
                  <a:pt x="96" y="422"/>
                </a:lnTo>
                <a:lnTo>
                  <a:pt x="94" y="419"/>
                </a:lnTo>
                <a:lnTo>
                  <a:pt x="90" y="415"/>
                </a:lnTo>
                <a:lnTo>
                  <a:pt x="81" y="413"/>
                </a:lnTo>
                <a:lnTo>
                  <a:pt x="76" y="417"/>
                </a:lnTo>
                <a:lnTo>
                  <a:pt x="69" y="415"/>
                </a:lnTo>
                <a:lnTo>
                  <a:pt x="63" y="417"/>
                </a:lnTo>
                <a:lnTo>
                  <a:pt x="58" y="421"/>
                </a:lnTo>
                <a:lnTo>
                  <a:pt x="53" y="424"/>
                </a:lnTo>
                <a:lnTo>
                  <a:pt x="45" y="428"/>
                </a:lnTo>
                <a:lnTo>
                  <a:pt x="38" y="432"/>
                </a:lnTo>
                <a:lnTo>
                  <a:pt x="34" y="435"/>
                </a:lnTo>
                <a:lnTo>
                  <a:pt x="0" y="401"/>
                </a:lnTo>
                <a:lnTo>
                  <a:pt x="4" y="392"/>
                </a:lnTo>
                <a:lnTo>
                  <a:pt x="7" y="385"/>
                </a:lnTo>
                <a:lnTo>
                  <a:pt x="9" y="376"/>
                </a:lnTo>
                <a:lnTo>
                  <a:pt x="13" y="370"/>
                </a:lnTo>
                <a:lnTo>
                  <a:pt x="16" y="361"/>
                </a:lnTo>
                <a:lnTo>
                  <a:pt x="18" y="359"/>
                </a:lnTo>
                <a:lnTo>
                  <a:pt x="18" y="348"/>
                </a:lnTo>
                <a:lnTo>
                  <a:pt x="24" y="341"/>
                </a:lnTo>
                <a:lnTo>
                  <a:pt x="33" y="338"/>
                </a:lnTo>
                <a:lnTo>
                  <a:pt x="43" y="336"/>
                </a:lnTo>
                <a:lnTo>
                  <a:pt x="53" y="336"/>
                </a:lnTo>
                <a:lnTo>
                  <a:pt x="63" y="339"/>
                </a:lnTo>
                <a:lnTo>
                  <a:pt x="72" y="336"/>
                </a:lnTo>
                <a:lnTo>
                  <a:pt x="78" y="330"/>
                </a:lnTo>
                <a:lnTo>
                  <a:pt x="81" y="323"/>
                </a:lnTo>
                <a:lnTo>
                  <a:pt x="85" y="314"/>
                </a:lnTo>
                <a:lnTo>
                  <a:pt x="85" y="303"/>
                </a:lnTo>
                <a:lnTo>
                  <a:pt x="87" y="294"/>
                </a:lnTo>
                <a:lnTo>
                  <a:pt x="89" y="285"/>
                </a:lnTo>
                <a:lnTo>
                  <a:pt x="94" y="280"/>
                </a:lnTo>
                <a:lnTo>
                  <a:pt x="98" y="274"/>
                </a:lnTo>
                <a:lnTo>
                  <a:pt x="105" y="269"/>
                </a:lnTo>
                <a:lnTo>
                  <a:pt x="116" y="265"/>
                </a:lnTo>
                <a:lnTo>
                  <a:pt x="123" y="262"/>
                </a:lnTo>
                <a:lnTo>
                  <a:pt x="128" y="256"/>
                </a:lnTo>
                <a:lnTo>
                  <a:pt x="134" y="249"/>
                </a:lnTo>
                <a:lnTo>
                  <a:pt x="139" y="242"/>
                </a:lnTo>
                <a:lnTo>
                  <a:pt x="143" y="236"/>
                </a:lnTo>
                <a:lnTo>
                  <a:pt x="148" y="231"/>
                </a:lnTo>
                <a:lnTo>
                  <a:pt x="155" y="226"/>
                </a:lnTo>
                <a:lnTo>
                  <a:pt x="163" y="220"/>
                </a:lnTo>
                <a:lnTo>
                  <a:pt x="170" y="217"/>
                </a:lnTo>
                <a:lnTo>
                  <a:pt x="177" y="211"/>
                </a:lnTo>
                <a:lnTo>
                  <a:pt x="183" y="204"/>
                </a:lnTo>
                <a:lnTo>
                  <a:pt x="183" y="197"/>
                </a:lnTo>
                <a:lnTo>
                  <a:pt x="183" y="188"/>
                </a:lnTo>
                <a:lnTo>
                  <a:pt x="183" y="177"/>
                </a:lnTo>
                <a:lnTo>
                  <a:pt x="181" y="168"/>
                </a:lnTo>
                <a:lnTo>
                  <a:pt x="177" y="161"/>
                </a:lnTo>
                <a:lnTo>
                  <a:pt x="172" y="155"/>
                </a:lnTo>
                <a:lnTo>
                  <a:pt x="166" y="150"/>
                </a:lnTo>
                <a:lnTo>
                  <a:pt x="166" y="139"/>
                </a:lnTo>
                <a:lnTo>
                  <a:pt x="175" y="135"/>
                </a:lnTo>
                <a:lnTo>
                  <a:pt x="188" y="135"/>
                </a:lnTo>
                <a:lnTo>
                  <a:pt x="197" y="133"/>
                </a:lnTo>
                <a:lnTo>
                  <a:pt x="204" y="126"/>
                </a:lnTo>
                <a:lnTo>
                  <a:pt x="208" y="119"/>
                </a:lnTo>
                <a:lnTo>
                  <a:pt x="213" y="114"/>
                </a:lnTo>
                <a:lnTo>
                  <a:pt x="219" y="108"/>
                </a:lnTo>
                <a:lnTo>
                  <a:pt x="226" y="103"/>
                </a:lnTo>
                <a:lnTo>
                  <a:pt x="228" y="96"/>
                </a:lnTo>
                <a:lnTo>
                  <a:pt x="231" y="87"/>
                </a:lnTo>
                <a:lnTo>
                  <a:pt x="233" y="77"/>
                </a:lnTo>
                <a:lnTo>
                  <a:pt x="237" y="70"/>
                </a:lnTo>
                <a:lnTo>
                  <a:pt x="240" y="63"/>
                </a:lnTo>
                <a:lnTo>
                  <a:pt x="239" y="54"/>
                </a:lnTo>
                <a:lnTo>
                  <a:pt x="239" y="47"/>
                </a:lnTo>
                <a:lnTo>
                  <a:pt x="239" y="41"/>
                </a:lnTo>
                <a:lnTo>
                  <a:pt x="242" y="38"/>
                </a:lnTo>
                <a:lnTo>
                  <a:pt x="244" y="34"/>
                </a:lnTo>
                <a:lnTo>
                  <a:pt x="248" y="27"/>
                </a:lnTo>
                <a:lnTo>
                  <a:pt x="251" y="21"/>
                </a:lnTo>
                <a:lnTo>
                  <a:pt x="260" y="16"/>
                </a:lnTo>
                <a:lnTo>
                  <a:pt x="269" y="16"/>
                </a:lnTo>
                <a:lnTo>
                  <a:pt x="280" y="12"/>
                </a:lnTo>
                <a:lnTo>
                  <a:pt x="291" y="11"/>
                </a:lnTo>
                <a:lnTo>
                  <a:pt x="300" y="7"/>
                </a:lnTo>
                <a:lnTo>
                  <a:pt x="309" y="3"/>
                </a:lnTo>
                <a:lnTo>
                  <a:pt x="314" y="2"/>
                </a:lnTo>
                <a:lnTo>
                  <a:pt x="318" y="2"/>
                </a:lnTo>
                <a:lnTo>
                  <a:pt x="329" y="0"/>
                </a:lnTo>
                <a:lnTo>
                  <a:pt x="336" y="50"/>
                </a:lnTo>
                <a:lnTo>
                  <a:pt x="345" y="52"/>
                </a:lnTo>
                <a:lnTo>
                  <a:pt x="350" y="54"/>
                </a:lnTo>
                <a:lnTo>
                  <a:pt x="356" y="56"/>
                </a:lnTo>
                <a:close/>
              </a:path>
            </a:pathLst>
          </a:custGeom>
          <a:solidFill>
            <a:schemeClr val="accent1">
              <a:lumMod val="40000"/>
              <a:lumOff val="60000"/>
            </a:schemeClr>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6153" name="Freeform 10"/>
          <p:cNvSpPr>
            <a:spLocks/>
          </p:cNvSpPr>
          <p:nvPr/>
        </p:nvSpPr>
        <p:spPr bwMode="auto">
          <a:xfrm>
            <a:off x="2060575" y="3117850"/>
            <a:ext cx="2224088" cy="1700213"/>
          </a:xfrm>
          <a:custGeom>
            <a:avLst/>
            <a:gdLst>
              <a:gd name="T0" fmla="*/ 430947658 w 1401"/>
              <a:gd name="T1" fmla="*/ 151209400 h 1071"/>
              <a:gd name="T2" fmla="*/ 660281054 w 1401"/>
              <a:gd name="T3" fmla="*/ 206652829 h 1071"/>
              <a:gd name="T4" fmla="*/ 796369475 w 1401"/>
              <a:gd name="T5" fmla="*/ 42843455 h 1071"/>
              <a:gd name="T6" fmla="*/ 887095287 w 1401"/>
              <a:gd name="T7" fmla="*/ 110886907 h 1071"/>
              <a:gd name="T8" fmla="*/ 1073586827 w 1401"/>
              <a:gd name="T9" fmla="*/ 201612517 h 1071"/>
              <a:gd name="T10" fmla="*/ 1232357444 w 1401"/>
              <a:gd name="T11" fmla="*/ 231854437 h 1071"/>
              <a:gd name="T12" fmla="*/ 1439010231 w 1401"/>
              <a:gd name="T13" fmla="*/ 32762832 h 1071"/>
              <a:gd name="T14" fmla="*/ 1665824663 w 1401"/>
              <a:gd name="T15" fmla="*/ 133569103 h 1071"/>
              <a:gd name="T16" fmla="*/ 1880037124 w 1401"/>
              <a:gd name="T17" fmla="*/ 269657568 h 1071"/>
              <a:gd name="T18" fmla="*/ 2111891470 w 1401"/>
              <a:gd name="T19" fmla="*/ 191531894 h 1071"/>
              <a:gd name="T20" fmla="*/ 2147483647 w 1401"/>
              <a:gd name="T21" fmla="*/ 10080626 h 1071"/>
              <a:gd name="T22" fmla="*/ 2147483647 w 1401"/>
              <a:gd name="T23" fmla="*/ 133569103 h 1071"/>
              <a:gd name="T24" fmla="*/ 2147483647 w 1401"/>
              <a:gd name="T25" fmla="*/ 287297865 h 1071"/>
              <a:gd name="T26" fmla="*/ 2147483647 w 1401"/>
              <a:gd name="T27" fmla="*/ 428426692 h 1071"/>
              <a:gd name="T28" fmla="*/ 2147483647 w 1401"/>
              <a:gd name="T29" fmla="*/ 241935060 h 1071"/>
              <a:gd name="T30" fmla="*/ 2147483647 w 1401"/>
              <a:gd name="T31" fmla="*/ 105846595 h 1071"/>
              <a:gd name="T32" fmla="*/ 2147483647 w 1401"/>
              <a:gd name="T33" fmla="*/ 113407856 h 1071"/>
              <a:gd name="T34" fmla="*/ 2147483647 w 1401"/>
              <a:gd name="T35" fmla="*/ 269657568 h 1071"/>
              <a:gd name="T36" fmla="*/ 2147483647 w 1401"/>
              <a:gd name="T37" fmla="*/ 360383178 h 1071"/>
              <a:gd name="T38" fmla="*/ 2147483647 w 1401"/>
              <a:gd name="T39" fmla="*/ 483870120 h 1071"/>
              <a:gd name="T40" fmla="*/ 2147483647 w 1401"/>
              <a:gd name="T41" fmla="*/ 546874810 h 1071"/>
              <a:gd name="T42" fmla="*/ 2147483647 w 1401"/>
              <a:gd name="T43" fmla="*/ 715724458 h 1071"/>
              <a:gd name="T44" fmla="*/ 2147483647 w 1401"/>
              <a:gd name="T45" fmla="*/ 793850082 h 1071"/>
              <a:gd name="T46" fmla="*/ 2147483647 w 1401"/>
              <a:gd name="T47" fmla="*/ 874495268 h 1071"/>
              <a:gd name="T48" fmla="*/ 2147483647 w 1401"/>
              <a:gd name="T49" fmla="*/ 987901487 h 1071"/>
              <a:gd name="T50" fmla="*/ 2147483647 w 1401"/>
              <a:gd name="T51" fmla="*/ 1171873657 h 1071"/>
              <a:gd name="T52" fmla="*/ 2147483647 w 1401"/>
              <a:gd name="T53" fmla="*/ 1320562058 h 1071"/>
              <a:gd name="T54" fmla="*/ 2147483647 w 1401"/>
              <a:gd name="T55" fmla="*/ 1466731097 h 1071"/>
              <a:gd name="T56" fmla="*/ 2147483647 w 1401"/>
              <a:gd name="T57" fmla="*/ 1534776099 h 1071"/>
              <a:gd name="T58" fmla="*/ 2147483647 w 1401"/>
              <a:gd name="T59" fmla="*/ 1665824599 h 1071"/>
              <a:gd name="T60" fmla="*/ 2147483647 w 1401"/>
              <a:gd name="T61" fmla="*/ 1748988948 h 1071"/>
              <a:gd name="T62" fmla="*/ 2147483647 w 1401"/>
              <a:gd name="T63" fmla="*/ 1907759560 h 1071"/>
              <a:gd name="T64" fmla="*/ 2147483647 w 1401"/>
              <a:gd name="T65" fmla="*/ 2081649519 h 1071"/>
              <a:gd name="T66" fmla="*/ 2147483647 w 1401"/>
              <a:gd name="T67" fmla="*/ 2147483647 h 1071"/>
              <a:gd name="T68" fmla="*/ 2147483647 w 1401"/>
              <a:gd name="T69" fmla="*/ 2147483647 h 1071"/>
              <a:gd name="T70" fmla="*/ 2147483647 w 1401"/>
              <a:gd name="T71" fmla="*/ 2147483647 h 1071"/>
              <a:gd name="T72" fmla="*/ 2147483647 w 1401"/>
              <a:gd name="T73" fmla="*/ 2147483647 h 1071"/>
              <a:gd name="T74" fmla="*/ 2147483647 w 1401"/>
              <a:gd name="T75" fmla="*/ 2147483647 h 1071"/>
              <a:gd name="T76" fmla="*/ 2147483647 w 1401"/>
              <a:gd name="T77" fmla="*/ 2147483647 h 1071"/>
              <a:gd name="T78" fmla="*/ 2147483647 w 1401"/>
              <a:gd name="T79" fmla="*/ 2147483647 h 1071"/>
              <a:gd name="T80" fmla="*/ 2147483647 w 1401"/>
              <a:gd name="T81" fmla="*/ 2147483647 h 1071"/>
              <a:gd name="T82" fmla="*/ 2147483647 w 1401"/>
              <a:gd name="T83" fmla="*/ 2147483647 h 1071"/>
              <a:gd name="T84" fmla="*/ 2147483647 w 1401"/>
              <a:gd name="T85" fmla="*/ 2147483647 h 1071"/>
              <a:gd name="T86" fmla="*/ 2147173653 w 1401"/>
              <a:gd name="T87" fmla="*/ 2147483647 h 1071"/>
              <a:gd name="T88" fmla="*/ 2021165856 w 1401"/>
              <a:gd name="T89" fmla="*/ 2134573586 h 1071"/>
              <a:gd name="T90" fmla="*/ 1743948703 w 1401"/>
              <a:gd name="T91" fmla="*/ 2139613897 h 1071"/>
              <a:gd name="T92" fmla="*/ 1575098652 w 1401"/>
              <a:gd name="T93" fmla="*/ 2147483647 h 1071"/>
              <a:gd name="T94" fmla="*/ 1310481485 w 1401"/>
              <a:gd name="T95" fmla="*/ 2147483647 h 1071"/>
              <a:gd name="T96" fmla="*/ 1045865905 w 1401"/>
              <a:gd name="T97" fmla="*/ 2147483647 h 1071"/>
              <a:gd name="T98" fmla="*/ 778729177 w 1401"/>
              <a:gd name="T99" fmla="*/ 2147483647 h 1071"/>
              <a:gd name="T100" fmla="*/ 841732480 w 1401"/>
              <a:gd name="T101" fmla="*/ 2147483647 h 1071"/>
              <a:gd name="T102" fmla="*/ 1055946529 w 1401"/>
              <a:gd name="T103" fmla="*/ 2147483647 h 1071"/>
              <a:gd name="T104" fmla="*/ 1028224020 w 1401"/>
              <a:gd name="T105" fmla="*/ 2003525482 h 1071"/>
              <a:gd name="T106" fmla="*/ 922377470 w 1401"/>
              <a:gd name="T107" fmla="*/ 1874996740 h 1071"/>
              <a:gd name="T108" fmla="*/ 909777484 w 1401"/>
              <a:gd name="T109" fmla="*/ 1620461397 h 1071"/>
              <a:gd name="T110" fmla="*/ 617439197 w 1401"/>
              <a:gd name="T111" fmla="*/ 1711187404 h 1071"/>
              <a:gd name="T112" fmla="*/ 428426708 w 1401"/>
              <a:gd name="T113" fmla="*/ 1597779201 h 1071"/>
              <a:gd name="T114" fmla="*/ 413305673 w 1401"/>
              <a:gd name="T115" fmla="*/ 1433969865 h 1071"/>
              <a:gd name="T116" fmla="*/ 148690044 w 1401"/>
              <a:gd name="T117" fmla="*/ 1592738889 h 1071"/>
              <a:gd name="T118" fmla="*/ 40322507 w 1401"/>
              <a:gd name="T119" fmla="*/ 1444050488 h 107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401"/>
              <a:gd name="T181" fmla="*/ 0 h 1071"/>
              <a:gd name="T182" fmla="*/ 1401 w 1401"/>
              <a:gd name="T183" fmla="*/ 1071 h 1071"/>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401" h="1071">
                <a:moveTo>
                  <a:pt x="148" y="33"/>
                </a:moveTo>
                <a:lnTo>
                  <a:pt x="152" y="35"/>
                </a:lnTo>
                <a:lnTo>
                  <a:pt x="157" y="33"/>
                </a:lnTo>
                <a:lnTo>
                  <a:pt x="162" y="29"/>
                </a:lnTo>
                <a:lnTo>
                  <a:pt x="166" y="22"/>
                </a:lnTo>
                <a:lnTo>
                  <a:pt x="170" y="17"/>
                </a:lnTo>
                <a:lnTo>
                  <a:pt x="175" y="13"/>
                </a:lnTo>
                <a:lnTo>
                  <a:pt x="180" y="18"/>
                </a:lnTo>
                <a:lnTo>
                  <a:pt x="182" y="22"/>
                </a:lnTo>
                <a:lnTo>
                  <a:pt x="188" y="26"/>
                </a:lnTo>
                <a:lnTo>
                  <a:pt x="191" y="31"/>
                </a:lnTo>
                <a:lnTo>
                  <a:pt x="189" y="36"/>
                </a:lnTo>
                <a:lnTo>
                  <a:pt x="188" y="42"/>
                </a:lnTo>
                <a:lnTo>
                  <a:pt x="184" y="49"/>
                </a:lnTo>
                <a:lnTo>
                  <a:pt x="182" y="56"/>
                </a:lnTo>
                <a:lnTo>
                  <a:pt x="177" y="60"/>
                </a:lnTo>
                <a:lnTo>
                  <a:pt x="171" y="60"/>
                </a:lnTo>
                <a:lnTo>
                  <a:pt x="170" y="67"/>
                </a:lnTo>
                <a:lnTo>
                  <a:pt x="175" y="69"/>
                </a:lnTo>
                <a:lnTo>
                  <a:pt x="180" y="69"/>
                </a:lnTo>
                <a:lnTo>
                  <a:pt x="188" y="74"/>
                </a:lnTo>
                <a:lnTo>
                  <a:pt x="189" y="82"/>
                </a:lnTo>
                <a:lnTo>
                  <a:pt x="195" y="85"/>
                </a:lnTo>
                <a:lnTo>
                  <a:pt x="198" y="89"/>
                </a:lnTo>
                <a:lnTo>
                  <a:pt x="204" y="92"/>
                </a:lnTo>
                <a:lnTo>
                  <a:pt x="209" y="92"/>
                </a:lnTo>
                <a:lnTo>
                  <a:pt x="218" y="92"/>
                </a:lnTo>
                <a:lnTo>
                  <a:pt x="226" y="94"/>
                </a:lnTo>
                <a:lnTo>
                  <a:pt x="235" y="96"/>
                </a:lnTo>
                <a:lnTo>
                  <a:pt x="240" y="96"/>
                </a:lnTo>
                <a:lnTo>
                  <a:pt x="245" y="94"/>
                </a:lnTo>
                <a:lnTo>
                  <a:pt x="251" y="92"/>
                </a:lnTo>
                <a:lnTo>
                  <a:pt x="258" y="89"/>
                </a:lnTo>
                <a:lnTo>
                  <a:pt x="262" y="82"/>
                </a:lnTo>
                <a:lnTo>
                  <a:pt x="263" y="76"/>
                </a:lnTo>
                <a:lnTo>
                  <a:pt x="267" y="69"/>
                </a:lnTo>
                <a:lnTo>
                  <a:pt x="273" y="67"/>
                </a:lnTo>
                <a:lnTo>
                  <a:pt x="276" y="62"/>
                </a:lnTo>
                <a:lnTo>
                  <a:pt x="276" y="56"/>
                </a:lnTo>
                <a:lnTo>
                  <a:pt x="278" y="51"/>
                </a:lnTo>
                <a:lnTo>
                  <a:pt x="282" y="49"/>
                </a:lnTo>
                <a:lnTo>
                  <a:pt x="285" y="45"/>
                </a:lnTo>
                <a:lnTo>
                  <a:pt x="287" y="40"/>
                </a:lnTo>
                <a:lnTo>
                  <a:pt x="291" y="35"/>
                </a:lnTo>
                <a:lnTo>
                  <a:pt x="291" y="29"/>
                </a:lnTo>
                <a:lnTo>
                  <a:pt x="289" y="24"/>
                </a:lnTo>
                <a:lnTo>
                  <a:pt x="291" y="18"/>
                </a:lnTo>
                <a:lnTo>
                  <a:pt x="294" y="13"/>
                </a:lnTo>
                <a:lnTo>
                  <a:pt x="300" y="13"/>
                </a:lnTo>
                <a:lnTo>
                  <a:pt x="309" y="11"/>
                </a:lnTo>
                <a:lnTo>
                  <a:pt x="316" y="17"/>
                </a:lnTo>
                <a:lnTo>
                  <a:pt x="321" y="20"/>
                </a:lnTo>
                <a:lnTo>
                  <a:pt x="323" y="26"/>
                </a:lnTo>
                <a:lnTo>
                  <a:pt x="325" y="33"/>
                </a:lnTo>
                <a:lnTo>
                  <a:pt x="327" y="40"/>
                </a:lnTo>
                <a:lnTo>
                  <a:pt x="327" y="44"/>
                </a:lnTo>
                <a:lnTo>
                  <a:pt x="325" y="47"/>
                </a:lnTo>
                <a:lnTo>
                  <a:pt x="325" y="54"/>
                </a:lnTo>
                <a:lnTo>
                  <a:pt x="323" y="58"/>
                </a:lnTo>
                <a:lnTo>
                  <a:pt x="325" y="64"/>
                </a:lnTo>
                <a:lnTo>
                  <a:pt x="329" y="71"/>
                </a:lnTo>
                <a:lnTo>
                  <a:pt x="334" y="73"/>
                </a:lnTo>
                <a:lnTo>
                  <a:pt x="338" y="69"/>
                </a:lnTo>
                <a:lnTo>
                  <a:pt x="343" y="65"/>
                </a:lnTo>
                <a:lnTo>
                  <a:pt x="348" y="62"/>
                </a:lnTo>
                <a:lnTo>
                  <a:pt x="350" y="54"/>
                </a:lnTo>
                <a:lnTo>
                  <a:pt x="348" y="47"/>
                </a:lnTo>
                <a:lnTo>
                  <a:pt x="352" y="44"/>
                </a:lnTo>
                <a:lnTo>
                  <a:pt x="354" y="47"/>
                </a:lnTo>
                <a:lnTo>
                  <a:pt x="357" y="54"/>
                </a:lnTo>
                <a:lnTo>
                  <a:pt x="365" y="62"/>
                </a:lnTo>
                <a:lnTo>
                  <a:pt x="374" y="64"/>
                </a:lnTo>
                <a:lnTo>
                  <a:pt x="379" y="69"/>
                </a:lnTo>
                <a:lnTo>
                  <a:pt x="383" y="73"/>
                </a:lnTo>
                <a:lnTo>
                  <a:pt x="390" y="74"/>
                </a:lnTo>
                <a:lnTo>
                  <a:pt x="397" y="73"/>
                </a:lnTo>
                <a:lnTo>
                  <a:pt x="403" y="71"/>
                </a:lnTo>
                <a:lnTo>
                  <a:pt x="410" y="67"/>
                </a:lnTo>
                <a:lnTo>
                  <a:pt x="419" y="64"/>
                </a:lnTo>
                <a:lnTo>
                  <a:pt x="424" y="62"/>
                </a:lnTo>
                <a:lnTo>
                  <a:pt x="433" y="64"/>
                </a:lnTo>
                <a:lnTo>
                  <a:pt x="435" y="67"/>
                </a:lnTo>
                <a:lnTo>
                  <a:pt x="431" y="73"/>
                </a:lnTo>
                <a:lnTo>
                  <a:pt x="428" y="76"/>
                </a:lnTo>
                <a:lnTo>
                  <a:pt x="426" y="80"/>
                </a:lnTo>
                <a:lnTo>
                  <a:pt x="431" y="82"/>
                </a:lnTo>
                <a:lnTo>
                  <a:pt x="433" y="89"/>
                </a:lnTo>
                <a:lnTo>
                  <a:pt x="433" y="92"/>
                </a:lnTo>
                <a:lnTo>
                  <a:pt x="428" y="105"/>
                </a:lnTo>
                <a:lnTo>
                  <a:pt x="433" y="107"/>
                </a:lnTo>
                <a:lnTo>
                  <a:pt x="440" y="103"/>
                </a:lnTo>
                <a:lnTo>
                  <a:pt x="446" y="98"/>
                </a:lnTo>
                <a:lnTo>
                  <a:pt x="448" y="92"/>
                </a:lnTo>
                <a:lnTo>
                  <a:pt x="453" y="91"/>
                </a:lnTo>
                <a:lnTo>
                  <a:pt x="459" y="91"/>
                </a:lnTo>
                <a:lnTo>
                  <a:pt x="464" y="87"/>
                </a:lnTo>
                <a:lnTo>
                  <a:pt x="469" y="87"/>
                </a:lnTo>
                <a:lnTo>
                  <a:pt x="473" y="92"/>
                </a:lnTo>
                <a:lnTo>
                  <a:pt x="478" y="91"/>
                </a:lnTo>
                <a:lnTo>
                  <a:pt x="484" y="92"/>
                </a:lnTo>
                <a:lnTo>
                  <a:pt x="487" y="96"/>
                </a:lnTo>
                <a:lnTo>
                  <a:pt x="489" y="92"/>
                </a:lnTo>
                <a:lnTo>
                  <a:pt x="489" y="87"/>
                </a:lnTo>
                <a:lnTo>
                  <a:pt x="489" y="74"/>
                </a:lnTo>
                <a:lnTo>
                  <a:pt x="487" y="64"/>
                </a:lnTo>
                <a:lnTo>
                  <a:pt x="482" y="54"/>
                </a:lnTo>
                <a:lnTo>
                  <a:pt x="486" y="51"/>
                </a:lnTo>
                <a:lnTo>
                  <a:pt x="491" y="47"/>
                </a:lnTo>
                <a:lnTo>
                  <a:pt x="495" y="45"/>
                </a:lnTo>
                <a:lnTo>
                  <a:pt x="502" y="44"/>
                </a:lnTo>
                <a:lnTo>
                  <a:pt x="507" y="42"/>
                </a:lnTo>
                <a:lnTo>
                  <a:pt x="515" y="38"/>
                </a:lnTo>
                <a:lnTo>
                  <a:pt x="522" y="36"/>
                </a:lnTo>
                <a:lnTo>
                  <a:pt x="529" y="33"/>
                </a:lnTo>
                <a:lnTo>
                  <a:pt x="540" y="27"/>
                </a:lnTo>
                <a:lnTo>
                  <a:pt x="547" y="26"/>
                </a:lnTo>
                <a:lnTo>
                  <a:pt x="556" y="24"/>
                </a:lnTo>
                <a:lnTo>
                  <a:pt x="563" y="18"/>
                </a:lnTo>
                <a:lnTo>
                  <a:pt x="571" y="13"/>
                </a:lnTo>
                <a:lnTo>
                  <a:pt x="574" y="9"/>
                </a:lnTo>
                <a:lnTo>
                  <a:pt x="581" y="9"/>
                </a:lnTo>
                <a:lnTo>
                  <a:pt x="583" y="15"/>
                </a:lnTo>
                <a:lnTo>
                  <a:pt x="589" y="18"/>
                </a:lnTo>
                <a:lnTo>
                  <a:pt x="596" y="24"/>
                </a:lnTo>
                <a:lnTo>
                  <a:pt x="603" y="27"/>
                </a:lnTo>
                <a:lnTo>
                  <a:pt x="610" y="31"/>
                </a:lnTo>
                <a:lnTo>
                  <a:pt x="617" y="35"/>
                </a:lnTo>
                <a:lnTo>
                  <a:pt x="621" y="38"/>
                </a:lnTo>
                <a:lnTo>
                  <a:pt x="625" y="42"/>
                </a:lnTo>
                <a:lnTo>
                  <a:pt x="625" y="45"/>
                </a:lnTo>
                <a:lnTo>
                  <a:pt x="630" y="47"/>
                </a:lnTo>
                <a:lnTo>
                  <a:pt x="637" y="49"/>
                </a:lnTo>
                <a:lnTo>
                  <a:pt x="643" y="47"/>
                </a:lnTo>
                <a:lnTo>
                  <a:pt x="650" y="49"/>
                </a:lnTo>
                <a:lnTo>
                  <a:pt x="655" y="51"/>
                </a:lnTo>
                <a:lnTo>
                  <a:pt x="661" y="53"/>
                </a:lnTo>
                <a:lnTo>
                  <a:pt x="668" y="60"/>
                </a:lnTo>
                <a:lnTo>
                  <a:pt x="672" y="64"/>
                </a:lnTo>
                <a:lnTo>
                  <a:pt x="677" y="67"/>
                </a:lnTo>
                <a:lnTo>
                  <a:pt x="682" y="71"/>
                </a:lnTo>
                <a:lnTo>
                  <a:pt x="686" y="76"/>
                </a:lnTo>
                <a:lnTo>
                  <a:pt x="690" y="83"/>
                </a:lnTo>
                <a:lnTo>
                  <a:pt x="693" y="87"/>
                </a:lnTo>
                <a:lnTo>
                  <a:pt x="697" y="91"/>
                </a:lnTo>
                <a:lnTo>
                  <a:pt x="699" y="96"/>
                </a:lnTo>
                <a:lnTo>
                  <a:pt x="704" y="100"/>
                </a:lnTo>
                <a:lnTo>
                  <a:pt x="710" y="101"/>
                </a:lnTo>
                <a:lnTo>
                  <a:pt x="713" y="107"/>
                </a:lnTo>
                <a:lnTo>
                  <a:pt x="720" y="110"/>
                </a:lnTo>
                <a:lnTo>
                  <a:pt x="728" y="110"/>
                </a:lnTo>
                <a:lnTo>
                  <a:pt x="733" y="110"/>
                </a:lnTo>
                <a:lnTo>
                  <a:pt x="738" y="109"/>
                </a:lnTo>
                <a:lnTo>
                  <a:pt x="746" y="107"/>
                </a:lnTo>
                <a:lnTo>
                  <a:pt x="749" y="103"/>
                </a:lnTo>
                <a:lnTo>
                  <a:pt x="753" y="98"/>
                </a:lnTo>
                <a:lnTo>
                  <a:pt x="757" y="96"/>
                </a:lnTo>
                <a:lnTo>
                  <a:pt x="762" y="98"/>
                </a:lnTo>
                <a:lnTo>
                  <a:pt x="767" y="98"/>
                </a:lnTo>
                <a:lnTo>
                  <a:pt x="773" y="100"/>
                </a:lnTo>
                <a:lnTo>
                  <a:pt x="778" y="101"/>
                </a:lnTo>
                <a:lnTo>
                  <a:pt x="793" y="101"/>
                </a:lnTo>
                <a:lnTo>
                  <a:pt x="798" y="96"/>
                </a:lnTo>
                <a:lnTo>
                  <a:pt x="800" y="91"/>
                </a:lnTo>
                <a:lnTo>
                  <a:pt x="805" y="87"/>
                </a:lnTo>
                <a:lnTo>
                  <a:pt x="809" y="87"/>
                </a:lnTo>
                <a:lnTo>
                  <a:pt x="816" y="85"/>
                </a:lnTo>
                <a:lnTo>
                  <a:pt x="818" y="80"/>
                </a:lnTo>
                <a:lnTo>
                  <a:pt x="823" y="78"/>
                </a:lnTo>
                <a:lnTo>
                  <a:pt x="832" y="76"/>
                </a:lnTo>
                <a:lnTo>
                  <a:pt x="838" y="76"/>
                </a:lnTo>
                <a:lnTo>
                  <a:pt x="843" y="76"/>
                </a:lnTo>
                <a:lnTo>
                  <a:pt x="849" y="73"/>
                </a:lnTo>
                <a:lnTo>
                  <a:pt x="852" y="67"/>
                </a:lnTo>
                <a:lnTo>
                  <a:pt x="854" y="62"/>
                </a:lnTo>
                <a:lnTo>
                  <a:pt x="856" y="56"/>
                </a:lnTo>
                <a:lnTo>
                  <a:pt x="859" y="51"/>
                </a:lnTo>
                <a:lnTo>
                  <a:pt x="868" y="47"/>
                </a:lnTo>
                <a:lnTo>
                  <a:pt x="874" y="45"/>
                </a:lnTo>
                <a:lnTo>
                  <a:pt x="878" y="42"/>
                </a:lnTo>
                <a:lnTo>
                  <a:pt x="878" y="35"/>
                </a:lnTo>
                <a:lnTo>
                  <a:pt x="881" y="29"/>
                </a:lnTo>
                <a:lnTo>
                  <a:pt x="885" y="26"/>
                </a:lnTo>
                <a:lnTo>
                  <a:pt x="890" y="24"/>
                </a:lnTo>
                <a:lnTo>
                  <a:pt x="890" y="18"/>
                </a:lnTo>
                <a:lnTo>
                  <a:pt x="892" y="13"/>
                </a:lnTo>
                <a:lnTo>
                  <a:pt x="897" y="9"/>
                </a:lnTo>
                <a:lnTo>
                  <a:pt x="901" y="4"/>
                </a:lnTo>
                <a:lnTo>
                  <a:pt x="906" y="2"/>
                </a:lnTo>
                <a:lnTo>
                  <a:pt x="914" y="0"/>
                </a:lnTo>
                <a:lnTo>
                  <a:pt x="919" y="2"/>
                </a:lnTo>
                <a:lnTo>
                  <a:pt x="921" y="9"/>
                </a:lnTo>
                <a:lnTo>
                  <a:pt x="921" y="15"/>
                </a:lnTo>
                <a:lnTo>
                  <a:pt x="924" y="18"/>
                </a:lnTo>
                <a:lnTo>
                  <a:pt x="932" y="18"/>
                </a:lnTo>
                <a:lnTo>
                  <a:pt x="939" y="17"/>
                </a:lnTo>
                <a:lnTo>
                  <a:pt x="935" y="24"/>
                </a:lnTo>
                <a:lnTo>
                  <a:pt x="935" y="29"/>
                </a:lnTo>
                <a:lnTo>
                  <a:pt x="932" y="35"/>
                </a:lnTo>
                <a:lnTo>
                  <a:pt x="934" y="40"/>
                </a:lnTo>
                <a:lnTo>
                  <a:pt x="928" y="44"/>
                </a:lnTo>
                <a:lnTo>
                  <a:pt x="932" y="45"/>
                </a:lnTo>
                <a:lnTo>
                  <a:pt x="937" y="45"/>
                </a:lnTo>
                <a:lnTo>
                  <a:pt x="944" y="45"/>
                </a:lnTo>
                <a:lnTo>
                  <a:pt x="941" y="53"/>
                </a:lnTo>
                <a:lnTo>
                  <a:pt x="944" y="58"/>
                </a:lnTo>
                <a:lnTo>
                  <a:pt x="952" y="62"/>
                </a:lnTo>
                <a:lnTo>
                  <a:pt x="948" y="67"/>
                </a:lnTo>
                <a:lnTo>
                  <a:pt x="943" y="73"/>
                </a:lnTo>
                <a:lnTo>
                  <a:pt x="950" y="76"/>
                </a:lnTo>
                <a:lnTo>
                  <a:pt x="957" y="78"/>
                </a:lnTo>
                <a:lnTo>
                  <a:pt x="955" y="85"/>
                </a:lnTo>
                <a:lnTo>
                  <a:pt x="961" y="89"/>
                </a:lnTo>
                <a:lnTo>
                  <a:pt x="957" y="91"/>
                </a:lnTo>
                <a:lnTo>
                  <a:pt x="950" y="92"/>
                </a:lnTo>
                <a:lnTo>
                  <a:pt x="946" y="98"/>
                </a:lnTo>
                <a:lnTo>
                  <a:pt x="946" y="103"/>
                </a:lnTo>
                <a:lnTo>
                  <a:pt x="952" y="105"/>
                </a:lnTo>
                <a:lnTo>
                  <a:pt x="959" y="107"/>
                </a:lnTo>
                <a:lnTo>
                  <a:pt x="953" y="110"/>
                </a:lnTo>
                <a:lnTo>
                  <a:pt x="948" y="109"/>
                </a:lnTo>
                <a:lnTo>
                  <a:pt x="944" y="114"/>
                </a:lnTo>
                <a:lnTo>
                  <a:pt x="948" y="118"/>
                </a:lnTo>
                <a:lnTo>
                  <a:pt x="953" y="118"/>
                </a:lnTo>
                <a:lnTo>
                  <a:pt x="959" y="121"/>
                </a:lnTo>
                <a:lnTo>
                  <a:pt x="959" y="127"/>
                </a:lnTo>
                <a:lnTo>
                  <a:pt x="966" y="127"/>
                </a:lnTo>
                <a:lnTo>
                  <a:pt x="966" y="134"/>
                </a:lnTo>
                <a:lnTo>
                  <a:pt x="962" y="141"/>
                </a:lnTo>
                <a:lnTo>
                  <a:pt x="966" y="148"/>
                </a:lnTo>
                <a:lnTo>
                  <a:pt x="970" y="154"/>
                </a:lnTo>
                <a:lnTo>
                  <a:pt x="975" y="156"/>
                </a:lnTo>
                <a:lnTo>
                  <a:pt x="973" y="159"/>
                </a:lnTo>
                <a:lnTo>
                  <a:pt x="971" y="165"/>
                </a:lnTo>
                <a:lnTo>
                  <a:pt x="971" y="170"/>
                </a:lnTo>
                <a:lnTo>
                  <a:pt x="975" y="166"/>
                </a:lnTo>
                <a:lnTo>
                  <a:pt x="982" y="165"/>
                </a:lnTo>
                <a:lnTo>
                  <a:pt x="991" y="165"/>
                </a:lnTo>
                <a:lnTo>
                  <a:pt x="988" y="170"/>
                </a:lnTo>
                <a:lnTo>
                  <a:pt x="993" y="172"/>
                </a:lnTo>
                <a:lnTo>
                  <a:pt x="999" y="166"/>
                </a:lnTo>
                <a:lnTo>
                  <a:pt x="1002" y="165"/>
                </a:lnTo>
                <a:lnTo>
                  <a:pt x="1004" y="159"/>
                </a:lnTo>
                <a:lnTo>
                  <a:pt x="1009" y="150"/>
                </a:lnTo>
                <a:lnTo>
                  <a:pt x="1015" y="147"/>
                </a:lnTo>
                <a:lnTo>
                  <a:pt x="1017" y="143"/>
                </a:lnTo>
                <a:lnTo>
                  <a:pt x="1018" y="138"/>
                </a:lnTo>
                <a:lnTo>
                  <a:pt x="1015" y="132"/>
                </a:lnTo>
                <a:lnTo>
                  <a:pt x="1018" y="127"/>
                </a:lnTo>
                <a:lnTo>
                  <a:pt x="1022" y="121"/>
                </a:lnTo>
                <a:lnTo>
                  <a:pt x="1024" y="114"/>
                </a:lnTo>
                <a:lnTo>
                  <a:pt x="1029" y="109"/>
                </a:lnTo>
                <a:lnTo>
                  <a:pt x="1031" y="103"/>
                </a:lnTo>
                <a:lnTo>
                  <a:pt x="1035" y="100"/>
                </a:lnTo>
                <a:lnTo>
                  <a:pt x="1038" y="96"/>
                </a:lnTo>
                <a:lnTo>
                  <a:pt x="1044" y="96"/>
                </a:lnTo>
                <a:lnTo>
                  <a:pt x="1047" y="94"/>
                </a:lnTo>
                <a:lnTo>
                  <a:pt x="1056" y="92"/>
                </a:lnTo>
                <a:lnTo>
                  <a:pt x="1064" y="92"/>
                </a:lnTo>
                <a:lnTo>
                  <a:pt x="1071" y="89"/>
                </a:lnTo>
                <a:lnTo>
                  <a:pt x="1076" y="89"/>
                </a:lnTo>
                <a:lnTo>
                  <a:pt x="1085" y="85"/>
                </a:lnTo>
                <a:lnTo>
                  <a:pt x="1087" y="80"/>
                </a:lnTo>
                <a:lnTo>
                  <a:pt x="1083" y="80"/>
                </a:lnTo>
                <a:lnTo>
                  <a:pt x="1078" y="73"/>
                </a:lnTo>
                <a:lnTo>
                  <a:pt x="1076" y="67"/>
                </a:lnTo>
                <a:lnTo>
                  <a:pt x="1083" y="64"/>
                </a:lnTo>
                <a:lnTo>
                  <a:pt x="1080" y="56"/>
                </a:lnTo>
                <a:lnTo>
                  <a:pt x="1083" y="51"/>
                </a:lnTo>
                <a:lnTo>
                  <a:pt x="1076" y="47"/>
                </a:lnTo>
                <a:lnTo>
                  <a:pt x="1073" y="45"/>
                </a:lnTo>
                <a:lnTo>
                  <a:pt x="1080" y="44"/>
                </a:lnTo>
                <a:lnTo>
                  <a:pt x="1085" y="42"/>
                </a:lnTo>
                <a:lnTo>
                  <a:pt x="1094" y="38"/>
                </a:lnTo>
                <a:lnTo>
                  <a:pt x="1109" y="35"/>
                </a:lnTo>
                <a:lnTo>
                  <a:pt x="1116" y="33"/>
                </a:lnTo>
                <a:lnTo>
                  <a:pt x="1123" y="33"/>
                </a:lnTo>
                <a:lnTo>
                  <a:pt x="1130" y="31"/>
                </a:lnTo>
                <a:lnTo>
                  <a:pt x="1136" y="31"/>
                </a:lnTo>
                <a:lnTo>
                  <a:pt x="1141" y="31"/>
                </a:lnTo>
                <a:lnTo>
                  <a:pt x="1145" y="31"/>
                </a:lnTo>
                <a:lnTo>
                  <a:pt x="1150" y="33"/>
                </a:lnTo>
                <a:lnTo>
                  <a:pt x="1157" y="33"/>
                </a:lnTo>
                <a:lnTo>
                  <a:pt x="1163" y="35"/>
                </a:lnTo>
                <a:lnTo>
                  <a:pt x="1170" y="35"/>
                </a:lnTo>
                <a:lnTo>
                  <a:pt x="1177" y="33"/>
                </a:lnTo>
                <a:lnTo>
                  <a:pt x="1186" y="38"/>
                </a:lnTo>
                <a:lnTo>
                  <a:pt x="1190" y="44"/>
                </a:lnTo>
                <a:lnTo>
                  <a:pt x="1195" y="45"/>
                </a:lnTo>
                <a:lnTo>
                  <a:pt x="1201" y="45"/>
                </a:lnTo>
                <a:lnTo>
                  <a:pt x="1204" y="51"/>
                </a:lnTo>
                <a:lnTo>
                  <a:pt x="1208" y="56"/>
                </a:lnTo>
                <a:lnTo>
                  <a:pt x="1213" y="60"/>
                </a:lnTo>
                <a:lnTo>
                  <a:pt x="1217" y="65"/>
                </a:lnTo>
                <a:lnTo>
                  <a:pt x="1224" y="69"/>
                </a:lnTo>
                <a:lnTo>
                  <a:pt x="1228" y="76"/>
                </a:lnTo>
                <a:lnTo>
                  <a:pt x="1228" y="80"/>
                </a:lnTo>
                <a:lnTo>
                  <a:pt x="1233" y="82"/>
                </a:lnTo>
                <a:lnTo>
                  <a:pt x="1231" y="87"/>
                </a:lnTo>
                <a:lnTo>
                  <a:pt x="1222" y="85"/>
                </a:lnTo>
                <a:lnTo>
                  <a:pt x="1221" y="89"/>
                </a:lnTo>
                <a:lnTo>
                  <a:pt x="1226" y="91"/>
                </a:lnTo>
                <a:lnTo>
                  <a:pt x="1230" y="96"/>
                </a:lnTo>
                <a:lnTo>
                  <a:pt x="1226" y="100"/>
                </a:lnTo>
                <a:lnTo>
                  <a:pt x="1222" y="103"/>
                </a:lnTo>
                <a:lnTo>
                  <a:pt x="1217" y="105"/>
                </a:lnTo>
                <a:lnTo>
                  <a:pt x="1212" y="107"/>
                </a:lnTo>
                <a:lnTo>
                  <a:pt x="1208" y="116"/>
                </a:lnTo>
                <a:lnTo>
                  <a:pt x="1212" y="118"/>
                </a:lnTo>
                <a:lnTo>
                  <a:pt x="1212" y="125"/>
                </a:lnTo>
                <a:lnTo>
                  <a:pt x="1208" y="130"/>
                </a:lnTo>
                <a:lnTo>
                  <a:pt x="1201" y="129"/>
                </a:lnTo>
                <a:lnTo>
                  <a:pt x="1195" y="125"/>
                </a:lnTo>
                <a:lnTo>
                  <a:pt x="1190" y="123"/>
                </a:lnTo>
                <a:lnTo>
                  <a:pt x="1188" y="130"/>
                </a:lnTo>
                <a:lnTo>
                  <a:pt x="1194" y="134"/>
                </a:lnTo>
                <a:lnTo>
                  <a:pt x="1197" y="138"/>
                </a:lnTo>
                <a:lnTo>
                  <a:pt x="1192" y="141"/>
                </a:lnTo>
                <a:lnTo>
                  <a:pt x="1188" y="139"/>
                </a:lnTo>
                <a:lnTo>
                  <a:pt x="1183" y="138"/>
                </a:lnTo>
                <a:lnTo>
                  <a:pt x="1183" y="132"/>
                </a:lnTo>
                <a:lnTo>
                  <a:pt x="1174" y="134"/>
                </a:lnTo>
                <a:lnTo>
                  <a:pt x="1172" y="138"/>
                </a:lnTo>
                <a:lnTo>
                  <a:pt x="1170" y="143"/>
                </a:lnTo>
                <a:lnTo>
                  <a:pt x="1163" y="148"/>
                </a:lnTo>
                <a:lnTo>
                  <a:pt x="1165" y="154"/>
                </a:lnTo>
                <a:lnTo>
                  <a:pt x="1165" y="159"/>
                </a:lnTo>
                <a:lnTo>
                  <a:pt x="1156" y="159"/>
                </a:lnTo>
                <a:lnTo>
                  <a:pt x="1150" y="156"/>
                </a:lnTo>
                <a:lnTo>
                  <a:pt x="1148" y="161"/>
                </a:lnTo>
                <a:lnTo>
                  <a:pt x="1152" y="166"/>
                </a:lnTo>
                <a:lnTo>
                  <a:pt x="1154" y="172"/>
                </a:lnTo>
                <a:lnTo>
                  <a:pt x="1148" y="176"/>
                </a:lnTo>
                <a:lnTo>
                  <a:pt x="1141" y="176"/>
                </a:lnTo>
                <a:lnTo>
                  <a:pt x="1136" y="176"/>
                </a:lnTo>
                <a:lnTo>
                  <a:pt x="1130" y="176"/>
                </a:lnTo>
                <a:lnTo>
                  <a:pt x="1134" y="179"/>
                </a:lnTo>
                <a:lnTo>
                  <a:pt x="1134" y="185"/>
                </a:lnTo>
                <a:lnTo>
                  <a:pt x="1130" y="188"/>
                </a:lnTo>
                <a:lnTo>
                  <a:pt x="1123" y="188"/>
                </a:lnTo>
                <a:lnTo>
                  <a:pt x="1114" y="192"/>
                </a:lnTo>
                <a:lnTo>
                  <a:pt x="1110" y="186"/>
                </a:lnTo>
                <a:lnTo>
                  <a:pt x="1112" y="179"/>
                </a:lnTo>
                <a:lnTo>
                  <a:pt x="1105" y="179"/>
                </a:lnTo>
                <a:lnTo>
                  <a:pt x="1101" y="183"/>
                </a:lnTo>
                <a:lnTo>
                  <a:pt x="1098" y="186"/>
                </a:lnTo>
                <a:lnTo>
                  <a:pt x="1091" y="185"/>
                </a:lnTo>
                <a:lnTo>
                  <a:pt x="1085" y="179"/>
                </a:lnTo>
                <a:lnTo>
                  <a:pt x="1082" y="185"/>
                </a:lnTo>
                <a:lnTo>
                  <a:pt x="1083" y="190"/>
                </a:lnTo>
                <a:lnTo>
                  <a:pt x="1076" y="192"/>
                </a:lnTo>
                <a:lnTo>
                  <a:pt x="1071" y="194"/>
                </a:lnTo>
                <a:lnTo>
                  <a:pt x="1073" y="199"/>
                </a:lnTo>
                <a:lnTo>
                  <a:pt x="1078" y="203"/>
                </a:lnTo>
                <a:lnTo>
                  <a:pt x="1082" y="210"/>
                </a:lnTo>
                <a:lnTo>
                  <a:pt x="1074" y="212"/>
                </a:lnTo>
                <a:lnTo>
                  <a:pt x="1069" y="210"/>
                </a:lnTo>
                <a:lnTo>
                  <a:pt x="1073" y="217"/>
                </a:lnTo>
                <a:lnTo>
                  <a:pt x="1074" y="221"/>
                </a:lnTo>
                <a:lnTo>
                  <a:pt x="1071" y="224"/>
                </a:lnTo>
                <a:lnTo>
                  <a:pt x="1062" y="230"/>
                </a:lnTo>
                <a:lnTo>
                  <a:pt x="1058" y="232"/>
                </a:lnTo>
                <a:lnTo>
                  <a:pt x="1056" y="237"/>
                </a:lnTo>
                <a:lnTo>
                  <a:pt x="1056" y="244"/>
                </a:lnTo>
                <a:lnTo>
                  <a:pt x="1051" y="253"/>
                </a:lnTo>
                <a:lnTo>
                  <a:pt x="1056" y="260"/>
                </a:lnTo>
                <a:lnTo>
                  <a:pt x="1055" y="264"/>
                </a:lnTo>
                <a:lnTo>
                  <a:pt x="1058" y="271"/>
                </a:lnTo>
                <a:lnTo>
                  <a:pt x="1065" y="271"/>
                </a:lnTo>
                <a:lnTo>
                  <a:pt x="1071" y="269"/>
                </a:lnTo>
                <a:lnTo>
                  <a:pt x="1078" y="269"/>
                </a:lnTo>
                <a:lnTo>
                  <a:pt x="1082" y="275"/>
                </a:lnTo>
                <a:lnTo>
                  <a:pt x="1078" y="280"/>
                </a:lnTo>
                <a:lnTo>
                  <a:pt x="1073" y="284"/>
                </a:lnTo>
                <a:lnTo>
                  <a:pt x="1064" y="284"/>
                </a:lnTo>
                <a:lnTo>
                  <a:pt x="1058" y="286"/>
                </a:lnTo>
                <a:lnTo>
                  <a:pt x="1058" y="293"/>
                </a:lnTo>
                <a:lnTo>
                  <a:pt x="1064" y="297"/>
                </a:lnTo>
                <a:lnTo>
                  <a:pt x="1069" y="297"/>
                </a:lnTo>
                <a:lnTo>
                  <a:pt x="1076" y="295"/>
                </a:lnTo>
                <a:lnTo>
                  <a:pt x="1083" y="293"/>
                </a:lnTo>
                <a:lnTo>
                  <a:pt x="1091" y="293"/>
                </a:lnTo>
                <a:lnTo>
                  <a:pt x="1096" y="298"/>
                </a:lnTo>
                <a:lnTo>
                  <a:pt x="1094" y="302"/>
                </a:lnTo>
                <a:lnTo>
                  <a:pt x="1091" y="306"/>
                </a:lnTo>
                <a:lnTo>
                  <a:pt x="1083" y="307"/>
                </a:lnTo>
                <a:lnTo>
                  <a:pt x="1074" y="306"/>
                </a:lnTo>
                <a:lnTo>
                  <a:pt x="1065" y="306"/>
                </a:lnTo>
                <a:lnTo>
                  <a:pt x="1060" y="306"/>
                </a:lnTo>
                <a:lnTo>
                  <a:pt x="1058" y="307"/>
                </a:lnTo>
                <a:lnTo>
                  <a:pt x="1058" y="313"/>
                </a:lnTo>
                <a:lnTo>
                  <a:pt x="1064" y="315"/>
                </a:lnTo>
                <a:lnTo>
                  <a:pt x="1074" y="318"/>
                </a:lnTo>
                <a:lnTo>
                  <a:pt x="1080" y="318"/>
                </a:lnTo>
                <a:lnTo>
                  <a:pt x="1085" y="320"/>
                </a:lnTo>
                <a:lnTo>
                  <a:pt x="1082" y="327"/>
                </a:lnTo>
                <a:lnTo>
                  <a:pt x="1078" y="333"/>
                </a:lnTo>
                <a:lnTo>
                  <a:pt x="1082" y="336"/>
                </a:lnTo>
                <a:lnTo>
                  <a:pt x="1089" y="336"/>
                </a:lnTo>
                <a:lnTo>
                  <a:pt x="1092" y="334"/>
                </a:lnTo>
                <a:lnTo>
                  <a:pt x="1100" y="334"/>
                </a:lnTo>
                <a:lnTo>
                  <a:pt x="1103" y="333"/>
                </a:lnTo>
                <a:lnTo>
                  <a:pt x="1101" y="327"/>
                </a:lnTo>
                <a:lnTo>
                  <a:pt x="1105" y="324"/>
                </a:lnTo>
                <a:lnTo>
                  <a:pt x="1110" y="325"/>
                </a:lnTo>
                <a:lnTo>
                  <a:pt x="1114" y="329"/>
                </a:lnTo>
                <a:lnTo>
                  <a:pt x="1116" y="334"/>
                </a:lnTo>
                <a:lnTo>
                  <a:pt x="1118" y="340"/>
                </a:lnTo>
                <a:lnTo>
                  <a:pt x="1116" y="347"/>
                </a:lnTo>
                <a:lnTo>
                  <a:pt x="1109" y="353"/>
                </a:lnTo>
                <a:lnTo>
                  <a:pt x="1103" y="358"/>
                </a:lnTo>
                <a:lnTo>
                  <a:pt x="1101" y="363"/>
                </a:lnTo>
                <a:lnTo>
                  <a:pt x="1107" y="367"/>
                </a:lnTo>
                <a:lnTo>
                  <a:pt x="1114" y="365"/>
                </a:lnTo>
                <a:lnTo>
                  <a:pt x="1121" y="362"/>
                </a:lnTo>
                <a:lnTo>
                  <a:pt x="1129" y="360"/>
                </a:lnTo>
                <a:lnTo>
                  <a:pt x="1134" y="358"/>
                </a:lnTo>
                <a:lnTo>
                  <a:pt x="1141" y="358"/>
                </a:lnTo>
                <a:lnTo>
                  <a:pt x="1145" y="360"/>
                </a:lnTo>
                <a:lnTo>
                  <a:pt x="1145" y="365"/>
                </a:lnTo>
                <a:lnTo>
                  <a:pt x="1138" y="367"/>
                </a:lnTo>
                <a:lnTo>
                  <a:pt x="1132" y="371"/>
                </a:lnTo>
                <a:lnTo>
                  <a:pt x="1130" y="376"/>
                </a:lnTo>
                <a:lnTo>
                  <a:pt x="1134" y="387"/>
                </a:lnTo>
                <a:lnTo>
                  <a:pt x="1138" y="390"/>
                </a:lnTo>
                <a:lnTo>
                  <a:pt x="1143" y="392"/>
                </a:lnTo>
                <a:lnTo>
                  <a:pt x="1148" y="394"/>
                </a:lnTo>
                <a:lnTo>
                  <a:pt x="1152" y="399"/>
                </a:lnTo>
                <a:lnTo>
                  <a:pt x="1152" y="409"/>
                </a:lnTo>
                <a:lnTo>
                  <a:pt x="1147" y="414"/>
                </a:lnTo>
                <a:lnTo>
                  <a:pt x="1143" y="418"/>
                </a:lnTo>
                <a:lnTo>
                  <a:pt x="1139" y="421"/>
                </a:lnTo>
                <a:lnTo>
                  <a:pt x="1138" y="427"/>
                </a:lnTo>
                <a:lnTo>
                  <a:pt x="1143" y="430"/>
                </a:lnTo>
                <a:lnTo>
                  <a:pt x="1147" y="432"/>
                </a:lnTo>
                <a:lnTo>
                  <a:pt x="1152" y="434"/>
                </a:lnTo>
                <a:lnTo>
                  <a:pt x="1157" y="437"/>
                </a:lnTo>
                <a:lnTo>
                  <a:pt x="1161" y="443"/>
                </a:lnTo>
                <a:lnTo>
                  <a:pt x="1168" y="448"/>
                </a:lnTo>
                <a:lnTo>
                  <a:pt x="1168" y="455"/>
                </a:lnTo>
                <a:lnTo>
                  <a:pt x="1163" y="459"/>
                </a:lnTo>
                <a:lnTo>
                  <a:pt x="1157" y="461"/>
                </a:lnTo>
                <a:lnTo>
                  <a:pt x="1152" y="465"/>
                </a:lnTo>
                <a:lnTo>
                  <a:pt x="1152" y="472"/>
                </a:lnTo>
                <a:lnTo>
                  <a:pt x="1157" y="477"/>
                </a:lnTo>
                <a:lnTo>
                  <a:pt x="1163" y="481"/>
                </a:lnTo>
                <a:lnTo>
                  <a:pt x="1157" y="484"/>
                </a:lnTo>
                <a:lnTo>
                  <a:pt x="1152" y="481"/>
                </a:lnTo>
                <a:lnTo>
                  <a:pt x="1147" y="481"/>
                </a:lnTo>
                <a:lnTo>
                  <a:pt x="1150" y="486"/>
                </a:lnTo>
                <a:lnTo>
                  <a:pt x="1152" y="492"/>
                </a:lnTo>
                <a:lnTo>
                  <a:pt x="1156" y="495"/>
                </a:lnTo>
                <a:lnTo>
                  <a:pt x="1163" y="495"/>
                </a:lnTo>
                <a:lnTo>
                  <a:pt x="1166" y="499"/>
                </a:lnTo>
                <a:lnTo>
                  <a:pt x="1163" y="502"/>
                </a:lnTo>
                <a:lnTo>
                  <a:pt x="1156" y="506"/>
                </a:lnTo>
                <a:lnTo>
                  <a:pt x="1150" y="508"/>
                </a:lnTo>
                <a:lnTo>
                  <a:pt x="1148" y="513"/>
                </a:lnTo>
                <a:lnTo>
                  <a:pt x="1150" y="522"/>
                </a:lnTo>
                <a:lnTo>
                  <a:pt x="1152" y="524"/>
                </a:lnTo>
                <a:lnTo>
                  <a:pt x="1156" y="528"/>
                </a:lnTo>
                <a:lnTo>
                  <a:pt x="1161" y="528"/>
                </a:lnTo>
                <a:lnTo>
                  <a:pt x="1168" y="528"/>
                </a:lnTo>
                <a:lnTo>
                  <a:pt x="1176" y="530"/>
                </a:lnTo>
                <a:lnTo>
                  <a:pt x="1176" y="537"/>
                </a:lnTo>
                <a:lnTo>
                  <a:pt x="1170" y="539"/>
                </a:lnTo>
                <a:lnTo>
                  <a:pt x="1165" y="542"/>
                </a:lnTo>
                <a:lnTo>
                  <a:pt x="1166" y="549"/>
                </a:lnTo>
                <a:lnTo>
                  <a:pt x="1168" y="560"/>
                </a:lnTo>
                <a:lnTo>
                  <a:pt x="1166" y="566"/>
                </a:lnTo>
                <a:lnTo>
                  <a:pt x="1163" y="571"/>
                </a:lnTo>
                <a:lnTo>
                  <a:pt x="1159" y="576"/>
                </a:lnTo>
                <a:lnTo>
                  <a:pt x="1165" y="580"/>
                </a:lnTo>
                <a:lnTo>
                  <a:pt x="1168" y="576"/>
                </a:lnTo>
                <a:lnTo>
                  <a:pt x="1177" y="573"/>
                </a:lnTo>
                <a:lnTo>
                  <a:pt x="1183" y="578"/>
                </a:lnTo>
                <a:lnTo>
                  <a:pt x="1186" y="582"/>
                </a:lnTo>
                <a:lnTo>
                  <a:pt x="1192" y="587"/>
                </a:lnTo>
                <a:lnTo>
                  <a:pt x="1197" y="591"/>
                </a:lnTo>
                <a:lnTo>
                  <a:pt x="1199" y="596"/>
                </a:lnTo>
                <a:lnTo>
                  <a:pt x="1195" y="604"/>
                </a:lnTo>
                <a:lnTo>
                  <a:pt x="1188" y="604"/>
                </a:lnTo>
                <a:lnTo>
                  <a:pt x="1186" y="596"/>
                </a:lnTo>
                <a:lnTo>
                  <a:pt x="1183" y="595"/>
                </a:lnTo>
                <a:lnTo>
                  <a:pt x="1177" y="596"/>
                </a:lnTo>
                <a:lnTo>
                  <a:pt x="1174" y="602"/>
                </a:lnTo>
                <a:lnTo>
                  <a:pt x="1168" y="604"/>
                </a:lnTo>
                <a:lnTo>
                  <a:pt x="1161" y="604"/>
                </a:lnTo>
                <a:lnTo>
                  <a:pt x="1159" y="607"/>
                </a:lnTo>
                <a:lnTo>
                  <a:pt x="1166" y="609"/>
                </a:lnTo>
                <a:lnTo>
                  <a:pt x="1176" y="609"/>
                </a:lnTo>
                <a:lnTo>
                  <a:pt x="1181" y="609"/>
                </a:lnTo>
                <a:lnTo>
                  <a:pt x="1188" y="611"/>
                </a:lnTo>
                <a:lnTo>
                  <a:pt x="1195" y="609"/>
                </a:lnTo>
                <a:lnTo>
                  <a:pt x="1199" y="609"/>
                </a:lnTo>
                <a:lnTo>
                  <a:pt x="1204" y="607"/>
                </a:lnTo>
                <a:lnTo>
                  <a:pt x="1206" y="611"/>
                </a:lnTo>
                <a:lnTo>
                  <a:pt x="1199" y="614"/>
                </a:lnTo>
                <a:lnTo>
                  <a:pt x="1194" y="618"/>
                </a:lnTo>
                <a:lnTo>
                  <a:pt x="1190" y="620"/>
                </a:lnTo>
                <a:lnTo>
                  <a:pt x="1186" y="620"/>
                </a:lnTo>
                <a:lnTo>
                  <a:pt x="1183" y="623"/>
                </a:lnTo>
                <a:lnTo>
                  <a:pt x="1181" y="627"/>
                </a:lnTo>
                <a:lnTo>
                  <a:pt x="1183" y="634"/>
                </a:lnTo>
                <a:lnTo>
                  <a:pt x="1186" y="640"/>
                </a:lnTo>
                <a:lnTo>
                  <a:pt x="1188" y="645"/>
                </a:lnTo>
                <a:lnTo>
                  <a:pt x="1188" y="652"/>
                </a:lnTo>
                <a:lnTo>
                  <a:pt x="1188" y="660"/>
                </a:lnTo>
                <a:lnTo>
                  <a:pt x="1195" y="660"/>
                </a:lnTo>
                <a:lnTo>
                  <a:pt x="1201" y="656"/>
                </a:lnTo>
                <a:lnTo>
                  <a:pt x="1206" y="661"/>
                </a:lnTo>
                <a:lnTo>
                  <a:pt x="1201" y="667"/>
                </a:lnTo>
                <a:lnTo>
                  <a:pt x="1194" y="670"/>
                </a:lnTo>
                <a:lnTo>
                  <a:pt x="1194" y="678"/>
                </a:lnTo>
                <a:lnTo>
                  <a:pt x="1197" y="683"/>
                </a:lnTo>
                <a:lnTo>
                  <a:pt x="1204" y="678"/>
                </a:lnTo>
                <a:lnTo>
                  <a:pt x="1210" y="672"/>
                </a:lnTo>
                <a:lnTo>
                  <a:pt x="1212" y="669"/>
                </a:lnTo>
                <a:lnTo>
                  <a:pt x="1219" y="667"/>
                </a:lnTo>
                <a:lnTo>
                  <a:pt x="1226" y="669"/>
                </a:lnTo>
                <a:lnTo>
                  <a:pt x="1231" y="670"/>
                </a:lnTo>
                <a:lnTo>
                  <a:pt x="1235" y="676"/>
                </a:lnTo>
                <a:lnTo>
                  <a:pt x="1237" y="679"/>
                </a:lnTo>
                <a:lnTo>
                  <a:pt x="1239" y="685"/>
                </a:lnTo>
                <a:lnTo>
                  <a:pt x="1237" y="692"/>
                </a:lnTo>
                <a:lnTo>
                  <a:pt x="1244" y="690"/>
                </a:lnTo>
                <a:lnTo>
                  <a:pt x="1251" y="688"/>
                </a:lnTo>
                <a:lnTo>
                  <a:pt x="1257" y="694"/>
                </a:lnTo>
                <a:lnTo>
                  <a:pt x="1259" y="699"/>
                </a:lnTo>
                <a:lnTo>
                  <a:pt x="1262" y="703"/>
                </a:lnTo>
                <a:lnTo>
                  <a:pt x="1268" y="705"/>
                </a:lnTo>
                <a:lnTo>
                  <a:pt x="1271" y="708"/>
                </a:lnTo>
                <a:lnTo>
                  <a:pt x="1268" y="716"/>
                </a:lnTo>
                <a:lnTo>
                  <a:pt x="1257" y="723"/>
                </a:lnTo>
                <a:lnTo>
                  <a:pt x="1250" y="730"/>
                </a:lnTo>
                <a:lnTo>
                  <a:pt x="1242" y="734"/>
                </a:lnTo>
                <a:lnTo>
                  <a:pt x="1237" y="739"/>
                </a:lnTo>
                <a:lnTo>
                  <a:pt x="1231" y="741"/>
                </a:lnTo>
                <a:lnTo>
                  <a:pt x="1224" y="741"/>
                </a:lnTo>
                <a:lnTo>
                  <a:pt x="1219" y="739"/>
                </a:lnTo>
                <a:lnTo>
                  <a:pt x="1212" y="741"/>
                </a:lnTo>
                <a:lnTo>
                  <a:pt x="1219" y="744"/>
                </a:lnTo>
                <a:lnTo>
                  <a:pt x="1224" y="746"/>
                </a:lnTo>
                <a:lnTo>
                  <a:pt x="1226" y="752"/>
                </a:lnTo>
                <a:lnTo>
                  <a:pt x="1228" y="757"/>
                </a:lnTo>
                <a:lnTo>
                  <a:pt x="1230" y="764"/>
                </a:lnTo>
                <a:lnTo>
                  <a:pt x="1233" y="764"/>
                </a:lnTo>
                <a:lnTo>
                  <a:pt x="1241" y="761"/>
                </a:lnTo>
                <a:lnTo>
                  <a:pt x="1244" y="768"/>
                </a:lnTo>
                <a:lnTo>
                  <a:pt x="1244" y="773"/>
                </a:lnTo>
                <a:lnTo>
                  <a:pt x="1244" y="779"/>
                </a:lnTo>
                <a:lnTo>
                  <a:pt x="1242" y="782"/>
                </a:lnTo>
                <a:lnTo>
                  <a:pt x="1237" y="788"/>
                </a:lnTo>
                <a:lnTo>
                  <a:pt x="1233" y="793"/>
                </a:lnTo>
                <a:lnTo>
                  <a:pt x="1235" y="799"/>
                </a:lnTo>
                <a:lnTo>
                  <a:pt x="1242" y="802"/>
                </a:lnTo>
                <a:lnTo>
                  <a:pt x="1248" y="804"/>
                </a:lnTo>
                <a:lnTo>
                  <a:pt x="1253" y="808"/>
                </a:lnTo>
                <a:lnTo>
                  <a:pt x="1255" y="811"/>
                </a:lnTo>
                <a:lnTo>
                  <a:pt x="1259" y="817"/>
                </a:lnTo>
                <a:lnTo>
                  <a:pt x="1262" y="822"/>
                </a:lnTo>
                <a:lnTo>
                  <a:pt x="1264" y="826"/>
                </a:lnTo>
                <a:lnTo>
                  <a:pt x="1260" y="831"/>
                </a:lnTo>
                <a:lnTo>
                  <a:pt x="1260" y="837"/>
                </a:lnTo>
                <a:lnTo>
                  <a:pt x="1264" y="842"/>
                </a:lnTo>
                <a:lnTo>
                  <a:pt x="1266" y="847"/>
                </a:lnTo>
                <a:lnTo>
                  <a:pt x="1266" y="855"/>
                </a:lnTo>
                <a:lnTo>
                  <a:pt x="1260" y="856"/>
                </a:lnTo>
                <a:lnTo>
                  <a:pt x="1257" y="860"/>
                </a:lnTo>
                <a:lnTo>
                  <a:pt x="1260" y="862"/>
                </a:lnTo>
                <a:lnTo>
                  <a:pt x="1266" y="860"/>
                </a:lnTo>
                <a:lnTo>
                  <a:pt x="1271" y="860"/>
                </a:lnTo>
                <a:lnTo>
                  <a:pt x="1273" y="867"/>
                </a:lnTo>
                <a:lnTo>
                  <a:pt x="1271" y="871"/>
                </a:lnTo>
                <a:lnTo>
                  <a:pt x="1268" y="875"/>
                </a:lnTo>
                <a:lnTo>
                  <a:pt x="1266" y="878"/>
                </a:lnTo>
                <a:lnTo>
                  <a:pt x="1262" y="884"/>
                </a:lnTo>
                <a:lnTo>
                  <a:pt x="1260" y="891"/>
                </a:lnTo>
                <a:lnTo>
                  <a:pt x="1260" y="902"/>
                </a:lnTo>
                <a:lnTo>
                  <a:pt x="1264" y="905"/>
                </a:lnTo>
                <a:lnTo>
                  <a:pt x="1271" y="907"/>
                </a:lnTo>
                <a:lnTo>
                  <a:pt x="1275" y="905"/>
                </a:lnTo>
                <a:lnTo>
                  <a:pt x="1273" y="900"/>
                </a:lnTo>
                <a:lnTo>
                  <a:pt x="1269" y="893"/>
                </a:lnTo>
                <a:lnTo>
                  <a:pt x="1271" y="887"/>
                </a:lnTo>
                <a:lnTo>
                  <a:pt x="1277" y="885"/>
                </a:lnTo>
                <a:lnTo>
                  <a:pt x="1278" y="891"/>
                </a:lnTo>
                <a:lnTo>
                  <a:pt x="1282" y="898"/>
                </a:lnTo>
                <a:lnTo>
                  <a:pt x="1284" y="905"/>
                </a:lnTo>
                <a:lnTo>
                  <a:pt x="1289" y="905"/>
                </a:lnTo>
                <a:lnTo>
                  <a:pt x="1297" y="903"/>
                </a:lnTo>
                <a:lnTo>
                  <a:pt x="1295" y="911"/>
                </a:lnTo>
                <a:lnTo>
                  <a:pt x="1302" y="912"/>
                </a:lnTo>
                <a:lnTo>
                  <a:pt x="1307" y="912"/>
                </a:lnTo>
                <a:lnTo>
                  <a:pt x="1311" y="914"/>
                </a:lnTo>
                <a:lnTo>
                  <a:pt x="1316" y="916"/>
                </a:lnTo>
                <a:lnTo>
                  <a:pt x="1320" y="918"/>
                </a:lnTo>
                <a:lnTo>
                  <a:pt x="1327" y="921"/>
                </a:lnTo>
                <a:lnTo>
                  <a:pt x="1334" y="921"/>
                </a:lnTo>
                <a:lnTo>
                  <a:pt x="1338" y="925"/>
                </a:lnTo>
                <a:lnTo>
                  <a:pt x="1336" y="932"/>
                </a:lnTo>
                <a:lnTo>
                  <a:pt x="1334" y="938"/>
                </a:lnTo>
                <a:lnTo>
                  <a:pt x="1331" y="940"/>
                </a:lnTo>
                <a:lnTo>
                  <a:pt x="1325" y="943"/>
                </a:lnTo>
                <a:lnTo>
                  <a:pt x="1331" y="949"/>
                </a:lnTo>
                <a:lnTo>
                  <a:pt x="1331" y="956"/>
                </a:lnTo>
                <a:lnTo>
                  <a:pt x="1327" y="961"/>
                </a:lnTo>
                <a:lnTo>
                  <a:pt x="1327" y="967"/>
                </a:lnTo>
                <a:lnTo>
                  <a:pt x="1333" y="967"/>
                </a:lnTo>
                <a:lnTo>
                  <a:pt x="1340" y="961"/>
                </a:lnTo>
                <a:lnTo>
                  <a:pt x="1347" y="958"/>
                </a:lnTo>
                <a:lnTo>
                  <a:pt x="1354" y="952"/>
                </a:lnTo>
                <a:lnTo>
                  <a:pt x="1352" y="956"/>
                </a:lnTo>
                <a:lnTo>
                  <a:pt x="1354" y="963"/>
                </a:lnTo>
                <a:lnTo>
                  <a:pt x="1358" y="970"/>
                </a:lnTo>
                <a:lnTo>
                  <a:pt x="1362" y="976"/>
                </a:lnTo>
                <a:lnTo>
                  <a:pt x="1362" y="983"/>
                </a:lnTo>
                <a:lnTo>
                  <a:pt x="1362" y="988"/>
                </a:lnTo>
                <a:lnTo>
                  <a:pt x="1365" y="992"/>
                </a:lnTo>
                <a:lnTo>
                  <a:pt x="1367" y="999"/>
                </a:lnTo>
                <a:lnTo>
                  <a:pt x="1369" y="1003"/>
                </a:lnTo>
                <a:lnTo>
                  <a:pt x="1374" y="1005"/>
                </a:lnTo>
                <a:lnTo>
                  <a:pt x="1381" y="1006"/>
                </a:lnTo>
                <a:lnTo>
                  <a:pt x="1387" y="1012"/>
                </a:lnTo>
                <a:lnTo>
                  <a:pt x="1392" y="1017"/>
                </a:lnTo>
                <a:lnTo>
                  <a:pt x="1398" y="1023"/>
                </a:lnTo>
                <a:lnTo>
                  <a:pt x="1399" y="1028"/>
                </a:lnTo>
                <a:lnTo>
                  <a:pt x="1398" y="1033"/>
                </a:lnTo>
                <a:lnTo>
                  <a:pt x="1401" y="1037"/>
                </a:lnTo>
                <a:lnTo>
                  <a:pt x="1396" y="1043"/>
                </a:lnTo>
                <a:lnTo>
                  <a:pt x="1390" y="1044"/>
                </a:lnTo>
                <a:lnTo>
                  <a:pt x="1385" y="1043"/>
                </a:lnTo>
                <a:lnTo>
                  <a:pt x="1380" y="1048"/>
                </a:lnTo>
                <a:lnTo>
                  <a:pt x="1371" y="1048"/>
                </a:lnTo>
                <a:lnTo>
                  <a:pt x="1365" y="1048"/>
                </a:lnTo>
                <a:lnTo>
                  <a:pt x="1363" y="1055"/>
                </a:lnTo>
                <a:lnTo>
                  <a:pt x="1371" y="1062"/>
                </a:lnTo>
                <a:lnTo>
                  <a:pt x="1376" y="1066"/>
                </a:lnTo>
                <a:lnTo>
                  <a:pt x="1378" y="1071"/>
                </a:lnTo>
                <a:lnTo>
                  <a:pt x="1369" y="1071"/>
                </a:lnTo>
                <a:lnTo>
                  <a:pt x="1362" y="1068"/>
                </a:lnTo>
                <a:lnTo>
                  <a:pt x="1358" y="1064"/>
                </a:lnTo>
                <a:lnTo>
                  <a:pt x="1351" y="1062"/>
                </a:lnTo>
                <a:lnTo>
                  <a:pt x="1345" y="1061"/>
                </a:lnTo>
                <a:lnTo>
                  <a:pt x="1340" y="1057"/>
                </a:lnTo>
                <a:lnTo>
                  <a:pt x="1336" y="1055"/>
                </a:lnTo>
                <a:lnTo>
                  <a:pt x="1333" y="1052"/>
                </a:lnTo>
                <a:lnTo>
                  <a:pt x="1327" y="1050"/>
                </a:lnTo>
                <a:lnTo>
                  <a:pt x="1322" y="1046"/>
                </a:lnTo>
                <a:lnTo>
                  <a:pt x="1316" y="1043"/>
                </a:lnTo>
                <a:lnTo>
                  <a:pt x="1316" y="1033"/>
                </a:lnTo>
                <a:lnTo>
                  <a:pt x="1313" y="1026"/>
                </a:lnTo>
                <a:lnTo>
                  <a:pt x="1311" y="1023"/>
                </a:lnTo>
                <a:lnTo>
                  <a:pt x="1300" y="1023"/>
                </a:lnTo>
                <a:lnTo>
                  <a:pt x="1295" y="1019"/>
                </a:lnTo>
                <a:lnTo>
                  <a:pt x="1293" y="1014"/>
                </a:lnTo>
                <a:lnTo>
                  <a:pt x="1289" y="1010"/>
                </a:lnTo>
                <a:lnTo>
                  <a:pt x="1284" y="1003"/>
                </a:lnTo>
                <a:lnTo>
                  <a:pt x="1275" y="1001"/>
                </a:lnTo>
                <a:lnTo>
                  <a:pt x="1268" y="997"/>
                </a:lnTo>
                <a:lnTo>
                  <a:pt x="1262" y="992"/>
                </a:lnTo>
                <a:lnTo>
                  <a:pt x="1257" y="988"/>
                </a:lnTo>
                <a:lnTo>
                  <a:pt x="1251" y="985"/>
                </a:lnTo>
                <a:lnTo>
                  <a:pt x="1242" y="983"/>
                </a:lnTo>
                <a:lnTo>
                  <a:pt x="1235" y="985"/>
                </a:lnTo>
                <a:lnTo>
                  <a:pt x="1231" y="988"/>
                </a:lnTo>
                <a:lnTo>
                  <a:pt x="1224" y="990"/>
                </a:lnTo>
                <a:lnTo>
                  <a:pt x="1217" y="983"/>
                </a:lnTo>
                <a:lnTo>
                  <a:pt x="1212" y="981"/>
                </a:lnTo>
                <a:lnTo>
                  <a:pt x="1204" y="981"/>
                </a:lnTo>
                <a:lnTo>
                  <a:pt x="1201" y="981"/>
                </a:lnTo>
                <a:lnTo>
                  <a:pt x="1195" y="981"/>
                </a:lnTo>
                <a:lnTo>
                  <a:pt x="1190" y="981"/>
                </a:lnTo>
                <a:lnTo>
                  <a:pt x="1186" y="979"/>
                </a:lnTo>
                <a:lnTo>
                  <a:pt x="1179" y="981"/>
                </a:lnTo>
                <a:lnTo>
                  <a:pt x="1174" y="983"/>
                </a:lnTo>
                <a:lnTo>
                  <a:pt x="1168" y="985"/>
                </a:lnTo>
                <a:lnTo>
                  <a:pt x="1165" y="981"/>
                </a:lnTo>
                <a:lnTo>
                  <a:pt x="1161" y="976"/>
                </a:lnTo>
                <a:lnTo>
                  <a:pt x="1156" y="974"/>
                </a:lnTo>
                <a:lnTo>
                  <a:pt x="1150" y="974"/>
                </a:lnTo>
                <a:lnTo>
                  <a:pt x="1145" y="977"/>
                </a:lnTo>
                <a:lnTo>
                  <a:pt x="1138" y="977"/>
                </a:lnTo>
                <a:lnTo>
                  <a:pt x="1129" y="979"/>
                </a:lnTo>
                <a:lnTo>
                  <a:pt x="1123" y="979"/>
                </a:lnTo>
                <a:lnTo>
                  <a:pt x="1116" y="981"/>
                </a:lnTo>
                <a:lnTo>
                  <a:pt x="1107" y="981"/>
                </a:lnTo>
                <a:lnTo>
                  <a:pt x="1101" y="983"/>
                </a:lnTo>
                <a:lnTo>
                  <a:pt x="1098" y="987"/>
                </a:lnTo>
                <a:lnTo>
                  <a:pt x="1091" y="990"/>
                </a:lnTo>
                <a:lnTo>
                  <a:pt x="1085" y="996"/>
                </a:lnTo>
                <a:lnTo>
                  <a:pt x="1080" y="999"/>
                </a:lnTo>
                <a:lnTo>
                  <a:pt x="1074" y="1001"/>
                </a:lnTo>
                <a:lnTo>
                  <a:pt x="1067" y="1003"/>
                </a:lnTo>
                <a:lnTo>
                  <a:pt x="1060" y="1006"/>
                </a:lnTo>
                <a:lnTo>
                  <a:pt x="1053" y="1010"/>
                </a:lnTo>
                <a:lnTo>
                  <a:pt x="1045" y="1012"/>
                </a:lnTo>
                <a:lnTo>
                  <a:pt x="1036" y="1012"/>
                </a:lnTo>
                <a:lnTo>
                  <a:pt x="1033" y="1006"/>
                </a:lnTo>
                <a:lnTo>
                  <a:pt x="1036" y="997"/>
                </a:lnTo>
                <a:lnTo>
                  <a:pt x="1035" y="994"/>
                </a:lnTo>
                <a:lnTo>
                  <a:pt x="1029" y="994"/>
                </a:lnTo>
                <a:lnTo>
                  <a:pt x="1024" y="988"/>
                </a:lnTo>
                <a:lnTo>
                  <a:pt x="1026" y="981"/>
                </a:lnTo>
                <a:lnTo>
                  <a:pt x="1020" y="976"/>
                </a:lnTo>
                <a:lnTo>
                  <a:pt x="1015" y="972"/>
                </a:lnTo>
                <a:lnTo>
                  <a:pt x="1013" y="967"/>
                </a:lnTo>
                <a:lnTo>
                  <a:pt x="1018" y="965"/>
                </a:lnTo>
                <a:lnTo>
                  <a:pt x="1020" y="959"/>
                </a:lnTo>
                <a:lnTo>
                  <a:pt x="1017" y="956"/>
                </a:lnTo>
                <a:lnTo>
                  <a:pt x="1015" y="949"/>
                </a:lnTo>
                <a:lnTo>
                  <a:pt x="1015" y="941"/>
                </a:lnTo>
                <a:lnTo>
                  <a:pt x="1009" y="936"/>
                </a:lnTo>
                <a:lnTo>
                  <a:pt x="1004" y="932"/>
                </a:lnTo>
                <a:lnTo>
                  <a:pt x="999" y="929"/>
                </a:lnTo>
                <a:lnTo>
                  <a:pt x="993" y="927"/>
                </a:lnTo>
                <a:lnTo>
                  <a:pt x="989" y="923"/>
                </a:lnTo>
                <a:lnTo>
                  <a:pt x="986" y="918"/>
                </a:lnTo>
                <a:lnTo>
                  <a:pt x="980" y="921"/>
                </a:lnTo>
                <a:lnTo>
                  <a:pt x="979" y="927"/>
                </a:lnTo>
                <a:lnTo>
                  <a:pt x="982" y="932"/>
                </a:lnTo>
                <a:lnTo>
                  <a:pt x="988" y="934"/>
                </a:lnTo>
                <a:lnTo>
                  <a:pt x="997" y="940"/>
                </a:lnTo>
                <a:lnTo>
                  <a:pt x="991" y="941"/>
                </a:lnTo>
                <a:lnTo>
                  <a:pt x="984" y="945"/>
                </a:lnTo>
                <a:lnTo>
                  <a:pt x="979" y="949"/>
                </a:lnTo>
                <a:lnTo>
                  <a:pt x="971" y="952"/>
                </a:lnTo>
                <a:lnTo>
                  <a:pt x="968" y="954"/>
                </a:lnTo>
                <a:lnTo>
                  <a:pt x="961" y="954"/>
                </a:lnTo>
                <a:lnTo>
                  <a:pt x="955" y="956"/>
                </a:lnTo>
                <a:lnTo>
                  <a:pt x="948" y="956"/>
                </a:lnTo>
                <a:lnTo>
                  <a:pt x="941" y="956"/>
                </a:lnTo>
                <a:lnTo>
                  <a:pt x="935" y="954"/>
                </a:lnTo>
                <a:lnTo>
                  <a:pt x="928" y="956"/>
                </a:lnTo>
                <a:lnTo>
                  <a:pt x="924" y="956"/>
                </a:lnTo>
                <a:lnTo>
                  <a:pt x="919" y="954"/>
                </a:lnTo>
                <a:lnTo>
                  <a:pt x="914" y="952"/>
                </a:lnTo>
                <a:lnTo>
                  <a:pt x="906" y="952"/>
                </a:lnTo>
                <a:lnTo>
                  <a:pt x="901" y="954"/>
                </a:lnTo>
                <a:lnTo>
                  <a:pt x="897" y="954"/>
                </a:lnTo>
                <a:lnTo>
                  <a:pt x="890" y="952"/>
                </a:lnTo>
                <a:lnTo>
                  <a:pt x="885" y="949"/>
                </a:lnTo>
                <a:lnTo>
                  <a:pt x="881" y="947"/>
                </a:lnTo>
                <a:lnTo>
                  <a:pt x="876" y="945"/>
                </a:lnTo>
                <a:lnTo>
                  <a:pt x="872" y="941"/>
                </a:lnTo>
                <a:lnTo>
                  <a:pt x="867" y="940"/>
                </a:lnTo>
                <a:lnTo>
                  <a:pt x="861" y="938"/>
                </a:lnTo>
                <a:lnTo>
                  <a:pt x="856" y="934"/>
                </a:lnTo>
                <a:lnTo>
                  <a:pt x="852" y="929"/>
                </a:lnTo>
                <a:lnTo>
                  <a:pt x="849" y="921"/>
                </a:lnTo>
                <a:lnTo>
                  <a:pt x="847" y="912"/>
                </a:lnTo>
                <a:lnTo>
                  <a:pt x="843" y="909"/>
                </a:lnTo>
                <a:lnTo>
                  <a:pt x="841" y="903"/>
                </a:lnTo>
                <a:lnTo>
                  <a:pt x="836" y="896"/>
                </a:lnTo>
                <a:lnTo>
                  <a:pt x="836" y="889"/>
                </a:lnTo>
                <a:lnTo>
                  <a:pt x="838" y="882"/>
                </a:lnTo>
                <a:lnTo>
                  <a:pt x="838" y="873"/>
                </a:lnTo>
                <a:lnTo>
                  <a:pt x="838" y="869"/>
                </a:lnTo>
                <a:lnTo>
                  <a:pt x="838" y="864"/>
                </a:lnTo>
                <a:lnTo>
                  <a:pt x="834" y="858"/>
                </a:lnTo>
                <a:lnTo>
                  <a:pt x="832" y="853"/>
                </a:lnTo>
                <a:lnTo>
                  <a:pt x="832" y="849"/>
                </a:lnTo>
                <a:lnTo>
                  <a:pt x="823" y="846"/>
                </a:lnTo>
                <a:lnTo>
                  <a:pt x="816" y="844"/>
                </a:lnTo>
                <a:lnTo>
                  <a:pt x="809" y="844"/>
                </a:lnTo>
                <a:lnTo>
                  <a:pt x="802" y="847"/>
                </a:lnTo>
                <a:lnTo>
                  <a:pt x="794" y="849"/>
                </a:lnTo>
                <a:lnTo>
                  <a:pt x="787" y="849"/>
                </a:lnTo>
                <a:lnTo>
                  <a:pt x="780" y="849"/>
                </a:lnTo>
                <a:lnTo>
                  <a:pt x="773" y="847"/>
                </a:lnTo>
                <a:lnTo>
                  <a:pt x="766" y="847"/>
                </a:lnTo>
                <a:lnTo>
                  <a:pt x="758" y="847"/>
                </a:lnTo>
                <a:lnTo>
                  <a:pt x="753" y="846"/>
                </a:lnTo>
                <a:lnTo>
                  <a:pt x="747" y="842"/>
                </a:lnTo>
                <a:lnTo>
                  <a:pt x="742" y="837"/>
                </a:lnTo>
                <a:lnTo>
                  <a:pt x="731" y="835"/>
                </a:lnTo>
                <a:lnTo>
                  <a:pt x="724" y="838"/>
                </a:lnTo>
                <a:lnTo>
                  <a:pt x="717" y="842"/>
                </a:lnTo>
                <a:lnTo>
                  <a:pt x="713" y="846"/>
                </a:lnTo>
                <a:lnTo>
                  <a:pt x="710" y="849"/>
                </a:lnTo>
                <a:lnTo>
                  <a:pt x="704" y="849"/>
                </a:lnTo>
                <a:lnTo>
                  <a:pt x="697" y="847"/>
                </a:lnTo>
                <a:lnTo>
                  <a:pt x="692" y="849"/>
                </a:lnTo>
                <a:lnTo>
                  <a:pt x="686" y="851"/>
                </a:lnTo>
                <a:lnTo>
                  <a:pt x="677" y="851"/>
                </a:lnTo>
                <a:lnTo>
                  <a:pt x="672" y="847"/>
                </a:lnTo>
                <a:lnTo>
                  <a:pt x="668" y="846"/>
                </a:lnTo>
                <a:lnTo>
                  <a:pt x="664" y="842"/>
                </a:lnTo>
                <a:lnTo>
                  <a:pt x="659" y="837"/>
                </a:lnTo>
                <a:lnTo>
                  <a:pt x="655" y="833"/>
                </a:lnTo>
                <a:lnTo>
                  <a:pt x="652" y="829"/>
                </a:lnTo>
                <a:lnTo>
                  <a:pt x="645" y="829"/>
                </a:lnTo>
                <a:lnTo>
                  <a:pt x="641" y="831"/>
                </a:lnTo>
                <a:lnTo>
                  <a:pt x="634" y="833"/>
                </a:lnTo>
                <a:lnTo>
                  <a:pt x="630" y="837"/>
                </a:lnTo>
                <a:lnTo>
                  <a:pt x="625" y="840"/>
                </a:lnTo>
                <a:lnTo>
                  <a:pt x="621" y="844"/>
                </a:lnTo>
                <a:lnTo>
                  <a:pt x="616" y="847"/>
                </a:lnTo>
                <a:lnTo>
                  <a:pt x="619" y="855"/>
                </a:lnTo>
                <a:lnTo>
                  <a:pt x="625" y="860"/>
                </a:lnTo>
                <a:lnTo>
                  <a:pt x="625" y="865"/>
                </a:lnTo>
                <a:lnTo>
                  <a:pt x="617" y="865"/>
                </a:lnTo>
                <a:lnTo>
                  <a:pt x="612" y="865"/>
                </a:lnTo>
                <a:lnTo>
                  <a:pt x="607" y="865"/>
                </a:lnTo>
                <a:lnTo>
                  <a:pt x="601" y="867"/>
                </a:lnTo>
                <a:lnTo>
                  <a:pt x="594" y="867"/>
                </a:lnTo>
                <a:lnTo>
                  <a:pt x="587" y="865"/>
                </a:lnTo>
                <a:lnTo>
                  <a:pt x="581" y="864"/>
                </a:lnTo>
                <a:lnTo>
                  <a:pt x="572" y="862"/>
                </a:lnTo>
                <a:lnTo>
                  <a:pt x="565" y="862"/>
                </a:lnTo>
                <a:lnTo>
                  <a:pt x="560" y="860"/>
                </a:lnTo>
                <a:lnTo>
                  <a:pt x="554" y="858"/>
                </a:lnTo>
                <a:lnTo>
                  <a:pt x="547" y="858"/>
                </a:lnTo>
                <a:lnTo>
                  <a:pt x="540" y="858"/>
                </a:lnTo>
                <a:lnTo>
                  <a:pt x="534" y="860"/>
                </a:lnTo>
                <a:lnTo>
                  <a:pt x="525" y="862"/>
                </a:lnTo>
                <a:lnTo>
                  <a:pt x="520" y="860"/>
                </a:lnTo>
                <a:lnTo>
                  <a:pt x="515" y="862"/>
                </a:lnTo>
                <a:lnTo>
                  <a:pt x="509" y="867"/>
                </a:lnTo>
                <a:lnTo>
                  <a:pt x="500" y="869"/>
                </a:lnTo>
                <a:lnTo>
                  <a:pt x="495" y="869"/>
                </a:lnTo>
                <a:lnTo>
                  <a:pt x="487" y="869"/>
                </a:lnTo>
                <a:lnTo>
                  <a:pt x="480" y="869"/>
                </a:lnTo>
                <a:lnTo>
                  <a:pt x="473" y="871"/>
                </a:lnTo>
                <a:lnTo>
                  <a:pt x="464" y="873"/>
                </a:lnTo>
                <a:lnTo>
                  <a:pt x="459" y="876"/>
                </a:lnTo>
                <a:lnTo>
                  <a:pt x="451" y="878"/>
                </a:lnTo>
                <a:lnTo>
                  <a:pt x="448" y="878"/>
                </a:lnTo>
                <a:lnTo>
                  <a:pt x="440" y="880"/>
                </a:lnTo>
                <a:lnTo>
                  <a:pt x="437" y="882"/>
                </a:lnTo>
                <a:lnTo>
                  <a:pt x="430" y="884"/>
                </a:lnTo>
                <a:lnTo>
                  <a:pt x="424" y="887"/>
                </a:lnTo>
                <a:lnTo>
                  <a:pt x="419" y="891"/>
                </a:lnTo>
                <a:lnTo>
                  <a:pt x="415" y="894"/>
                </a:lnTo>
                <a:lnTo>
                  <a:pt x="410" y="896"/>
                </a:lnTo>
                <a:lnTo>
                  <a:pt x="404" y="898"/>
                </a:lnTo>
                <a:lnTo>
                  <a:pt x="397" y="900"/>
                </a:lnTo>
                <a:lnTo>
                  <a:pt x="392" y="905"/>
                </a:lnTo>
                <a:lnTo>
                  <a:pt x="386" y="905"/>
                </a:lnTo>
                <a:lnTo>
                  <a:pt x="384" y="898"/>
                </a:lnTo>
                <a:lnTo>
                  <a:pt x="379" y="898"/>
                </a:lnTo>
                <a:lnTo>
                  <a:pt x="372" y="902"/>
                </a:lnTo>
                <a:lnTo>
                  <a:pt x="361" y="905"/>
                </a:lnTo>
                <a:lnTo>
                  <a:pt x="356" y="907"/>
                </a:lnTo>
                <a:lnTo>
                  <a:pt x="348" y="907"/>
                </a:lnTo>
                <a:lnTo>
                  <a:pt x="341" y="902"/>
                </a:lnTo>
                <a:lnTo>
                  <a:pt x="334" y="903"/>
                </a:lnTo>
                <a:lnTo>
                  <a:pt x="327" y="905"/>
                </a:lnTo>
                <a:lnTo>
                  <a:pt x="321" y="907"/>
                </a:lnTo>
                <a:lnTo>
                  <a:pt x="316" y="909"/>
                </a:lnTo>
                <a:lnTo>
                  <a:pt x="309" y="909"/>
                </a:lnTo>
                <a:lnTo>
                  <a:pt x="305" y="905"/>
                </a:lnTo>
                <a:lnTo>
                  <a:pt x="303" y="898"/>
                </a:lnTo>
                <a:lnTo>
                  <a:pt x="305" y="891"/>
                </a:lnTo>
                <a:lnTo>
                  <a:pt x="305" y="884"/>
                </a:lnTo>
                <a:lnTo>
                  <a:pt x="309" y="880"/>
                </a:lnTo>
                <a:lnTo>
                  <a:pt x="312" y="876"/>
                </a:lnTo>
                <a:lnTo>
                  <a:pt x="319" y="876"/>
                </a:lnTo>
                <a:lnTo>
                  <a:pt x="321" y="880"/>
                </a:lnTo>
                <a:lnTo>
                  <a:pt x="327" y="885"/>
                </a:lnTo>
                <a:lnTo>
                  <a:pt x="334" y="884"/>
                </a:lnTo>
                <a:lnTo>
                  <a:pt x="338" y="878"/>
                </a:lnTo>
                <a:lnTo>
                  <a:pt x="338" y="871"/>
                </a:lnTo>
                <a:lnTo>
                  <a:pt x="338" y="869"/>
                </a:lnTo>
                <a:lnTo>
                  <a:pt x="334" y="865"/>
                </a:lnTo>
                <a:lnTo>
                  <a:pt x="329" y="860"/>
                </a:lnTo>
                <a:lnTo>
                  <a:pt x="327" y="853"/>
                </a:lnTo>
                <a:lnTo>
                  <a:pt x="334" y="855"/>
                </a:lnTo>
                <a:lnTo>
                  <a:pt x="339" y="856"/>
                </a:lnTo>
                <a:lnTo>
                  <a:pt x="345" y="856"/>
                </a:lnTo>
                <a:lnTo>
                  <a:pt x="352" y="855"/>
                </a:lnTo>
                <a:lnTo>
                  <a:pt x="359" y="853"/>
                </a:lnTo>
                <a:lnTo>
                  <a:pt x="363" y="849"/>
                </a:lnTo>
                <a:lnTo>
                  <a:pt x="361" y="842"/>
                </a:lnTo>
                <a:lnTo>
                  <a:pt x="361" y="833"/>
                </a:lnTo>
                <a:lnTo>
                  <a:pt x="365" y="829"/>
                </a:lnTo>
                <a:lnTo>
                  <a:pt x="368" y="831"/>
                </a:lnTo>
                <a:lnTo>
                  <a:pt x="377" y="835"/>
                </a:lnTo>
                <a:lnTo>
                  <a:pt x="383" y="838"/>
                </a:lnTo>
                <a:lnTo>
                  <a:pt x="390" y="838"/>
                </a:lnTo>
                <a:lnTo>
                  <a:pt x="399" y="840"/>
                </a:lnTo>
                <a:lnTo>
                  <a:pt x="403" y="844"/>
                </a:lnTo>
                <a:lnTo>
                  <a:pt x="406" y="847"/>
                </a:lnTo>
                <a:lnTo>
                  <a:pt x="412" y="853"/>
                </a:lnTo>
                <a:lnTo>
                  <a:pt x="419" y="856"/>
                </a:lnTo>
                <a:lnTo>
                  <a:pt x="426" y="858"/>
                </a:lnTo>
                <a:lnTo>
                  <a:pt x="433" y="858"/>
                </a:lnTo>
                <a:lnTo>
                  <a:pt x="437" y="856"/>
                </a:lnTo>
                <a:lnTo>
                  <a:pt x="444" y="853"/>
                </a:lnTo>
                <a:lnTo>
                  <a:pt x="451" y="849"/>
                </a:lnTo>
                <a:lnTo>
                  <a:pt x="457" y="846"/>
                </a:lnTo>
                <a:lnTo>
                  <a:pt x="457" y="838"/>
                </a:lnTo>
                <a:lnTo>
                  <a:pt x="451" y="833"/>
                </a:lnTo>
                <a:lnTo>
                  <a:pt x="451" y="826"/>
                </a:lnTo>
                <a:lnTo>
                  <a:pt x="444" y="824"/>
                </a:lnTo>
                <a:lnTo>
                  <a:pt x="439" y="822"/>
                </a:lnTo>
                <a:lnTo>
                  <a:pt x="431" y="820"/>
                </a:lnTo>
                <a:lnTo>
                  <a:pt x="422" y="815"/>
                </a:lnTo>
                <a:lnTo>
                  <a:pt x="417" y="811"/>
                </a:lnTo>
                <a:lnTo>
                  <a:pt x="413" y="806"/>
                </a:lnTo>
                <a:lnTo>
                  <a:pt x="410" y="800"/>
                </a:lnTo>
                <a:lnTo>
                  <a:pt x="408" y="795"/>
                </a:lnTo>
                <a:lnTo>
                  <a:pt x="406" y="788"/>
                </a:lnTo>
                <a:lnTo>
                  <a:pt x="403" y="784"/>
                </a:lnTo>
                <a:lnTo>
                  <a:pt x="401" y="781"/>
                </a:lnTo>
                <a:lnTo>
                  <a:pt x="403" y="775"/>
                </a:lnTo>
                <a:lnTo>
                  <a:pt x="404" y="770"/>
                </a:lnTo>
                <a:lnTo>
                  <a:pt x="406" y="761"/>
                </a:lnTo>
                <a:lnTo>
                  <a:pt x="406" y="754"/>
                </a:lnTo>
                <a:lnTo>
                  <a:pt x="408" y="748"/>
                </a:lnTo>
                <a:lnTo>
                  <a:pt x="408" y="743"/>
                </a:lnTo>
                <a:lnTo>
                  <a:pt x="406" y="743"/>
                </a:lnTo>
                <a:lnTo>
                  <a:pt x="401" y="746"/>
                </a:lnTo>
                <a:lnTo>
                  <a:pt x="394" y="750"/>
                </a:lnTo>
                <a:lnTo>
                  <a:pt x="388" y="752"/>
                </a:lnTo>
                <a:lnTo>
                  <a:pt x="384" y="754"/>
                </a:lnTo>
                <a:lnTo>
                  <a:pt x="377" y="750"/>
                </a:lnTo>
                <a:lnTo>
                  <a:pt x="372" y="748"/>
                </a:lnTo>
                <a:lnTo>
                  <a:pt x="366" y="744"/>
                </a:lnTo>
                <a:lnTo>
                  <a:pt x="365" y="739"/>
                </a:lnTo>
                <a:lnTo>
                  <a:pt x="366" y="732"/>
                </a:lnTo>
                <a:lnTo>
                  <a:pt x="370" y="726"/>
                </a:lnTo>
                <a:lnTo>
                  <a:pt x="372" y="721"/>
                </a:lnTo>
                <a:lnTo>
                  <a:pt x="374" y="716"/>
                </a:lnTo>
                <a:lnTo>
                  <a:pt x="374" y="710"/>
                </a:lnTo>
                <a:lnTo>
                  <a:pt x="377" y="703"/>
                </a:lnTo>
                <a:lnTo>
                  <a:pt x="377" y="696"/>
                </a:lnTo>
                <a:lnTo>
                  <a:pt x="377" y="692"/>
                </a:lnTo>
                <a:lnTo>
                  <a:pt x="375" y="683"/>
                </a:lnTo>
                <a:lnTo>
                  <a:pt x="372" y="676"/>
                </a:lnTo>
                <a:lnTo>
                  <a:pt x="370" y="670"/>
                </a:lnTo>
                <a:lnTo>
                  <a:pt x="368" y="663"/>
                </a:lnTo>
                <a:lnTo>
                  <a:pt x="366" y="658"/>
                </a:lnTo>
                <a:lnTo>
                  <a:pt x="366" y="652"/>
                </a:lnTo>
                <a:lnTo>
                  <a:pt x="365" y="649"/>
                </a:lnTo>
                <a:lnTo>
                  <a:pt x="361" y="643"/>
                </a:lnTo>
                <a:lnTo>
                  <a:pt x="354" y="643"/>
                </a:lnTo>
                <a:lnTo>
                  <a:pt x="350" y="647"/>
                </a:lnTo>
                <a:lnTo>
                  <a:pt x="345" y="649"/>
                </a:lnTo>
                <a:lnTo>
                  <a:pt x="332" y="651"/>
                </a:lnTo>
                <a:lnTo>
                  <a:pt x="327" y="651"/>
                </a:lnTo>
                <a:lnTo>
                  <a:pt x="319" y="649"/>
                </a:lnTo>
                <a:lnTo>
                  <a:pt x="310" y="647"/>
                </a:lnTo>
                <a:lnTo>
                  <a:pt x="305" y="645"/>
                </a:lnTo>
                <a:lnTo>
                  <a:pt x="298" y="647"/>
                </a:lnTo>
                <a:lnTo>
                  <a:pt x="292" y="647"/>
                </a:lnTo>
                <a:lnTo>
                  <a:pt x="280" y="651"/>
                </a:lnTo>
                <a:lnTo>
                  <a:pt x="274" y="652"/>
                </a:lnTo>
                <a:lnTo>
                  <a:pt x="269" y="654"/>
                </a:lnTo>
                <a:lnTo>
                  <a:pt x="262" y="661"/>
                </a:lnTo>
                <a:lnTo>
                  <a:pt x="258" y="669"/>
                </a:lnTo>
                <a:lnTo>
                  <a:pt x="253" y="674"/>
                </a:lnTo>
                <a:lnTo>
                  <a:pt x="245" y="679"/>
                </a:lnTo>
                <a:lnTo>
                  <a:pt x="238" y="683"/>
                </a:lnTo>
                <a:lnTo>
                  <a:pt x="235" y="683"/>
                </a:lnTo>
                <a:lnTo>
                  <a:pt x="224" y="685"/>
                </a:lnTo>
                <a:lnTo>
                  <a:pt x="213" y="685"/>
                </a:lnTo>
                <a:lnTo>
                  <a:pt x="208" y="683"/>
                </a:lnTo>
                <a:lnTo>
                  <a:pt x="204" y="683"/>
                </a:lnTo>
                <a:lnTo>
                  <a:pt x="198" y="679"/>
                </a:lnTo>
                <a:lnTo>
                  <a:pt x="191" y="676"/>
                </a:lnTo>
                <a:lnTo>
                  <a:pt x="189" y="670"/>
                </a:lnTo>
                <a:lnTo>
                  <a:pt x="184" y="667"/>
                </a:lnTo>
                <a:lnTo>
                  <a:pt x="179" y="663"/>
                </a:lnTo>
                <a:lnTo>
                  <a:pt x="175" y="658"/>
                </a:lnTo>
                <a:lnTo>
                  <a:pt x="175" y="652"/>
                </a:lnTo>
                <a:lnTo>
                  <a:pt x="170" y="651"/>
                </a:lnTo>
                <a:lnTo>
                  <a:pt x="166" y="645"/>
                </a:lnTo>
                <a:lnTo>
                  <a:pt x="164" y="640"/>
                </a:lnTo>
                <a:lnTo>
                  <a:pt x="170" y="634"/>
                </a:lnTo>
                <a:lnTo>
                  <a:pt x="171" y="627"/>
                </a:lnTo>
                <a:lnTo>
                  <a:pt x="168" y="622"/>
                </a:lnTo>
                <a:lnTo>
                  <a:pt x="164" y="620"/>
                </a:lnTo>
                <a:lnTo>
                  <a:pt x="161" y="616"/>
                </a:lnTo>
                <a:lnTo>
                  <a:pt x="155" y="611"/>
                </a:lnTo>
                <a:lnTo>
                  <a:pt x="153" y="604"/>
                </a:lnTo>
                <a:lnTo>
                  <a:pt x="155" y="596"/>
                </a:lnTo>
                <a:lnTo>
                  <a:pt x="159" y="596"/>
                </a:lnTo>
                <a:lnTo>
                  <a:pt x="166" y="596"/>
                </a:lnTo>
                <a:lnTo>
                  <a:pt x="171" y="598"/>
                </a:lnTo>
                <a:lnTo>
                  <a:pt x="177" y="602"/>
                </a:lnTo>
                <a:lnTo>
                  <a:pt x="184" y="598"/>
                </a:lnTo>
                <a:lnTo>
                  <a:pt x="180" y="593"/>
                </a:lnTo>
                <a:lnTo>
                  <a:pt x="180" y="586"/>
                </a:lnTo>
                <a:lnTo>
                  <a:pt x="180" y="578"/>
                </a:lnTo>
                <a:lnTo>
                  <a:pt x="173" y="571"/>
                </a:lnTo>
                <a:lnTo>
                  <a:pt x="164" y="569"/>
                </a:lnTo>
                <a:lnTo>
                  <a:pt x="153" y="569"/>
                </a:lnTo>
                <a:lnTo>
                  <a:pt x="146" y="571"/>
                </a:lnTo>
                <a:lnTo>
                  <a:pt x="139" y="573"/>
                </a:lnTo>
                <a:lnTo>
                  <a:pt x="132" y="573"/>
                </a:lnTo>
                <a:lnTo>
                  <a:pt x="123" y="575"/>
                </a:lnTo>
                <a:lnTo>
                  <a:pt x="114" y="578"/>
                </a:lnTo>
                <a:lnTo>
                  <a:pt x="106" y="584"/>
                </a:lnTo>
                <a:lnTo>
                  <a:pt x="105" y="589"/>
                </a:lnTo>
                <a:lnTo>
                  <a:pt x="101" y="593"/>
                </a:lnTo>
                <a:lnTo>
                  <a:pt x="97" y="600"/>
                </a:lnTo>
                <a:lnTo>
                  <a:pt x="96" y="607"/>
                </a:lnTo>
                <a:lnTo>
                  <a:pt x="88" y="609"/>
                </a:lnTo>
                <a:lnTo>
                  <a:pt x="81" y="616"/>
                </a:lnTo>
                <a:lnTo>
                  <a:pt x="74" y="620"/>
                </a:lnTo>
                <a:lnTo>
                  <a:pt x="70" y="622"/>
                </a:lnTo>
                <a:lnTo>
                  <a:pt x="65" y="627"/>
                </a:lnTo>
                <a:lnTo>
                  <a:pt x="59" y="632"/>
                </a:lnTo>
                <a:lnTo>
                  <a:pt x="52" y="636"/>
                </a:lnTo>
                <a:lnTo>
                  <a:pt x="47" y="642"/>
                </a:lnTo>
                <a:lnTo>
                  <a:pt x="40" y="640"/>
                </a:lnTo>
                <a:lnTo>
                  <a:pt x="34" y="634"/>
                </a:lnTo>
                <a:lnTo>
                  <a:pt x="27" y="636"/>
                </a:lnTo>
                <a:lnTo>
                  <a:pt x="18" y="636"/>
                </a:lnTo>
                <a:lnTo>
                  <a:pt x="12" y="634"/>
                </a:lnTo>
                <a:lnTo>
                  <a:pt x="11" y="629"/>
                </a:lnTo>
                <a:lnTo>
                  <a:pt x="5" y="623"/>
                </a:lnTo>
                <a:lnTo>
                  <a:pt x="2" y="616"/>
                </a:lnTo>
                <a:lnTo>
                  <a:pt x="0" y="609"/>
                </a:lnTo>
                <a:lnTo>
                  <a:pt x="2" y="602"/>
                </a:lnTo>
                <a:lnTo>
                  <a:pt x="7" y="600"/>
                </a:lnTo>
                <a:lnTo>
                  <a:pt x="9" y="595"/>
                </a:lnTo>
                <a:lnTo>
                  <a:pt x="11" y="591"/>
                </a:lnTo>
                <a:lnTo>
                  <a:pt x="12" y="582"/>
                </a:lnTo>
                <a:lnTo>
                  <a:pt x="16" y="573"/>
                </a:lnTo>
                <a:lnTo>
                  <a:pt x="18" y="567"/>
                </a:lnTo>
                <a:lnTo>
                  <a:pt x="14" y="566"/>
                </a:lnTo>
                <a:lnTo>
                  <a:pt x="7" y="560"/>
                </a:lnTo>
                <a:lnTo>
                  <a:pt x="9" y="555"/>
                </a:lnTo>
              </a:path>
            </a:pathLst>
          </a:custGeom>
          <a:solidFill>
            <a:schemeClr val="accent1">
              <a:lumMod val="20000"/>
              <a:lumOff val="80000"/>
            </a:schemeClr>
          </a:solidFill>
          <a:ln w="4">
            <a:solidFill>
              <a:srgbClr val="6E6E6E"/>
            </a:solidFill>
            <a:prstDash val="solid"/>
            <a:round/>
            <a:headEnd/>
            <a:tailEnd/>
          </a:ln>
        </p:spPr>
        <p:txBody>
          <a:bodyPr/>
          <a:lstStyle/>
          <a:p>
            <a:pPr fontAlgn="auto">
              <a:spcBef>
                <a:spcPts val="0"/>
              </a:spcBef>
              <a:spcAft>
                <a:spcPts val="0"/>
              </a:spcAft>
              <a:defRPr/>
            </a:pPr>
            <a:endParaRPr lang="en-US">
              <a:latin typeface="+mn-lt"/>
              <a:cs typeface="+mn-cs"/>
            </a:endParaRPr>
          </a:p>
        </p:txBody>
      </p:sp>
      <p:sp>
        <p:nvSpPr>
          <p:cNvPr id="6154" name="Freeform 11"/>
          <p:cNvSpPr>
            <a:spLocks/>
          </p:cNvSpPr>
          <p:nvPr/>
        </p:nvSpPr>
        <p:spPr bwMode="auto">
          <a:xfrm>
            <a:off x="1730375" y="3081338"/>
            <a:ext cx="565150" cy="917575"/>
          </a:xfrm>
          <a:custGeom>
            <a:avLst/>
            <a:gdLst>
              <a:gd name="T0" fmla="*/ 541832813 w 356"/>
              <a:gd name="T1" fmla="*/ 1423888870 h 578"/>
              <a:gd name="T2" fmla="*/ 491429705 w 356"/>
              <a:gd name="T3" fmla="*/ 1396166370 h 578"/>
              <a:gd name="T4" fmla="*/ 451107219 w 356"/>
              <a:gd name="T5" fmla="*/ 1401206680 h 578"/>
              <a:gd name="T6" fmla="*/ 413305582 w 356"/>
              <a:gd name="T7" fmla="*/ 1396166370 h 578"/>
              <a:gd name="T8" fmla="*/ 395665289 w 356"/>
              <a:gd name="T9" fmla="*/ 1360884197 h 578"/>
              <a:gd name="T10" fmla="*/ 350302492 w 356"/>
              <a:gd name="T11" fmla="*/ 1345763266 h 578"/>
              <a:gd name="T12" fmla="*/ 367942786 w 356"/>
              <a:gd name="T13" fmla="*/ 1310481093 h 578"/>
              <a:gd name="T14" fmla="*/ 367942786 w 356"/>
              <a:gd name="T15" fmla="*/ 1270158610 h 578"/>
              <a:gd name="T16" fmla="*/ 345262181 w 356"/>
              <a:gd name="T17" fmla="*/ 1232355489 h 578"/>
              <a:gd name="T18" fmla="*/ 297378435 w 356"/>
              <a:gd name="T19" fmla="*/ 1237395799 h 578"/>
              <a:gd name="T20" fmla="*/ 292338124 w 356"/>
              <a:gd name="T21" fmla="*/ 1197073316 h 578"/>
              <a:gd name="T22" fmla="*/ 272176881 w 356"/>
              <a:gd name="T23" fmla="*/ 1146670213 h 578"/>
              <a:gd name="T24" fmla="*/ 259575310 w 356"/>
              <a:gd name="T25" fmla="*/ 1096267109 h 578"/>
              <a:gd name="T26" fmla="*/ 246975327 w 356"/>
              <a:gd name="T27" fmla="*/ 1078626816 h 578"/>
              <a:gd name="T28" fmla="*/ 226814084 w 356"/>
              <a:gd name="T29" fmla="*/ 1045864005 h 578"/>
              <a:gd name="T30" fmla="*/ 173891565 w 356"/>
              <a:gd name="T31" fmla="*/ 1045864005 h 578"/>
              <a:gd name="T32" fmla="*/ 133567491 w 356"/>
              <a:gd name="T33" fmla="*/ 1068546196 h 578"/>
              <a:gd name="T34" fmla="*/ 85685308 w 356"/>
              <a:gd name="T35" fmla="*/ 1096267109 h 578"/>
              <a:gd name="T36" fmla="*/ 17640300 w 356"/>
              <a:gd name="T37" fmla="*/ 970259350 h 578"/>
              <a:gd name="T38" fmla="*/ 40322499 w 356"/>
              <a:gd name="T39" fmla="*/ 909775625 h 578"/>
              <a:gd name="T40" fmla="*/ 60483754 w 356"/>
              <a:gd name="T41" fmla="*/ 859372521 h 578"/>
              <a:gd name="T42" fmla="*/ 133567491 w 356"/>
              <a:gd name="T43" fmla="*/ 846772539 h 578"/>
              <a:gd name="T44" fmla="*/ 196572170 w 356"/>
              <a:gd name="T45" fmla="*/ 831651410 h 578"/>
              <a:gd name="T46" fmla="*/ 214214101 w 356"/>
              <a:gd name="T47" fmla="*/ 763606426 h 578"/>
              <a:gd name="T48" fmla="*/ 236894705 w 356"/>
              <a:gd name="T49" fmla="*/ 705643650 h 578"/>
              <a:gd name="T50" fmla="*/ 292338124 w 356"/>
              <a:gd name="T51" fmla="*/ 667842116 h 578"/>
              <a:gd name="T52" fmla="*/ 337700921 w 356"/>
              <a:gd name="T53" fmla="*/ 627518046 h 578"/>
              <a:gd name="T54" fmla="*/ 372983096 w 356"/>
              <a:gd name="T55" fmla="*/ 582155253 h 578"/>
              <a:gd name="T56" fmla="*/ 428426614 w 356"/>
              <a:gd name="T57" fmla="*/ 546873080 h 578"/>
              <a:gd name="T58" fmla="*/ 461187840 w 356"/>
              <a:gd name="T59" fmla="*/ 496469976 h 578"/>
              <a:gd name="T60" fmla="*/ 456147530 w 356"/>
              <a:gd name="T61" fmla="*/ 423386270 h 578"/>
              <a:gd name="T62" fmla="*/ 418345992 w 356"/>
              <a:gd name="T63" fmla="*/ 378023377 h 578"/>
              <a:gd name="T64" fmla="*/ 473789411 w 356"/>
              <a:gd name="T65" fmla="*/ 340221843 h 578"/>
              <a:gd name="T66" fmla="*/ 524192519 w 356"/>
              <a:gd name="T67" fmla="*/ 299897773 h 578"/>
              <a:gd name="T68" fmla="*/ 569555316 w 356"/>
              <a:gd name="T69" fmla="*/ 259575290 h 578"/>
              <a:gd name="T70" fmla="*/ 587195610 w 356"/>
              <a:gd name="T71" fmla="*/ 194051205 h 578"/>
              <a:gd name="T72" fmla="*/ 602316542 w 356"/>
              <a:gd name="T73" fmla="*/ 136088430 h 578"/>
              <a:gd name="T74" fmla="*/ 609877802 w 356"/>
              <a:gd name="T75" fmla="*/ 95765922 h 578"/>
              <a:gd name="T76" fmla="*/ 632558407 w 356"/>
              <a:gd name="T77" fmla="*/ 52922490 h 578"/>
              <a:gd name="T78" fmla="*/ 705643706 w 356"/>
              <a:gd name="T79" fmla="*/ 30241875 h 578"/>
              <a:gd name="T80" fmla="*/ 778729006 w 356"/>
              <a:gd name="T81" fmla="*/ 7559675 h 578"/>
              <a:gd name="T82" fmla="*/ 829132114 w 356"/>
              <a:gd name="T83" fmla="*/ 0 h 578"/>
              <a:gd name="T84" fmla="*/ 882054782 w 356"/>
              <a:gd name="T85" fmla="*/ 136088430 h 578"/>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356"/>
              <a:gd name="T130" fmla="*/ 0 h 578"/>
              <a:gd name="T131" fmla="*/ 356 w 356"/>
              <a:gd name="T132" fmla="*/ 578 h 578"/>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356" h="578">
                <a:moveTo>
                  <a:pt x="217" y="578"/>
                </a:moveTo>
                <a:lnTo>
                  <a:pt x="220" y="571"/>
                </a:lnTo>
                <a:lnTo>
                  <a:pt x="215" y="565"/>
                </a:lnTo>
                <a:lnTo>
                  <a:pt x="202" y="565"/>
                </a:lnTo>
                <a:lnTo>
                  <a:pt x="197" y="560"/>
                </a:lnTo>
                <a:lnTo>
                  <a:pt x="195" y="554"/>
                </a:lnTo>
                <a:lnTo>
                  <a:pt x="190" y="551"/>
                </a:lnTo>
                <a:lnTo>
                  <a:pt x="183" y="553"/>
                </a:lnTo>
                <a:lnTo>
                  <a:pt x="179" y="556"/>
                </a:lnTo>
                <a:lnTo>
                  <a:pt x="175" y="558"/>
                </a:lnTo>
                <a:lnTo>
                  <a:pt x="170" y="558"/>
                </a:lnTo>
                <a:lnTo>
                  <a:pt x="164" y="554"/>
                </a:lnTo>
                <a:lnTo>
                  <a:pt x="159" y="553"/>
                </a:lnTo>
                <a:lnTo>
                  <a:pt x="159" y="545"/>
                </a:lnTo>
                <a:lnTo>
                  <a:pt x="157" y="540"/>
                </a:lnTo>
                <a:lnTo>
                  <a:pt x="154" y="533"/>
                </a:lnTo>
                <a:lnTo>
                  <a:pt x="146" y="534"/>
                </a:lnTo>
                <a:lnTo>
                  <a:pt x="139" y="534"/>
                </a:lnTo>
                <a:lnTo>
                  <a:pt x="139" y="529"/>
                </a:lnTo>
                <a:lnTo>
                  <a:pt x="143" y="525"/>
                </a:lnTo>
                <a:lnTo>
                  <a:pt x="146" y="520"/>
                </a:lnTo>
                <a:lnTo>
                  <a:pt x="145" y="515"/>
                </a:lnTo>
                <a:lnTo>
                  <a:pt x="145" y="509"/>
                </a:lnTo>
                <a:lnTo>
                  <a:pt x="146" y="504"/>
                </a:lnTo>
                <a:lnTo>
                  <a:pt x="143" y="500"/>
                </a:lnTo>
                <a:lnTo>
                  <a:pt x="139" y="495"/>
                </a:lnTo>
                <a:lnTo>
                  <a:pt x="137" y="489"/>
                </a:lnTo>
                <a:lnTo>
                  <a:pt x="132" y="495"/>
                </a:lnTo>
                <a:lnTo>
                  <a:pt x="125" y="493"/>
                </a:lnTo>
                <a:lnTo>
                  <a:pt x="118" y="491"/>
                </a:lnTo>
                <a:lnTo>
                  <a:pt x="114" y="488"/>
                </a:lnTo>
                <a:lnTo>
                  <a:pt x="114" y="480"/>
                </a:lnTo>
                <a:lnTo>
                  <a:pt x="116" y="475"/>
                </a:lnTo>
                <a:lnTo>
                  <a:pt x="116" y="466"/>
                </a:lnTo>
                <a:lnTo>
                  <a:pt x="114" y="459"/>
                </a:lnTo>
                <a:lnTo>
                  <a:pt x="108" y="455"/>
                </a:lnTo>
                <a:lnTo>
                  <a:pt x="105" y="450"/>
                </a:lnTo>
                <a:lnTo>
                  <a:pt x="105" y="442"/>
                </a:lnTo>
                <a:lnTo>
                  <a:pt x="103" y="435"/>
                </a:lnTo>
                <a:lnTo>
                  <a:pt x="108" y="430"/>
                </a:lnTo>
                <a:lnTo>
                  <a:pt x="103" y="426"/>
                </a:lnTo>
                <a:lnTo>
                  <a:pt x="98" y="428"/>
                </a:lnTo>
                <a:lnTo>
                  <a:pt x="96" y="422"/>
                </a:lnTo>
                <a:lnTo>
                  <a:pt x="94" y="419"/>
                </a:lnTo>
                <a:lnTo>
                  <a:pt x="90" y="415"/>
                </a:lnTo>
                <a:lnTo>
                  <a:pt x="81" y="413"/>
                </a:lnTo>
                <a:lnTo>
                  <a:pt x="76" y="417"/>
                </a:lnTo>
                <a:lnTo>
                  <a:pt x="69" y="415"/>
                </a:lnTo>
                <a:lnTo>
                  <a:pt x="63" y="417"/>
                </a:lnTo>
                <a:lnTo>
                  <a:pt x="58" y="421"/>
                </a:lnTo>
                <a:lnTo>
                  <a:pt x="53" y="424"/>
                </a:lnTo>
                <a:lnTo>
                  <a:pt x="45" y="428"/>
                </a:lnTo>
                <a:lnTo>
                  <a:pt x="38" y="432"/>
                </a:lnTo>
                <a:lnTo>
                  <a:pt x="34" y="435"/>
                </a:lnTo>
                <a:lnTo>
                  <a:pt x="0" y="401"/>
                </a:lnTo>
                <a:lnTo>
                  <a:pt x="4" y="392"/>
                </a:lnTo>
                <a:lnTo>
                  <a:pt x="7" y="385"/>
                </a:lnTo>
                <a:lnTo>
                  <a:pt x="9" y="376"/>
                </a:lnTo>
                <a:lnTo>
                  <a:pt x="13" y="370"/>
                </a:lnTo>
                <a:lnTo>
                  <a:pt x="16" y="361"/>
                </a:lnTo>
                <a:lnTo>
                  <a:pt x="18" y="359"/>
                </a:lnTo>
                <a:lnTo>
                  <a:pt x="18" y="348"/>
                </a:lnTo>
                <a:lnTo>
                  <a:pt x="24" y="341"/>
                </a:lnTo>
                <a:lnTo>
                  <a:pt x="33" y="338"/>
                </a:lnTo>
                <a:lnTo>
                  <a:pt x="43" y="336"/>
                </a:lnTo>
                <a:lnTo>
                  <a:pt x="53" y="336"/>
                </a:lnTo>
                <a:lnTo>
                  <a:pt x="63" y="339"/>
                </a:lnTo>
                <a:lnTo>
                  <a:pt x="72" y="336"/>
                </a:lnTo>
                <a:lnTo>
                  <a:pt x="78" y="330"/>
                </a:lnTo>
                <a:lnTo>
                  <a:pt x="81" y="323"/>
                </a:lnTo>
                <a:lnTo>
                  <a:pt x="85" y="314"/>
                </a:lnTo>
                <a:lnTo>
                  <a:pt x="85" y="303"/>
                </a:lnTo>
                <a:lnTo>
                  <a:pt x="87" y="294"/>
                </a:lnTo>
                <a:lnTo>
                  <a:pt x="89" y="285"/>
                </a:lnTo>
                <a:lnTo>
                  <a:pt x="94" y="280"/>
                </a:lnTo>
                <a:lnTo>
                  <a:pt x="98" y="274"/>
                </a:lnTo>
                <a:lnTo>
                  <a:pt x="105" y="269"/>
                </a:lnTo>
                <a:lnTo>
                  <a:pt x="116" y="265"/>
                </a:lnTo>
                <a:lnTo>
                  <a:pt x="123" y="262"/>
                </a:lnTo>
                <a:lnTo>
                  <a:pt x="128" y="256"/>
                </a:lnTo>
                <a:lnTo>
                  <a:pt x="134" y="249"/>
                </a:lnTo>
                <a:lnTo>
                  <a:pt x="139" y="242"/>
                </a:lnTo>
                <a:lnTo>
                  <a:pt x="143" y="236"/>
                </a:lnTo>
                <a:lnTo>
                  <a:pt x="148" y="231"/>
                </a:lnTo>
                <a:lnTo>
                  <a:pt x="155" y="226"/>
                </a:lnTo>
                <a:lnTo>
                  <a:pt x="163" y="220"/>
                </a:lnTo>
                <a:lnTo>
                  <a:pt x="170" y="217"/>
                </a:lnTo>
                <a:lnTo>
                  <a:pt x="177" y="211"/>
                </a:lnTo>
                <a:lnTo>
                  <a:pt x="183" y="204"/>
                </a:lnTo>
                <a:lnTo>
                  <a:pt x="183" y="197"/>
                </a:lnTo>
                <a:lnTo>
                  <a:pt x="183" y="188"/>
                </a:lnTo>
                <a:lnTo>
                  <a:pt x="183" y="177"/>
                </a:lnTo>
                <a:lnTo>
                  <a:pt x="181" y="168"/>
                </a:lnTo>
                <a:lnTo>
                  <a:pt x="177" y="161"/>
                </a:lnTo>
                <a:lnTo>
                  <a:pt x="172" y="155"/>
                </a:lnTo>
                <a:lnTo>
                  <a:pt x="166" y="150"/>
                </a:lnTo>
                <a:lnTo>
                  <a:pt x="166" y="139"/>
                </a:lnTo>
                <a:lnTo>
                  <a:pt x="175" y="135"/>
                </a:lnTo>
                <a:lnTo>
                  <a:pt x="188" y="135"/>
                </a:lnTo>
                <a:lnTo>
                  <a:pt x="197" y="133"/>
                </a:lnTo>
                <a:lnTo>
                  <a:pt x="204" y="126"/>
                </a:lnTo>
                <a:lnTo>
                  <a:pt x="208" y="119"/>
                </a:lnTo>
                <a:lnTo>
                  <a:pt x="213" y="114"/>
                </a:lnTo>
                <a:lnTo>
                  <a:pt x="219" y="108"/>
                </a:lnTo>
                <a:lnTo>
                  <a:pt x="226" y="103"/>
                </a:lnTo>
                <a:lnTo>
                  <a:pt x="228" y="96"/>
                </a:lnTo>
                <a:lnTo>
                  <a:pt x="231" y="87"/>
                </a:lnTo>
                <a:lnTo>
                  <a:pt x="233" y="77"/>
                </a:lnTo>
                <a:lnTo>
                  <a:pt x="237" y="70"/>
                </a:lnTo>
                <a:lnTo>
                  <a:pt x="240" y="63"/>
                </a:lnTo>
                <a:lnTo>
                  <a:pt x="239" y="54"/>
                </a:lnTo>
                <a:lnTo>
                  <a:pt x="239" y="47"/>
                </a:lnTo>
                <a:lnTo>
                  <a:pt x="239" y="41"/>
                </a:lnTo>
                <a:lnTo>
                  <a:pt x="242" y="38"/>
                </a:lnTo>
                <a:lnTo>
                  <a:pt x="244" y="34"/>
                </a:lnTo>
                <a:lnTo>
                  <a:pt x="248" y="27"/>
                </a:lnTo>
                <a:lnTo>
                  <a:pt x="251" y="21"/>
                </a:lnTo>
                <a:lnTo>
                  <a:pt x="260" y="16"/>
                </a:lnTo>
                <a:lnTo>
                  <a:pt x="269" y="16"/>
                </a:lnTo>
                <a:lnTo>
                  <a:pt x="280" y="12"/>
                </a:lnTo>
                <a:lnTo>
                  <a:pt x="291" y="11"/>
                </a:lnTo>
                <a:lnTo>
                  <a:pt x="300" y="7"/>
                </a:lnTo>
                <a:lnTo>
                  <a:pt x="309" y="3"/>
                </a:lnTo>
                <a:lnTo>
                  <a:pt x="314" y="2"/>
                </a:lnTo>
                <a:lnTo>
                  <a:pt x="318" y="2"/>
                </a:lnTo>
                <a:lnTo>
                  <a:pt x="329" y="0"/>
                </a:lnTo>
                <a:lnTo>
                  <a:pt x="336" y="50"/>
                </a:lnTo>
                <a:lnTo>
                  <a:pt x="345" y="52"/>
                </a:lnTo>
                <a:lnTo>
                  <a:pt x="350" y="54"/>
                </a:lnTo>
                <a:lnTo>
                  <a:pt x="356" y="56"/>
                </a:lnTo>
              </a:path>
            </a:pathLst>
          </a:custGeom>
          <a:solidFill>
            <a:schemeClr val="accent1">
              <a:lumMod val="20000"/>
              <a:lumOff val="80000"/>
            </a:schemeClr>
          </a:solidFill>
          <a:ln w="4">
            <a:solidFill>
              <a:srgbClr val="6E6E6E"/>
            </a:solidFill>
            <a:prstDash val="solid"/>
            <a:round/>
            <a:headEnd/>
            <a:tailEnd/>
          </a:ln>
        </p:spPr>
        <p:txBody>
          <a:bodyPr/>
          <a:lstStyle/>
          <a:p>
            <a:pPr fontAlgn="auto">
              <a:spcBef>
                <a:spcPts val="0"/>
              </a:spcBef>
              <a:spcAft>
                <a:spcPts val="0"/>
              </a:spcAft>
              <a:defRPr/>
            </a:pPr>
            <a:endParaRPr lang="en-US">
              <a:latin typeface="+mn-lt"/>
              <a:cs typeface="+mn-cs"/>
            </a:endParaRPr>
          </a:p>
        </p:txBody>
      </p:sp>
      <p:sp>
        <p:nvSpPr>
          <p:cNvPr id="17419" name="Freeform 12"/>
          <p:cNvSpPr>
            <a:spLocks/>
          </p:cNvSpPr>
          <p:nvPr/>
        </p:nvSpPr>
        <p:spPr bwMode="auto">
          <a:xfrm>
            <a:off x="1435100" y="4373563"/>
            <a:ext cx="3556000" cy="1517650"/>
          </a:xfrm>
          <a:custGeom>
            <a:avLst/>
            <a:gdLst>
              <a:gd name="T0" fmla="*/ 2147483647 w 2240"/>
              <a:gd name="T1" fmla="*/ 2147483647 h 956"/>
              <a:gd name="T2" fmla="*/ 2147483647 w 2240"/>
              <a:gd name="T3" fmla="*/ 2147483647 h 956"/>
              <a:gd name="T4" fmla="*/ 2147483647 w 2240"/>
              <a:gd name="T5" fmla="*/ 2147483647 h 956"/>
              <a:gd name="T6" fmla="*/ 2147483647 w 2240"/>
              <a:gd name="T7" fmla="*/ 2147483647 h 956"/>
              <a:gd name="T8" fmla="*/ 2147483647 w 2240"/>
              <a:gd name="T9" fmla="*/ 2147483647 h 956"/>
              <a:gd name="T10" fmla="*/ 2147483647 w 2240"/>
              <a:gd name="T11" fmla="*/ 2147483647 h 956"/>
              <a:gd name="T12" fmla="*/ 2147483647 w 2240"/>
              <a:gd name="T13" fmla="*/ 2147483647 h 956"/>
              <a:gd name="T14" fmla="*/ 2147483647 w 2240"/>
              <a:gd name="T15" fmla="*/ 2147483647 h 956"/>
              <a:gd name="T16" fmla="*/ 2147483647 w 2240"/>
              <a:gd name="T17" fmla="*/ 2147483647 h 956"/>
              <a:gd name="T18" fmla="*/ 2147483647 w 2240"/>
              <a:gd name="T19" fmla="*/ 2147483647 h 956"/>
              <a:gd name="T20" fmla="*/ 2147483647 w 2240"/>
              <a:gd name="T21" fmla="*/ 2147483647 h 956"/>
              <a:gd name="T22" fmla="*/ 2147483647 w 2240"/>
              <a:gd name="T23" fmla="*/ 2147483647 h 956"/>
              <a:gd name="T24" fmla="*/ 2147483647 w 2240"/>
              <a:gd name="T25" fmla="*/ 2147483647 h 956"/>
              <a:gd name="T26" fmla="*/ 2147483647 w 2240"/>
              <a:gd name="T27" fmla="*/ 2147483647 h 956"/>
              <a:gd name="T28" fmla="*/ 2147483647 w 2240"/>
              <a:gd name="T29" fmla="*/ 2147483647 h 956"/>
              <a:gd name="T30" fmla="*/ 2147483647 w 2240"/>
              <a:gd name="T31" fmla="*/ 2147483647 h 956"/>
              <a:gd name="T32" fmla="*/ 2147483647 w 2240"/>
              <a:gd name="T33" fmla="*/ 2147483647 h 956"/>
              <a:gd name="T34" fmla="*/ 2147483647 w 2240"/>
              <a:gd name="T35" fmla="*/ 2147483647 h 956"/>
              <a:gd name="T36" fmla="*/ 2147483647 w 2240"/>
              <a:gd name="T37" fmla="*/ 2147483647 h 956"/>
              <a:gd name="T38" fmla="*/ 2147483647 w 2240"/>
              <a:gd name="T39" fmla="*/ 2147483647 h 956"/>
              <a:gd name="T40" fmla="*/ 2147483647 w 2240"/>
              <a:gd name="T41" fmla="*/ 2147483647 h 956"/>
              <a:gd name="T42" fmla="*/ 2147483647 w 2240"/>
              <a:gd name="T43" fmla="*/ 2147483647 h 956"/>
              <a:gd name="T44" fmla="*/ 2147483647 w 2240"/>
              <a:gd name="T45" fmla="*/ 2147483647 h 956"/>
              <a:gd name="T46" fmla="*/ 2147483647 w 2240"/>
              <a:gd name="T47" fmla="*/ 2147483647 h 956"/>
              <a:gd name="T48" fmla="*/ 2147483647 w 2240"/>
              <a:gd name="T49" fmla="*/ 2147483647 h 956"/>
              <a:gd name="T50" fmla="*/ 2147483647 w 2240"/>
              <a:gd name="T51" fmla="*/ 2147483647 h 956"/>
              <a:gd name="T52" fmla="*/ 2147483647 w 2240"/>
              <a:gd name="T53" fmla="*/ 2147483647 h 956"/>
              <a:gd name="T54" fmla="*/ 2147483647 w 2240"/>
              <a:gd name="T55" fmla="*/ 2147483647 h 956"/>
              <a:gd name="T56" fmla="*/ 2147483647 w 2240"/>
              <a:gd name="T57" fmla="*/ 2147483647 h 956"/>
              <a:gd name="T58" fmla="*/ 2147483647 w 2240"/>
              <a:gd name="T59" fmla="*/ 2147483647 h 956"/>
              <a:gd name="T60" fmla="*/ 2147483647 w 2240"/>
              <a:gd name="T61" fmla="*/ 2147483647 h 956"/>
              <a:gd name="T62" fmla="*/ 2147483647 w 2240"/>
              <a:gd name="T63" fmla="*/ 2147483647 h 956"/>
              <a:gd name="T64" fmla="*/ 2147483647 w 2240"/>
              <a:gd name="T65" fmla="*/ 2147483647 h 956"/>
              <a:gd name="T66" fmla="*/ 2147483647 w 2240"/>
              <a:gd name="T67" fmla="*/ 2147483647 h 956"/>
              <a:gd name="T68" fmla="*/ 2147483647 w 2240"/>
              <a:gd name="T69" fmla="*/ 2147483647 h 956"/>
              <a:gd name="T70" fmla="*/ 2147483647 w 2240"/>
              <a:gd name="T71" fmla="*/ 2147483647 h 956"/>
              <a:gd name="T72" fmla="*/ 2147483647 w 2240"/>
              <a:gd name="T73" fmla="*/ 2147483647 h 956"/>
              <a:gd name="T74" fmla="*/ 2147483647 w 2240"/>
              <a:gd name="T75" fmla="*/ 2147483647 h 956"/>
              <a:gd name="T76" fmla="*/ 2147483647 w 2240"/>
              <a:gd name="T77" fmla="*/ 2147483647 h 956"/>
              <a:gd name="T78" fmla="*/ 2147483647 w 2240"/>
              <a:gd name="T79" fmla="*/ 2147483647 h 956"/>
              <a:gd name="T80" fmla="*/ 2147483647 w 2240"/>
              <a:gd name="T81" fmla="*/ 2147483647 h 956"/>
              <a:gd name="T82" fmla="*/ 2147483647 w 2240"/>
              <a:gd name="T83" fmla="*/ 2147483647 h 956"/>
              <a:gd name="T84" fmla="*/ 2147483647 w 2240"/>
              <a:gd name="T85" fmla="*/ 2147483647 h 956"/>
              <a:gd name="T86" fmla="*/ 2147483647 w 2240"/>
              <a:gd name="T87" fmla="*/ 2147483647 h 956"/>
              <a:gd name="T88" fmla="*/ 2147483647 w 2240"/>
              <a:gd name="T89" fmla="*/ 2147483647 h 956"/>
              <a:gd name="T90" fmla="*/ 2147483647 w 2240"/>
              <a:gd name="T91" fmla="*/ 2147483647 h 956"/>
              <a:gd name="T92" fmla="*/ 2147483647 w 2240"/>
              <a:gd name="T93" fmla="*/ 2147483647 h 956"/>
              <a:gd name="T94" fmla="*/ 2147483647 w 2240"/>
              <a:gd name="T95" fmla="*/ 2147483647 h 956"/>
              <a:gd name="T96" fmla="*/ 2147483647 w 2240"/>
              <a:gd name="T97" fmla="*/ 2147483647 h 956"/>
              <a:gd name="T98" fmla="*/ 2147483647 w 2240"/>
              <a:gd name="T99" fmla="*/ 2147483647 h 956"/>
              <a:gd name="T100" fmla="*/ 2147483647 w 2240"/>
              <a:gd name="T101" fmla="*/ 2147483647 h 956"/>
              <a:gd name="T102" fmla="*/ 2147483647 w 2240"/>
              <a:gd name="T103" fmla="*/ 2147483647 h 956"/>
              <a:gd name="T104" fmla="*/ 2147483647 w 2240"/>
              <a:gd name="T105" fmla="*/ 2147483647 h 956"/>
              <a:gd name="T106" fmla="*/ 2147483647 w 2240"/>
              <a:gd name="T107" fmla="*/ 2147483647 h 956"/>
              <a:gd name="T108" fmla="*/ 2147483647 w 2240"/>
              <a:gd name="T109" fmla="*/ 2147483647 h 956"/>
              <a:gd name="T110" fmla="*/ 2147483647 w 2240"/>
              <a:gd name="T111" fmla="*/ 2147483647 h 956"/>
              <a:gd name="T112" fmla="*/ 2147483647 w 2240"/>
              <a:gd name="T113" fmla="*/ 2147483647 h 956"/>
              <a:gd name="T114" fmla="*/ 2147483647 w 2240"/>
              <a:gd name="T115" fmla="*/ 2147483647 h 956"/>
              <a:gd name="T116" fmla="*/ 2147483647 w 2240"/>
              <a:gd name="T117" fmla="*/ 2147483647 h 956"/>
              <a:gd name="T118" fmla="*/ 2147483647 w 2240"/>
              <a:gd name="T119" fmla="*/ 2147483647 h 956"/>
              <a:gd name="T120" fmla="*/ 2147483647 w 2240"/>
              <a:gd name="T121" fmla="*/ 2147483647 h 956"/>
              <a:gd name="T122" fmla="*/ 2147483647 w 2240"/>
              <a:gd name="T123" fmla="*/ 2147483647 h 956"/>
              <a:gd name="T124" fmla="*/ 2147483647 w 2240"/>
              <a:gd name="T125" fmla="*/ 2147483647 h 95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240"/>
              <a:gd name="T190" fmla="*/ 0 h 956"/>
              <a:gd name="T191" fmla="*/ 2240 w 2240"/>
              <a:gd name="T192" fmla="*/ 956 h 95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240" h="956">
                <a:moveTo>
                  <a:pt x="2189" y="8"/>
                </a:moveTo>
                <a:lnTo>
                  <a:pt x="2193" y="13"/>
                </a:lnTo>
                <a:lnTo>
                  <a:pt x="2200" y="15"/>
                </a:lnTo>
                <a:lnTo>
                  <a:pt x="2207" y="15"/>
                </a:lnTo>
                <a:lnTo>
                  <a:pt x="2212" y="17"/>
                </a:lnTo>
                <a:lnTo>
                  <a:pt x="2218" y="22"/>
                </a:lnTo>
                <a:lnTo>
                  <a:pt x="2221" y="24"/>
                </a:lnTo>
                <a:lnTo>
                  <a:pt x="2227" y="28"/>
                </a:lnTo>
                <a:lnTo>
                  <a:pt x="2232" y="29"/>
                </a:lnTo>
                <a:lnTo>
                  <a:pt x="2236" y="33"/>
                </a:lnTo>
                <a:lnTo>
                  <a:pt x="2240" y="37"/>
                </a:lnTo>
                <a:lnTo>
                  <a:pt x="2236" y="40"/>
                </a:lnTo>
                <a:lnTo>
                  <a:pt x="2232" y="44"/>
                </a:lnTo>
                <a:lnTo>
                  <a:pt x="2230" y="46"/>
                </a:lnTo>
                <a:lnTo>
                  <a:pt x="2223" y="49"/>
                </a:lnTo>
                <a:lnTo>
                  <a:pt x="2221" y="55"/>
                </a:lnTo>
                <a:lnTo>
                  <a:pt x="2227" y="62"/>
                </a:lnTo>
                <a:lnTo>
                  <a:pt x="2229" y="67"/>
                </a:lnTo>
                <a:lnTo>
                  <a:pt x="2221" y="74"/>
                </a:lnTo>
                <a:lnTo>
                  <a:pt x="2218" y="78"/>
                </a:lnTo>
                <a:lnTo>
                  <a:pt x="2212" y="82"/>
                </a:lnTo>
                <a:lnTo>
                  <a:pt x="2211" y="87"/>
                </a:lnTo>
                <a:lnTo>
                  <a:pt x="2209" y="93"/>
                </a:lnTo>
                <a:lnTo>
                  <a:pt x="2209" y="100"/>
                </a:lnTo>
                <a:lnTo>
                  <a:pt x="2209" y="107"/>
                </a:lnTo>
                <a:lnTo>
                  <a:pt x="2211" y="114"/>
                </a:lnTo>
                <a:lnTo>
                  <a:pt x="2211" y="121"/>
                </a:lnTo>
                <a:lnTo>
                  <a:pt x="2202" y="123"/>
                </a:lnTo>
                <a:lnTo>
                  <a:pt x="2196" y="127"/>
                </a:lnTo>
                <a:lnTo>
                  <a:pt x="2194" y="134"/>
                </a:lnTo>
                <a:lnTo>
                  <a:pt x="2196" y="140"/>
                </a:lnTo>
                <a:lnTo>
                  <a:pt x="2196" y="145"/>
                </a:lnTo>
                <a:lnTo>
                  <a:pt x="2196" y="152"/>
                </a:lnTo>
                <a:lnTo>
                  <a:pt x="2200" y="156"/>
                </a:lnTo>
                <a:lnTo>
                  <a:pt x="2205" y="159"/>
                </a:lnTo>
                <a:lnTo>
                  <a:pt x="2211" y="163"/>
                </a:lnTo>
                <a:lnTo>
                  <a:pt x="2216" y="165"/>
                </a:lnTo>
                <a:lnTo>
                  <a:pt x="2221" y="170"/>
                </a:lnTo>
                <a:lnTo>
                  <a:pt x="2223" y="179"/>
                </a:lnTo>
                <a:lnTo>
                  <a:pt x="2223" y="186"/>
                </a:lnTo>
                <a:lnTo>
                  <a:pt x="2223" y="194"/>
                </a:lnTo>
                <a:lnTo>
                  <a:pt x="2225" y="203"/>
                </a:lnTo>
                <a:lnTo>
                  <a:pt x="2223" y="208"/>
                </a:lnTo>
                <a:lnTo>
                  <a:pt x="2220" y="212"/>
                </a:lnTo>
                <a:lnTo>
                  <a:pt x="2218" y="221"/>
                </a:lnTo>
                <a:lnTo>
                  <a:pt x="2214" y="226"/>
                </a:lnTo>
                <a:lnTo>
                  <a:pt x="2212" y="232"/>
                </a:lnTo>
                <a:lnTo>
                  <a:pt x="2209" y="237"/>
                </a:lnTo>
                <a:lnTo>
                  <a:pt x="2205" y="242"/>
                </a:lnTo>
                <a:lnTo>
                  <a:pt x="2200" y="242"/>
                </a:lnTo>
                <a:lnTo>
                  <a:pt x="2196" y="242"/>
                </a:lnTo>
                <a:lnTo>
                  <a:pt x="2189" y="244"/>
                </a:lnTo>
                <a:lnTo>
                  <a:pt x="2184" y="244"/>
                </a:lnTo>
                <a:lnTo>
                  <a:pt x="2180" y="237"/>
                </a:lnTo>
                <a:lnTo>
                  <a:pt x="2173" y="233"/>
                </a:lnTo>
                <a:lnTo>
                  <a:pt x="2169" y="235"/>
                </a:lnTo>
                <a:lnTo>
                  <a:pt x="2165" y="239"/>
                </a:lnTo>
                <a:lnTo>
                  <a:pt x="2162" y="244"/>
                </a:lnTo>
                <a:lnTo>
                  <a:pt x="2156" y="248"/>
                </a:lnTo>
                <a:lnTo>
                  <a:pt x="2153" y="250"/>
                </a:lnTo>
                <a:lnTo>
                  <a:pt x="2146" y="252"/>
                </a:lnTo>
                <a:lnTo>
                  <a:pt x="2138" y="255"/>
                </a:lnTo>
                <a:lnTo>
                  <a:pt x="2133" y="257"/>
                </a:lnTo>
                <a:lnTo>
                  <a:pt x="2128" y="259"/>
                </a:lnTo>
                <a:lnTo>
                  <a:pt x="2122" y="259"/>
                </a:lnTo>
                <a:lnTo>
                  <a:pt x="2115" y="262"/>
                </a:lnTo>
                <a:lnTo>
                  <a:pt x="2111" y="270"/>
                </a:lnTo>
                <a:lnTo>
                  <a:pt x="2106" y="275"/>
                </a:lnTo>
                <a:lnTo>
                  <a:pt x="2102" y="277"/>
                </a:lnTo>
                <a:lnTo>
                  <a:pt x="2097" y="277"/>
                </a:lnTo>
                <a:lnTo>
                  <a:pt x="2091" y="277"/>
                </a:lnTo>
                <a:lnTo>
                  <a:pt x="2084" y="282"/>
                </a:lnTo>
                <a:lnTo>
                  <a:pt x="2079" y="291"/>
                </a:lnTo>
                <a:lnTo>
                  <a:pt x="2073" y="295"/>
                </a:lnTo>
                <a:lnTo>
                  <a:pt x="2070" y="304"/>
                </a:lnTo>
                <a:lnTo>
                  <a:pt x="2068" y="313"/>
                </a:lnTo>
                <a:lnTo>
                  <a:pt x="2064" y="318"/>
                </a:lnTo>
                <a:lnTo>
                  <a:pt x="2061" y="324"/>
                </a:lnTo>
                <a:lnTo>
                  <a:pt x="2053" y="322"/>
                </a:lnTo>
                <a:lnTo>
                  <a:pt x="2050" y="326"/>
                </a:lnTo>
                <a:lnTo>
                  <a:pt x="2046" y="331"/>
                </a:lnTo>
                <a:lnTo>
                  <a:pt x="2043" y="336"/>
                </a:lnTo>
                <a:lnTo>
                  <a:pt x="2035" y="338"/>
                </a:lnTo>
                <a:lnTo>
                  <a:pt x="2030" y="338"/>
                </a:lnTo>
                <a:lnTo>
                  <a:pt x="2025" y="335"/>
                </a:lnTo>
                <a:lnTo>
                  <a:pt x="2017" y="340"/>
                </a:lnTo>
                <a:lnTo>
                  <a:pt x="2016" y="345"/>
                </a:lnTo>
                <a:lnTo>
                  <a:pt x="2014" y="351"/>
                </a:lnTo>
                <a:lnTo>
                  <a:pt x="2010" y="353"/>
                </a:lnTo>
                <a:lnTo>
                  <a:pt x="2007" y="353"/>
                </a:lnTo>
                <a:lnTo>
                  <a:pt x="1998" y="354"/>
                </a:lnTo>
                <a:lnTo>
                  <a:pt x="1996" y="362"/>
                </a:lnTo>
                <a:lnTo>
                  <a:pt x="1994" y="367"/>
                </a:lnTo>
                <a:lnTo>
                  <a:pt x="1987" y="373"/>
                </a:lnTo>
                <a:lnTo>
                  <a:pt x="1981" y="374"/>
                </a:lnTo>
                <a:lnTo>
                  <a:pt x="1976" y="376"/>
                </a:lnTo>
                <a:lnTo>
                  <a:pt x="1972" y="378"/>
                </a:lnTo>
                <a:lnTo>
                  <a:pt x="1967" y="380"/>
                </a:lnTo>
                <a:lnTo>
                  <a:pt x="1960" y="383"/>
                </a:lnTo>
                <a:lnTo>
                  <a:pt x="1958" y="389"/>
                </a:lnTo>
                <a:lnTo>
                  <a:pt x="1952" y="398"/>
                </a:lnTo>
                <a:lnTo>
                  <a:pt x="1952" y="405"/>
                </a:lnTo>
                <a:lnTo>
                  <a:pt x="1951" y="410"/>
                </a:lnTo>
                <a:lnTo>
                  <a:pt x="1947" y="416"/>
                </a:lnTo>
                <a:lnTo>
                  <a:pt x="1945" y="421"/>
                </a:lnTo>
                <a:lnTo>
                  <a:pt x="1945" y="427"/>
                </a:lnTo>
                <a:lnTo>
                  <a:pt x="1943" y="436"/>
                </a:lnTo>
                <a:lnTo>
                  <a:pt x="1938" y="434"/>
                </a:lnTo>
                <a:lnTo>
                  <a:pt x="1931" y="436"/>
                </a:lnTo>
                <a:lnTo>
                  <a:pt x="1925" y="436"/>
                </a:lnTo>
                <a:lnTo>
                  <a:pt x="1920" y="436"/>
                </a:lnTo>
                <a:lnTo>
                  <a:pt x="1914" y="430"/>
                </a:lnTo>
                <a:lnTo>
                  <a:pt x="1914" y="421"/>
                </a:lnTo>
                <a:lnTo>
                  <a:pt x="1914" y="416"/>
                </a:lnTo>
                <a:lnTo>
                  <a:pt x="1913" y="409"/>
                </a:lnTo>
                <a:lnTo>
                  <a:pt x="1905" y="403"/>
                </a:lnTo>
                <a:lnTo>
                  <a:pt x="1900" y="401"/>
                </a:lnTo>
                <a:lnTo>
                  <a:pt x="1898" y="396"/>
                </a:lnTo>
                <a:lnTo>
                  <a:pt x="1896" y="391"/>
                </a:lnTo>
                <a:lnTo>
                  <a:pt x="1893" y="383"/>
                </a:lnTo>
                <a:lnTo>
                  <a:pt x="1886" y="385"/>
                </a:lnTo>
                <a:lnTo>
                  <a:pt x="1877" y="383"/>
                </a:lnTo>
                <a:lnTo>
                  <a:pt x="1871" y="385"/>
                </a:lnTo>
                <a:lnTo>
                  <a:pt x="1864" y="387"/>
                </a:lnTo>
                <a:lnTo>
                  <a:pt x="1858" y="387"/>
                </a:lnTo>
                <a:lnTo>
                  <a:pt x="1853" y="383"/>
                </a:lnTo>
                <a:lnTo>
                  <a:pt x="1849" y="380"/>
                </a:lnTo>
                <a:lnTo>
                  <a:pt x="1846" y="374"/>
                </a:lnTo>
                <a:lnTo>
                  <a:pt x="1842" y="373"/>
                </a:lnTo>
                <a:lnTo>
                  <a:pt x="1835" y="371"/>
                </a:lnTo>
                <a:lnTo>
                  <a:pt x="1833" y="365"/>
                </a:lnTo>
                <a:lnTo>
                  <a:pt x="1839" y="365"/>
                </a:lnTo>
                <a:lnTo>
                  <a:pt x="1846" y="367"/>
                </a:lnTo>
                <a:lnTo>
                  <a:pt x="1851" y="365"/>
                </a:lnTo>
                <a:lnTo>
                  <a:pt x="1855" y="363"/>
                </a:lnTo>
                <a:lnTo>
                  <a:pt x="1853" y="356"/>
                </a:lnTo>
                <a:lnTo>
                  <a:pt x="1849" y="353"/>
                </a:lnTo>
                <a:lnTo>
                  <a:pt x="1844" y="347"/>
                </a:lnTo>
                <a:lnTo>
                  <a:pt x="1840" y="345"/>
                </a:lnTo>
                <a:lnTo>
                  <a:pt x="1835" y="345"/>
                </a:lnTo>
                <a:lnTo>
                  <a:pt x="1826" y="344"/>
                </a:lnTo>
                <a:lnTo>
                  <a:pt x="1821" y="340"/>
                </a:lnTo>
                <a:lnTo>
                  <a:pt x="1813" y="338"/>
                </a:lnTo>
                <a:lnTo>
                  <a:pt x="1808" y="338"/>
                </a:lnTo>
                <a:lnTo>
                  <a:pt x="1802" y="340"/>
                </a:lnTo>
                <a:lnTo>
                  <a:pt x="1795" y="338"/>
                </a:lnTo>
                <a:lnTo>
                  <a:pt x="1788" y="336"/>
                </a:lnTo>
                <a:lnTo>
                  <a:pt x="1784" y="336"/>
                </a:lnTo>
                <a:lnTo>
                  <a:pt x="1775" y="338"/>
                </a:lnTo>
                <a:lnTo>
                  <a:pt x="1766" y="338"/>
                </a:lnTo>
                <a:lnTo>
                  <a:pt x="1757" y="336"/>
                </a:lnTo>
                <a:lnTo>
                  <a:pt x="1752" y="333"/>
                </a:lnTo>
                <a:lnTo>
                  <a:pt x="1745" y="338"/>
                </a:lnTo>
                <a:lnTo>
                  <a:pt x="1741" y="340"/>
                </a:lnTo>
                <a:lnTo>
                  <a:pt x="1739" y="345"/>
                </a:lnTo>
                <a:lnTo>
                  <a:pt x="1737" y="351"/>
                </a:lnTo>
                <a:lnTo>
                  <a:pt x="1739" y="356"/>
                </a:lnTo>
                <a:lnTo>
                  <a:pt x="1745" y="360"/>
                </a:lnTo>
                <a:lnTo>
                  <a:pt x="1752" y="367"/>
                </a:lnTo>
                <a:lnTo>
                  <a:pt x="1756" y="373"/>
                </a:lnTo>
                <a:lnTo>
                  <a:pt x="1754" y="378"/>
                </a:lnTo>
                <a:lnTo>
                  <a:pt x="1750" y="380"/>
                </a:lnTo>
                <a:lnTo>
                  <a:pt x="1743" y="380"/>
                </a:lnTo>
                <a:lnTo>
                  <a:pt x="1736" y="382"/>
                </a:lnTo>
                <a:lnTo>
                  <a:pt x="1727" y="380"/>
                </a:lnTo>
                <a:lnTo>
                  <a:pt x="1721" y="378"/>
                </a:lnTo>
                <a:lnTo>
                  <a:pt x="1716" y="376"/>
                </a:lnTo>
                <a:lnTo>
                  <a:pt x="1712" y="374"/>
                </a:lnTo>
                <a:lnTo>
                  <a:pt x="1705" y="374"/>
                </a:lnTo>
                <a:lnTo>
                  <a:pt x="1698" y="376"/>
                </a:lnTo>
                <a:lnTo>
                  <a:pt x="1691" y="380"/>
                </a:lnTo>
                <a:lnTo>
                  <a:pt x="1685" y="382"/>
                </a:lnTo>
                <a:lnTo>
                  <a:pt x="1676" y="382"/>
                </a:lnTo>
                <a:lnTo>
                  <a:pt x="1669" y="380"/>
                </a:lnTo>
                <a:lnTo>
                  <a:pt x="1663" y="380"/>
                </a:lnTo>
                <a:lnTo>
                  <a:pt x="1660" y="382"/>
                </a:lnTo>
                <a:lnTo>
                  <a:pt x="1653" y="383"/>
                </a:lnTo>
                <a:lnTo>
                  <a:pt x="1649" y="385"/>
                </a:lnTo>
                <a:lnTo>
                  <a:pt x="1642" y="385"/>
                </a:lnTo>
                <a:lnTo>
                  <a:pt x="1636" y="383"/>
                </a:lnTo>
                <a:lnTo>
                  <a:pt x="1631" y="385"/>
                </a:lnTo>
                <a:lnTo>
                  <a:pt x="1627" y="392"/>
                </a:lnTo>
                <a:lnTo>
                  <a:pt x="1624" y="400"/>
                </a:lnTo>
                <a:lnTo>
                  <a:pt x="1618" y="403"/>
                </a:lnTo>
                <a:lnTo>
                  <a:pt x="1611" y="405"/>
                </a:lnTo>
                <a:lnTo>
                  <a:pt x="1604" y="410"/>
                </a:lnTo>
                <a:lnTo>
                  <a:pt x="1598" y="410"/>
                </a:lnTo>
                <a:lnTo>
                  <a:pt x="1595" y="409"/>
                </a:lnTo>
                <a:lnTo>
                  <a:pt x="1591" y="403"/>
                </a:lnTo>
                <a:lnTo>
                  <a:pt x="1586" y="401"/>
                </a:lnTo>
                <a:lnTo>
                  <a:pt x="1582" y="398"/>
                </a:lnTo>
                <a:lnTo>
                  <a:pt x="1577" y="392"/>
                </a:lnTo>
                <a:lnTo>
                  <a:pt x="1571" y="392"/>
                </a:lnTo>
                <a:lnTo>
                  <a:pt x="1564" y="398"/>
                </a:lnTo>
                <a:lnTo>
                  <a:pt x="1559" y="400"/>
                </a:lnTo>
                <a:lnTo>
                  <a:pt x="1550" y="401"/>
                </a:lnTo>
                <a:lnTo>
                  <a:pt x="1544" y="400"/>
                </a:lnTo>
                <a:lnTo>
                  <a:pt x="1539" y="398"/>
                </a:lnTo>
                <a:lnTo>
                  <a:pt x="1533" y="400"/>
                </a:lnTo>
                <a:lnTo>
                  <a:pt x="1528" y="405"/>
                </a:lnTo>
                <a:lnTo>
                  <a:pt x="1523" y="409"/>
                </a:lnTo>
                <a:lnTo>
                  <a:pt x="1519" y="410"/>
                </a:lnTo>
                <a:lnTo>
                  <a:pt x="1514" y="412"/>
                </a:lnTo>
                <a:lnTo>
                  <a:pt x="1510" y="414"/>
                </a:lnTo>
                <a:lnTo>
                  <a:pt x="1504" y="416"/>
                </a:lnTo>
                <a:lnTo>
                  <a:pt x="1499" y="421"/>
                </a:lnTo>
                <a:lnTo>
                  <a:pt x="1495" y="425"/>
                </a:lnTo>
                <a:lnTo>
                  <a:pt x="1495" y="432"/>
                </a:lnTo>
                <a:lnTo>
                  <a:pt x="1495" y="438"/>
                </a:lnTo>
                <a:lnTo>
                  <a:pt x="1495" y="445"/>
                </a:lnTo>
                <a:lnTo>
                  <a:pt x="1495" y="452"/>
                </a:lnTo>
                <a:lnTo>
                  <a:pt x="1490" y="454"/>
                </a:lnTo>
                <a:lnTo>
                  <a:pt x="1483" y="448"/>
                </a:lnTo>
                <a:lnTo>
                  <a:pt x="1477" y="445"/>
                </a:lnTo>
                <a:lnTo>
                  <a:pt x="1470" y="445"/>
                </a:lnTo>
                <a:lnTo>
                  <a:pt x="1463" y="445"/>
                </a:lnTo>
                <a:lnTo>
                  <a:pt x="1456" y="448"/>
                </a:lnTo>
                <a:lnTo>
                  <a:pt x="1452" y="450"/>
                </a:lnTo>
                <a:lnTo>
                  <a:pt x="1447" y="452"/>
                </a:lnTo>
                <a:lnTo>
                  <a:pt x="1441" y="452"/>
                </a:lnTo>
                <a:lnTo>
                  <a:pt x="1434" y="454"/>
                </a:lnTo>
                <a:lnTo>
                  <a:pt x="1427" y="456"/>
                </a:lnTo>
                <a:lnTo>
                  <a:pt x="1418" y="456"/>
                </a:lnTo>
                <a:lnTo>
                  <a:pt x="1412" y="457"/>
                </a:lnTo>
                <a:lnTo>
                  <a:pt x="1409" y="461"/>
                </a:lnTo>
                <a:lnTo>
                  <a:pt x="1407" y="466"/>
                </a:lnTo>
                <a:lnTo>
                  <a:pt x="1403" y="470"/>
                </a:lnTo>
                <a:lnTo>
                  <a:pt x="1402" y="475"/>
                </a:lnTo>
                <a:lnTo>
                  <a:pt x="1396" y="481"/>
                </a:lnTo>
                <a:lnTo>
                  <a:pt x="1389" y="481"/>
                </a:lnTo>
                <a:lnTo>
                  <a:pt x="1383" y="477"/>
                </a:lnTo>
                <a:lnTo>
                  <a:pt x="1378" y="475"/>
                </a:lnTo>
                <a:lnTo>
                  <a:pt x="1373" y="474"/>
                </a:lnTo>
                <a:lnTo>
                  <a:pt x="1365" y="474"/>
                </a:lnTo>
                <a:lnTo>
                  <a:pt x="1360" y="472"/>
                </a:lnTo>
                <a:lnTo>
                  <a:pt x="1355" y="466"/>
                </a:lnTo>
                <a:lnTo>
                  <a:pt x="1349" y="465"/>
                </a:lnTo>
                <a:lnTo>
                  <a:pt x="1344" y="463"/>
                </a:lnTo>
                <a:lnTo>
                  <a:pt x="1337" y="459"/>
                </a:lnTo>
                <a:lnTo>
                  <a:pt x="1331" y="459"/>
                </a:lnTo>
                <a:lnTo>
                  <a:pt x="1326" y="459"/>
                </a:lnTo>
                <a:lnTo>
                  <a:pt x="1322" y="465"/>
                </a:lnTo>
                <a:lnTo>
                  <a:pt x="1322" y="470"/>
                </a:lnTo>
                <a:lnTo>
                  <a:pt x="1320" y="474"/>
                </a:lnTo>
                <a:lnTo>
                  <a:pt x="1313" y="472"/>
                </a:lnTo>
                <a:lnTo>
                  <a:pt x="1309" y="470"/>
                </a:lnTo>
                <a:lnTo>
                  <a:pt x="1304" y="466"/>
                </a:lnTo>
                <a:lnTo>
                  <a:pt x="1299" y="465"/>
                </a:lnTo>
                <a:lnTo>
                  <a:pt x="1295" y="459"/>
                </a:lnTo>
                <a:lnTo>
                  <a:pt x="1290" y="456"/>
                </a:lnTo>
                <a:lnTo>
                  <a:pt x="1286" y="452"/>
                </a:lnTo>
                <a:lnTo>
                  <a:pt x="1282" y="447"/>
                </a:lnTo>
                <a:lnTo>
                  <a:pt x="1279" y="445"/>
                </a:lnTo>
                <a:lnTo>
                  <a:pt x="1273" y="443"/>
                </a:lnTo>
                <a:lnTo>
                  <a:pt x="1266" y="445"/>
                </a:lnTo>
                <a:lnTo>
                  <a:pt x="1261" y="447"/>
                </a:lnTo>
                <a:lnTo>
                  <a:pt x="1255" y="450"/>
                </a:lnTo>
                <a:lnTo>
                  <a:pt x="1252" y="456"/>
                </a:lnTo>
                <a:lnTo>
                  <a:pt x="1257" y="463"/>
                </a:lnTo>
                <a:lnTo>
                  <a:pt x="1261" y="466"/>
                </a:lnTo>
                <a:lnTo>
                  <a:pt x="1264" y="472"/>
                </a:lnTo>
                <a:lnTo>
                  <a:pt x="1262" y="477"/>
                </a:lnTo>
                <a:lnTo>
                  <a:pt x="1261" y="483"/>
                </a:lnTo>
                <a:lnTo>
                  <a:pt x="1261" y="488"/>
                </a:lnTo>
                <a:lnTo>
                  <a:pt x="1257" y="494"/>
                </a:lnTo>
                <a:lnTo>
                  <a:pt x="1253" y="499"/>
                </a:lnTo>
                <a:lnTo>
                  <a:pt x="1250" y="501"/>
                </a:lnTo>
                <a:lnTo>
                  <a:pt x="1246" y="504"/>
                </a:lnTo>
                <a:lnTo>
                  <a:pt x="1243" y="510"/>
                </a:lnTo>
                <a:lnTo>
                  <a:pt x="1237" y="510"/>
                </a:lnTo>
                <a:lnTo>
                  <a:pt x="1234" y="512"/>
                </a:lnTo>
                <a:lnTo>
                  <a:pt x="1226" y="510"/>
                </a:lnTo>
                <a:lnTo>
                  <a:pt x="1221" y="508"/>
                </a:lnTo>
                <a:lnTo>
                  <a:pt x="1216" y="506"/>
                </a:lnTo>
                <a:lnTo>
                  <a:pt x="1208" y="501"/>
                </a:lnTo>
                <a:lnTo>
                  <a:pt x="1207" y="495"/>
                </a:lnTo>
                <a:lnTo>
                  <a:pt x="1208" y="490"/>
                </a:lnTo>
                <a:lnTo>
                  <a:pt x="1212" y="485"/>
                </a:lnTo>
                <a:lnTo>
                  <a:pt x="1214" y="479"/>
                </a:lnTo>
                <a:lnTo>
                  <a:pt x="1216" y="475"/>
                </a:lnTo>
                <a:lnTo>
                  <a:pt x="1214" y="470"/>
                </a:lnTo>
                <a:lnTo>
                  <a:pt x="1210" y="465"/>
                </a:lnTo>
                <a:lnTo>
                  <a:pt x="1208" y="461"/>
                </a:lnTo>
                <a:lnTo>
                  <a:pt x="1203" y="457"/>
                </a:lnTo>
                <a:lnTo>
                  <a:pt x="1194" y="457"/>
                </a:lnTo>
                <a:lnTo>
                  <a:pt x="1190" y="457"/>
                </a:lnTo>
                <a:lnTo>
                  <a:pt x="1183" y="457"/>
                </a:lnTo>
                <a:lnTo>
                  <a:pt x="1178" y="457"/>
                </a:lnTo>
                <a:lnTo>
                  <a:pt x="1170" y="461"/>
                </a:lnTo>
                <a:lnTo>
                  <a:pt x="1163" y="466"/>
                </a:lnTo>
                <a:lnTo>
                  <a:pt x="1158" y="472"/>
                </a:lnTo>
                <a:lnTo>
                  <a:pt x="1156" y="479"/>
                </a:lnTo>
                <a:lnTo>
                  <a:pt x="1154" y="483"/>
                </a:lnTo>
                <a:lnTo>
                  <a:pt x="1154" y="490"/>
                </a:lnTo>
                <a:lnTo>
                  <a:pt x="1154" y="495"/>
                </a:lnTo>
                <a:lnTo>
                  <a:pt x="1158" y="501"/>
                </a:lnTo>
                <a:lnTo>
                  <a:pt x="1161" y="506"/>
                </a:lnTo>
                <a:lnTo>
                  <a:pt x="1167" y="508"/>
                </a:lnTo>
                <a:lnTo>
                  <a:pt x="1169" y="510"/>
                </a:lnTo>
                <a:lnTo>
                  <a:pt x="1174" y="513"/>
                </a:lnTo>
                <a:lnTo>
                  <a:pt x="1179" y="519"/>
                </a:lnTo>
                <a:lnTo>
                  <a:pt x="1178" y="524"/>
                </a:lnTo>
                <a:lnTo>
                  <a:pt x="1169" y="528"/>
                </a:lnTo>
                <a:lnTo>
                  <a:pt x="1163" y="530"/>
                </a:lnTo>
                <a:lnTo>
                  <a:pt x="1158" y="531"/>
                </a:lnTo>
                <a:lnTo>
                  <a:pt x="1149" y="533"/>
                </a:lnTo>
                <a:lnTo>
                  <a:pt x="1145" y="533"/>
                </a:lnTo>
                <a:lnTo>
                  <a:pt x="1141" y="535"/>
                </a:lnTo>
                <a:lnTo>
                  <a:pt x="1136" y="542"/>
                </a:lnTo>
                <a:lnTo>
                  <a:pt x="1132" y="548"/>
                </a:lnTo>
                <a:lnTo>
                  <a:pt x="1127" y="550"/>
                </a:lnTo>
                <a:lnTo>
                  <a:pt x="1122" y="550"/>
                </a:lnTo>
                <a:lnTo>
                  <a:pt x="1116" y="553"/>
                </a:lnTo>
                <a:lnTo>
                  <a:pt x="1114" y="564"/>
                </a:lnTo>
                <a:lnTo>
                  <a:pt x="1118" y="569"/>
                </a:lnTo>
                <a:lnTo>
                  <a:pt x="1123" y="575"/>
                </a:lnTo>
                <a:lnTo>
                  <a:pt x="1127" y="578"/>
                </a:lnTo>
                <a:lnTo>
                  <a:pt x="1131" y="582"/>
                </a:lnTo>
                <a:lnTo>
                  <a:pt x="1138" y="587"/>
                </a:lnTo>
                <a:lnTo>
                  <a:pt x="1141" y="595"/>
                </a:lnTo>
                <a:lnTo>
                  <a:pt x="1141" y="600"/>
                </a:lnTo>
                <a:lnTo>
                  <a:pt x="1141" y="606"/>
                </a:lnTo>
                <a:lnTo>
                  <a:pt x="1140" y="613"/>
                </a:lnTo>
                <a:lnTo>
                  <a:pt x="1134" y="618"/>
                </a:lnTo>
                <a:lnTo>
                  <a:pt x="1127" y="622"/>
                </a:lnTo>
                <a:lnTo>
                  <a:pt x="1122" y="624"/>
                </a:lnTo>
                <a:lnTo>
                  <a:pt x="1120" y="629"/>
                </a:lnTo>
                <a:lnTo>
                  <a:pt x="1123" y="634"/>
                </a:lnTo>
                <a:lnTo>
                  <a:pt x="1127" y="640"/>
                </a:lnTo>
                <a:lnTo>
                  <a:pt x="1132" y="642"/>
                </a:lnTo>
                <a:lnTo>
                  <a:pt x="1138" y="642"/>
                </a:lnTo>
                <a:lnTo>
                  <a:pt x="1143" y="642"/>
                </a:lnTo>
                <a:lnTo>
                  <a:pt x="1149" y="642"/>
                </a:lnTo>
                <a:lnTo>
                  <a:pt x="1156" y="640"/>
                </a:lnTo>
                <a:lnTo>
                  <a:pt x="1163" y="640"/>
                </a:lnTo>
                <a:lnTo>
                  <a:pt x="1167" y="643"/>
                </a:lnTo>
                <a:lnTo>
                  <a:pt x="1170" y="649"/>
                </a:lnTo>
                <a:lnTo>
                  <a:pt x="1167" y="654"/>
                </a:lnTo>
                <a:lnTo>
                  <a:pt x="1163" y="658"/>
                </a:lnTo>
                <a:lnTo>
                  <a:pt x="1158" y="662"/>
                </a:lnTo>
                <a:lnTo>
                  <a:pt x="1154" y="665"/>
                </a:lnTo>
                <a:lnTo>
                  <a:pt x="1149" y="669"/>
                </a:lnTo>
                <a:lnTo>
                  <a:pt x="1145" y="672"/>
                </a:lnTo>
                <a:lnTo>
                  <a:pt x="1140" y="678"/>
                </a:lnTo>
                <a:lnTo>
                  <a:pt x="1134" y="683"/>
                </a:lnTo>
                <a:lnTo>
                  <a:pt x="1127" y="685"/>
                </a:lnTo>
                <a:lnTo>
                  <a:pt x="1122" y="683"/>
                </a:lnTo>
                <a:lnTo>
                  <a:pt x="1118" y="676"/>
                </a:lnTo>
                <a:lnTo>
                  <a:pt x="1116" y="671"/>
                </a:lnTo>
                <a:lnTo>
                  <a:pt x="1111" y="669"/>
                </a:lnTo>
                <a:lnTo>
                  <a:pt x="1105" y="671"/>
                </a:lnTo>
                <a:lnTo>
                  <a:pt x="1098" y="672"/>
                </a:lnTo>
                <a:lnTo>
                  <a:pt x="1095" y="678"/>
                </a:lnTo>
                <a:lnTo>
                  <a:pt x="1095" y="683"/>
                </a:lnTo>
                <a:lnTo>
                  <a:pt x="1095" y="689"/>
                </a:lnTo>
                <a:lnTo>
                  <a:pt x="1095" y="696"/>
                </a:lnTo>
                <a:lnTo>
                  <a:pt x="1095" y="705"/>
                </a:lnTo>
                <a:lnTo>
                  <a:pt x="1095" y="710"/>
                </a:lnTo>
                <a:lnTo>
                  <a:pt x="1095" y="719"/>
                </a:lnTo>
                <a:lnTo>
                  <a:pt x="1093" y="725"/>
                </a:lnTo>
                <a:lnTo>
                  <a:pt x="1087" y="728"/>
                </a:lnTo>
                <a:lnTo>
                  <a:pt x="1084" y="734"/>
                </a:lnTo>
                <a:lnTo>
                  <a:pt x="1078" y="737"/>
                </a:lnTo>
                <a:lnTo>
                  <a:pt x="1069" y="737"/>
                </a:lnTo>
                <a:lnTo>
                  <a:pt x="1060" y="736"/>
                </a:lnTo>
                <a:lnTo>
                  <a:pt x="1051" y="736"/>
                </a:lnTo>
                <a:lnTo>
                  <a:pt x="1048" y="737"/>
                </a:lnTo>
                <a:lnTo>
                  <a:pt x="1046" y="743"/>
                </a:lnTo>
                <a:lnTo>
                  <a:pt x="1048" y="750"/>
                </a:lnTo>
                <a:lnTo>
                  <a:pt x="1049" y="757"/>
                </a:lnTo>
                <a:lnTo>
                  <a:pt x="1049" y="764"/>
                </a:lnTo>
                <a:lnTo>
                  <a:pt x="1046" y="770"/>
                </a:lnTo>
                <a:lnTo>
                  <a:pt x="1039" y="774"/>
                </a:lnTo>
                <a:lnTo>
                  <a:pt x="1030" y="774"/>
                </a:lnTo>
                <a:lnTo>
                  <a:pt x="1024" y="770"/>
                </a:lnTo>
                <a:lnTo>
                  <a:pt x="1020" y="763"/>
                </a:lnTo>
                <a:lnTo>
                  <a:pt x="1019" y="755"/>
                </a:lnTo>
                <a:lnTo>
                  <a:pt x="1015" y="754"/>
                </a:lnTo>
                <a:lnTo>
                  <a:pt x="1008" y="754"/>
                </a:lnTo>
                <a:lnTo>
                  <a:pt x="1004" y="759"/>
                </a:lnTo>
                <a:lnTo>
                  <a:pt x="1004" y="766"/>
                </a:lnTo>
                <a:lnTo>
                  <a:pt x="1001" y="770"/>
                </a:lnTo>
                <a:lnTo>
                  <a:pt x="993" y="775"/>
                </a:lnTo>
                <a:lnTo>
                  <a:pt x="988" y="779"/>
                </a:lnTo>
                <a:lnTo>
                  <a:pt x="986" y="783"/>
                </a:lnTo>
                <a:lnTo>
                  <a:pt x="984" y="788"/>
                </a:lnTo>
                <a:lnTo>
                  <a:pt x="977" y="788"/>
                </a:lnTo>
                <a:lnTo>
                  <a:pt x="972" y="786"/>
                </a:lnTo>
                <a:lnTo>
                  <a:pt x="966" y="783"/>
                </a:lnTo>
                <a:lnTo>
                  <a:pt x="959" y="781"/>
                </a:lnTo>
                <a:lnTo>
                  <a:pt x="954" y="783"/>
                </a:lnTo>
                <a:lnTo>
                  <a:pt x="950" y="786"/>
                </a:lnTo>
                <a:lnTo>
                  <a:pt x="946" y="788"/>
                </a:lnTo>
                <a:lnTo>
                  <a:pt x="937" y="792"/>
                </a:lnTo>
                <a:lnTo>
                  <a:pt x="930" y="793"/>
                </a:lnTo>
                <a:lnTo>
                  <a:pt x="923" y="793"/>
                </a:lnTo>
                <a:lnTo>
                  <a:pt x="918" y="793"/>
                </a:lnTo>
                <a:lnTo>
                  <a:pt x="912" y="792"/>
                </a:lnTo>
                <a:lnTo>
                  <a:pt x="907" y="790"/>
                </a:lnTo>
                <a:lnTo>
                  <a:pt x="903" y="786"/>
                </a:lnTo>
                <a:lnTo>
                  <a:pt x="903" y="779"/>
                </a:lnTo>
                <a:lnTo>
                  <a:pt x="903" y="774"/>
                </a:lnTo>
                <a:lnTo>
                  <a:pt x="905" y="766"/>
                </a:lnTo>
                <a:lnTo>
                  <a:pt x="907" y="759"/>
                </a:lnTo>
                <a:lnTo>
                  <a:pt x="905" y="752"/>
                </a:lnTo>
                <a:lnTo>
                  <a:pt x="898" y="746"/>
                </a:lnTo>
                <a:lnTo>
                  <a:pt x="889" y="748"/>
                </a:lnTo>
                <a:lnTo>
                  <a:pt x="885" y="750"/>
                </a:lnTo>
                <a:lnTo>
                  <a:pt x="878" y="757"/>
                </a:lnTo>
                <a:lnTo>
                  <a:pt x="874" y="761"/>
                </a:lnTo>
                <a:lnTo>
                  <a:pt x="869" y="764"/>
                </a:lnTo>
                <a:lnTo>
                  <a:pt x="863" y="770"/>
                </a:lnTo>
                <a:lnTo>
                  <a:pt x="860" y="777"/>
                </a:lnTo>
                <a:lnTo>
                  <a:pt x="856" y="784"/>
                </a:lnTo>
                <a:lnTo>
                  <a:pt x="853" y="790"/>
                </a:lnTo>
                <a:lnTo>
                  <a:pt x="854" y="795"/>
                </a:lnTo>
                <a:lnTo>
                  <a:pt x="862" y="797"/>
                </a:lnTo>
                <a:lnTo>
                  <a:pt x="867" y="797"/>
                </a:lnTo>
                <a:lnTo>
                  <a:pt x="872" y="797"/>
                </a:lnTo>
                <a:lnTo>
                  <a:pt x="878" y="799"/>
                </a:lnTo>
                <a:lnTo>
                  <a:pt x="881" y="806"/>
                </a:lnTo>
                <a:lnTo>
                  <a:pt x="881" y="811"/>
                </a:lnTo>
                <a:lnTo>
                  <a:pt x="881" y="815"/>
                </a:lnTo>
                <a:lnTo>
                  <a:pt x="878" y="822"/>
                </a:lnTo>
                <a:lnTo>
                  <a:pt x="876" y="828"/>
                </a:lnTo>
                <a:lnTo>
                  <a:pt x="874" y="833"/>
                </a:lnTo>
                <a:lnTo>
                  <a:pt x="871" y="839"/>
                </a:lnTo>
                <a:lnTo>
                  <a:pt x="872" y="844"/>
                </a:lnTo>
                <a:lnTo>
                  <a:pt x="878" y="848"/>
                </a:lnTo>
                <a:lnTo>
                  <a:pt x="883" y="853"/>
                </a:lnTo>
                <a:lnTo>
                  <a:pt x="887" y="857"/>
                </a:lnTo>
                <a:lnTo>
                  <a:pt x="887" y="862"/>
                </a:lnTo>
                <a:lnTo>
                  <a:pt x="883" y="866"/>
                </a:lnTo>
                <a:lnTo>
                  <a:pt x="880" y="869"/>
                </a:lnTo>
                <a:lnTo>
                  <a:pt x="871" y="869"/>
                </a:lnTo>
                <a:lnTo>
                  <a:pt x="865" y="869"/>
                </a:lnTo>
                <a:lnTo>
                  <a:pt x="856" y="871"/>
                </a:lnTo>
                <a:lnTo>
                  <a:pt x="847" y="875"/>
                </a:lnTo>
                <a:lnTo>
                  <a:pt x="844" y="876"/>
                </a:lnTo>
                <a:lnTo>
                  <a:pt x="840" y="882"/>
                </a:lnTo>
                <a:lnTo>
                  <a:pt x="844" y="887"/>
                </a:lnTo>
                <a:lnTo>
                  <a:pt x="851" y="893"/>
                </a:lnTo>
                <a:lnTo>
                  <a:pt x="856" y="898"/>
                </a:lnTo>
                <a:lnTo>
                  <a:pt x="858" y="902"/>
                </a:lnTo>
                <a:lnTo>
                  <a:pt x="860" y="907"/>
                </a:lnTo>
                <a:lnTo>
                  <a:pt x="858" y="913"/>
                </a:lnTo>
                <a:lnTo>
                  <a:pt x="849" y="918"/>
                </a:lnTo>
                <a:lnTo>
                  <a:pt x="842" y="916"/>
                </a:lnTo>
                <a:lnTo>
                  <a:pt x="834" y="914"/>
                </a:lnTo>
                <a:lnTo>
                  <a:pt x="825" y="914"/>
                </a:lnTo>
                <a:lnTo>
                  <a:pt x="820" y="913"/>
                </a:lnTo>
                <a:lnTo>
                  <a:pt x="813" y="913"/>
                </a:lnTo>
                <a:lnTo>
                  <a:pt x="807" y="909"/>
                </a:lnTo>
                <a:lnTo>
                  <a:pt x="802" y="907"/>
                </a:lnTo>
                <a:lnTo>
                  <a:pt x="798" y="905"/>
                </a:lnTo>
                <a:lnTo>
                  <a:pt x="795" y="902"/>
                </a:lnTo>
                <a:lnTo>
                  <a:pt x="789" y="900"/>
                </a:lnTo>
                <a:lnTo>
                  <a:pt x="784" y="895"/>
                </a:lnTo>
                <a:lnTo>
                  <a:pt x="778" y="891"/>
                </a:lnTo>
                <a:lnTo>
                  <a:pt x="773" y="886"/>
                </a:lnTo>
                <a:lnTo>
                  <a:pt x="766" y="884"/>
                </a:lnTo>
                <a:lnTo>
                  <a:pt x="760" y="882"/>
                </a:lnTo>
                <a:lnTo>
                  <a:pt x="753" y="878"/>
                </a:lnTo>
                <a:lnTo>
                  <a:pt x="748" y="878"/>
                </a:lnTo>
                <a:lnTo>
                  <a:pt x="744" y="882"/>
                </a:lnTo>
                <a:lnTo>
                  <a:pt x="739" y="884"/>
                </a:lnTo>
                <a:lnTo>
                  <a:pt x="733" y="884"/>
                </a:lnTo>
                <a:lnTo>
                  <a:pt x="726" y="884"/>
                </a:lnTo>
                <a:lnTo>
                  <a:pt x="723" y="887"/>
                </a:lnTo>
                <a:lnTo>
                  <a:pt x="717" y="889"/>
                </a:lnTo>
                <a:lnTo>
                  <a:pt x="710" y="895"/>
                </a:lnTo>
                <a:lnTo>
                  <a:pt x="703" y="900"/>
                </a:lnTo>
                <a:lnTo>
                  <a:pt x="695" y="904"/>
                </a:lnTo>
                <a:lnTo>
                  <a:pt x="692" y="907"/>
                </a:lnTo>
                <a:lnTo>
                  <a:pt x="685" y="909"/>
                </a:lnTo>
                <a:lnTo>
                  <a:pt x="676" y="905"/>
                </a:lnTo>
                <a:lnTo>
                  <a:pt x="670" y="907"/>
                </a:lnTo>
                <a:lnTo>
                  <a:pt x="667" y="913"/>
                </a:lnTo>
                <a:lnTo>
                  <a:pt x="663" y="914"/>
                </a:lnTo>
                <a:lnTo>
                  <a:pt x="656" y="916"/>
                </a:lnTo>
                <a:lnTo>
                  <a:pt x="647" y="916"/>
                </a:lnTo>
                <a:lnTo>
                  <a:pt x="639" y="914"/>
                </a:lnTo>
                <a:lnTo>
                  <a:pt x="636" y="914"/>
                </a:lnTo>
                <a:lnTo>
                  <a:pt x="629" y="914"/>
                </a:lnTo>
                <a:lnTo>
                  <a:pt x="623" y="914"/>
                </a:lnTo>
                <a:lnTo>
                  <a:pt x="618" y="918"/>
                </a:lnTo>
                <a:lnTo>
                  <a:pt x="614" y="923"/>
                </a:lnTo>
                <a:lnTo>
                  <a:pt x="576" y="956"/>
                </a:lnTo>
                <a:lnTo>
                  <a:pt x="574" y="954"/>
                </a:lnTo>
                <a:lnTo>
                  <a:pt x="567" y="949"/>
                </a:lnTo>
                <a:lnTo>
                  <a:pt x="560" y="943"/>
                </a:lnTo>
                <a:lnTo>
                  <a:pt x="551" y="941"/>
                </a:lnTo>
                <a:lnTo>
                  <a:pt x="544" y="936"/>
                </a:lnTo>
                <a:lnTo>
                  <a:pt x="535" y="934"/>
                </a:lnTo>
                <a:lnTo>
                  <a:pt x="526" y="931"/>
                </a:lnTo>
                <a:lnTo>
                  <a:pt x="517" y="929"/>
                </a:lnTo>
                <a:lnTo>
                  <a:pt x="508" y="925"/>
                </a:lnTo>
                <a:lnTo>
                  <a:pt x="500" y="923"/>
                </a:lnTo>
                <a:lnTo>
                  <a:pt x="499" y="922"/>
                </a:lnTo>
                <a:lnTo>
                  <a:pt x="491" y="918"/>
                </a:lnTo>
                <a:lnTo>
                  <a:pt x="484" y="913"/>
                </a:lnTo>
                <a:lnTo>
                  <a:pt x="473" y="911"/>
                </a:lnTo>
                <a:lnTo>
                  <a:pt x="468" y="904"/>
                </a:lnTo>
                <a:lnTo>
                  <a:pt x="459" y="900"/>
                </a:lnTo>
                <a:lnTo>
                  <a:pt x="455" y="895"/>
                </a:lnTo>
                <a:lnTo>
                  <a:pt x="452" y="887"/>
                </a:lnTo>
                <a:lnTo>
                  <a:pt x="448" y="880"/>
                </a:lnTo>
                <a:lnTo>
                  <a:pt x="446" y="869"/>
                </a:lnTo>
                <a:lnTo>
                  <a:pt x="446" y="858"/>
                </a:lnTo>
                <a:lnTo>
                  <a:pt x="446" y="849"/>
                </a:lnTo>
                <a:lnTo>
                  <a:pt x="444" y="840"/>
                </a:lnTo>
                <a:lnTo>
                  <a:pt x="439" y="833"/>
                </a:lnTo>
                <a:lnTo>
                  <a:pt x="430" y="831"/>
                </a:lnTo>
                <a:lnTo>
                  <a:pt x="417" y="830"/>
                </a:lnTo>
                <a:lnTo>
                  <a:pt x="408" y="833"/>
                </a:lnTo>
                <a:lnTo>
                  <a:pt x="401" y="837"/>
                </a:lnTo>
                <a:lnTo>
                  <a:pt x="392" y="840"/>
                </a:lnTo>
                <a:lnTo>
                  <a:pt x="381" y="842"/>
                </a:lnTo>
                <a:lnTo>
                  <a:pt x="369" y="844"/>
                </a:lnTo>
                <a:lnTo>
                  <a:pt x="361" y="848"/>
                </a:lnTo>
                <a:lnTo>
                  <a:pt x="352" y="849"/>
                </a:lnTo>
                <a:lnTo>
                  <a:pt x="343" y="853"/>
                </a:lnTo>
                <a:lnTo>
                  <a:pt x="334" y="857"/>
                </a:lnTo>
                <a:lnTo>
                  <a:pt x="325" y="857"/>
                </a:lnTo>
                <a:lnTo>
                  <a:pt x="318" y="851"/>
                </a:lnTo>
                <a:lnTo>
                  <a:pt x="313" y="846"/>
                </a:lnTo>
                <a:lnTo>
                  <a:pt x="313" y="844"/>
                </a:lnTo>
                <a:lnTo>
                  <a:pt x="311" y="842"/>
                </a:lnTo>
                <a:lnTo>
                  <a:pt x="314" y="842"/>
                </a:lnTo>
                <a:lnTo>
                  <a:pt x="318" y="835"/>
                </a:lnTo>
                <a:lnTo>
                  <a:pt x="323" y="826"/>
                </a:lnTo>
                <a:lnTo>
                  <a:pt x="325" y="819"/>
                </a:lnTo>
                <a:lnTo>
                  <a:pt x="325" y="811"/>
                </a:lnTo>
                <a:lnTo>
                  <a:pt x="320" y="804"/>
                </a:lnTo>
                <a:lnTo>
                  <a:pt x="316" y="795"/>
                </a:lnTo>
                <a:lnTo>
                  <a:pt x="316" y="788"/>
                </a:lnTo>
                <a:lnTo>
                  <a:pt x="316" y="777"/>
                </a:lnTo>
                <a:lnTo>
                  <a:pt x="313" y="770"/>
                </a:lnTo>
                <a:lnTo>
                  <a:pt x="305" y="766"/>
                </a:lnTo>
                <a:lnTo>
                  <a:pt x="296" y="763"/>
                </a:lnTo>
                <a:lnTo>
                  <a:pt x="289" y="757"/>
                </a:lnTo>
                <a:lnTo>
                  <a:pt x="287" y="748"/>
                </a:lnTo>
                <a:lnTo>
                  <a:pt x="287" y="736"/>
                </a:lnTo>
                <a:lnTo>
                  <a:pt x="287" y="727"/>
                </a:lnTo>
                <a:lnTo>
                  <a:pt x="287" y="716"/>
                </a:lnTo>
                <a:lnTo>
                  <a:pt x="285" y="707"/>
                </a:lnTo>
                <a:lnTo>
                  <a:pt x="284" y="698"/>
                </a:lnTo>
                <a:lnTo>
                  <a:pt x="282" y="685"/>
                </a:lnTo>
                <a:lnTo>
                  <a:pt x="284" y="678"/>
                </a:lnTo>
                <a:lnTo>
                  <a:pt x="285" y="667"/>
                </a:lnTo>
                <a:lnTo>
                  <a:pt x="285" y="656"/>
                </a:lnTo>
                <a:lnTo>
                  <a:pt x="291" y="651"/>
                </a:lnTo>
                <a:lnTo>
                  <a:pt x="298" y="645"/>
                </a:lnTo>
                <a:lnTo>
                  <a:pt x="307" y="640"/>
                </a:lnTo>
                <a:lnTo>
                  <a:pt x="314" y="638"/>
                </a:lnTo>
                <a:lnTo>
                  <a:pt x="320" y="633"/>
                </a:lnTo>
                <a:lnTo>
                  <a:pt x="318" y="624"/>
                </a:lnTo>
                <a:lnTo>
                  <a:pt x="316" y="613"/>
                </a:lnTo>
                <a:lnTo>
                  <a:pt x="316" y="604"/>
                </a:lnTo>
                <a:lnTo>
                  <a:pt x="323" y="598"/>
                </a:lnTo>
                <a:lnTo>
                  <a:pt x="329" y="595"/>
                </a:lnTo>
                <a:lnTo>
                  <a:pt x="331" y="589"/>
                </a:lnTo>
                <a:lnTo>
                  <a:pt x="332" y="587"/>
                </a:lnTo>
                <a:lnTo>
                  <a:pt x="340" y="582"/>
                </a:lnTo>
                <a:lnTo>
                  <a:pt x="345" y="577"/>
                </a:lnTo>
                <a:lnTo>
                  <a:pt x="345" y="568"/>
                </a:lnTo>
                <a:lnTo>
                  <a:pt x="343" y="557"/>
                </a:lnTo>
                <a:lnTo>
                  <a:pt x="341" y="550"/>
                </a:lnTo>
                <a:lnTo>
                  <a:pt x="336" y="542"/>
                </a:lnTo>
                <a:lnTo>
                  <a:pt x="329" y="544"/>
                </a:lnTo>
                <a:lnTo>
                  <a:pt x="305" y="550"/>
                </a:lnTo>
                <a:lnTo>
                  <a:pt x="280" y="553"/>
                </a:lnTo>
                <a:lnTo>
                  <a:pt x="255" y="555"/>
                </a:lnTo>
                <a:lnTo>
                  <a:pt x="229" y="559"/>
                </a:lnTo>
                <a:lnTo>
                  <a:pt x="222" y="542"/>
                </a:lnTo>
                <a:lnTo>
                  <a:pt x="215" y="521"/>
                </a:lnTo>
                <a:lnTo>
                  <a:pt x="208" y="501"/>
                </a:lnTo>
                <a:lnTo>
                  <a:pt x="201" y="477"/>
                </a:lnTo>
                <a:lnTo>
                  <a:pt x="195" y="456"/>
                </a:lnTo>
                <a:lnTo>
                  <a:pt x="188" y="434"/>
                </a:lnTo>
                <a:lnTo>
                  <a:pt x="181" y="414"/>
                </a:lnTo>
                <a:lnTo>
                  <a:pt x="170" y="405"/>
                </a:lnTo>
                <a:lnTo>
                  <a:pt x="146" y="387"/>
                </a:lnTo>
                <a:lnTo>
                  <a:pt x="119" y="369"/>
                </a:lnTo>
                <a:lnTo>
                  <a:pt x="94" y="351"/>
                </a:lnTo>
                <a:lnTo>
                  <a:pt x="76" y="338"/>
                </a:lnTo>
                <a:lnTo>
                  <a:pt x="67" y="333"/>
                </a:lnTo>
                <a:lnTo>
                  <a:pt x="65" y="327"/>
                </a:lnTo>
                <a:lnTo>
                  <a:pt x="54" y="304"/>
                </a:lnTo>
                <a:lnTo>
                  <a:pt x="43" y="284"/>
                </a:lnTo>
                <a:lnTo>
                  <a:pt x="33" y="262"/>
                </a:lnTo>
                <a:lnTo>
                  <a:pt x="24" y="241"/>
                </a:lnTo>
                <a:lnTo>
                  <a:pt x="15" y="219"/>
                </a:lnTo>
                <a:lnTo>
                  <a:pt x="7" y="206"/>
                </a:lnTo>
                <a:lnTo>
                  <a:pt x="2" y="197"/>
                </a:lnTo>
                <a:lnTo>
                  <a:pt x="0" y="194"/>
                </a:lnTo>
                <a:lnTo>
                  <a:pt x="47" y="172"/>
                </a:lnTo>
                <a:lnTo>
                  <a:pt x="54" y="174"/>
                </a:lnTo>
                <a:lnTo>
                  <a:pt x="63" y="177"/>
                </a:lnTo>
                <a:lnTo>
                  <a:pt x="65" y="179"/>
                </a:lnTo>
                <a:lnTo>
                  <a:pt x="69" y="181"/>
                </a:lnTo>
                <a:lnTo>
                  <a:pt x="76" y="185"/>
                </a:lnTo>
                <a:lnTo>
                  <a:pt x="81" y="186"/>
                </a:lnTo>
                <a:lnTo>
                  <a:pt x="87" y="188"/>
                </a:lnTo>
                <a:lnTo>
                  <a:pt x="96" y="192"/>
                </a:lnTo>
                <a:lnTo>
                  <a:pt x="105" y="194"/>
                </a:lnTo>
                <a:lnTo>
                  <a:pt x="108" y="196"/>
                </a:lnTo>
                <a:lnTo>
                  <a:pt x="116" y="196"/>
                </a:lnTo>
                <a:lnTo>
                  <a:pt x="121" y="196"/>
                </a:lnTo>
                <a:lnTo>
                  <a:pt x="130" y="194"/>
                </a:lnTo>
                <a:lnTo>
                  <a:pt x="137" y="192"/>
                </a:lnTo>
                <a:lnTo>
                  <a:pt x="145" y="190"/>
                </a:lnTo>
                <a:lnTo>
                  <a:pt x="152" y="188"/>
                </a:lnTo>
                <a:lnTo>
                  <a:pt x="157" y="186"/>
                </a:lnTo>
                <a:lnTo>
                  <a:pt x="163" y="186"/>
                </a:lnTo>
                <a:lnTo>
                  <a:pt x="168" y="186"/>
                </a:lnTo>
                <a:lnTo>
                  <a:pt x="175" y="185"/>
                </a:lnTo>
                <a:lnTo>
                  <a:pt x="183" y="185"/>
                </a:lnTo>
                <a:lnTo>
                  <a:pt x="190" y="185"/>
                </a:lnTo>
                <a:lnTo>
                  <a:pt x="195" y="181"/>
                </a:lnTo>
                <a:lnTo>
                  <a:pt x="197" y="177"/>
                </a:lnTo>
                <a:lnTo>
                  <a:pt x="202" y="174"/>
                </a:lnTo>
                <a:lnTo>
                  <a:pt x="206" y="170"/>
                </a:lnTo>
                <a:lnTo>
                  <a:pt x="213" y="167"/>
                </a:lnTo>
                <a:lnTo>
                  <a:pt x="220" y="165"/>
                </a:lnTo>
                <a:lnTo>
                  <a:pt x="226" y="165"/>
                </a:lnTo>
                <a:lnTo>
                  <a:pt x="233" y="163"/>
                </a:lnTo>
                <a:lnTo>
                  <a:pt x="239" y="161"/>
                </a:lnTo>
                <a:lnTo>
                  <a:pt x="242" y="156"/>
                </a:lnTo>
                <a:lnTo>
                  <a:pt x="244" y="150"/>
                </a:lnTo>
                <a:lnTo>
                  <a:pt x="244" y="145"/>
                </a:lnTo>
                <a:lnTo>
                  <a:pt x="244" y="140"/>
                </a:lnTo>
                <a:lnTo>
                  <a:pt x="242" y="130"/>
                </a:lnTo>
                <a:lnTo>
                  <a:pt x="244" y="125"/>
                </a:lnTo>
                <a:lnTo>
                  <a:pt x="248" y="120"/>
                </a:lnTo>
                <a:lnTo>
                  <a:pt x="255" y="114"/>
                </a:lnTo>
                <a:lnTo>
                  <a:pt x="258" y="111"/>
                </a:lnTo>
                <a:lnTo>
                  <a:pt x="260" y="105"/>
                </a:lnTo>
                <a:lnTo>
                  <a:pt x="262" y="100"/>
                </a:lnTo>
                <a:lnTo>
                  <a:pt x="269" y="100"/>
                </a:lnTo>
                <a:lnTo>
                  <a:pt x="275" y="94"/>
                </a:lnTo>
                <a:lnTo>
                  <a:pt x="276" y="91"/>
                </a:lnTo>
                <a:lnTo>
                  <a:pt x="282" y="91"/>
                </a:lnTo>
                <a:lnTo>
                  <a:pt x="287" y="96"/>
                </a:lnTo>
                <a:lnTo>
                  <a:pt x="289" y="102"/>
                </a:lnTo>
                <a:lnTo>
                  <a:pt x="293" y="105"/>
                </a:lnTo>
                <a:lnTo>
                  <a:pt x="296" y="109"/>
                </a:lnTo>
                <a:lnTo>
                  <a:pt x="304" y="107"/>
                </a:lnTo>
                <a:lnTo>
                  <a:pt x="311" y="107"/>
                </a:lnTo>
                <a:lnTo>
                  <a:pt x="311" y="112"/>
                </a:lnTo>
                <a:lnTo>
                  <a:pt x="313" y="118"/>
                </a:lnTo>
                <a:lnTo>
                  <a:pt x="314" y="123"/>
                </a:lnTo>
                <a:lnTo>
                  <a:pt x="311" y="129"/>
                </a:lnTo>
                <a:lnTo>
                  <a:pt x="307" y="136"/>
                </a:lnTo>
                <a:lnTo>
                  <a:pt x="307" y="143"/>
                </a:lnTo>
                <a:lnTo>
                  <a:pt x="313" y="150"/>
                </a:lnTo>
                <a:lnTo>
                  <a:pt x="316" y="156"/>
                </a:lnTo>
                <a:lnTo>
                  <a:pt x="314" y="161"/>
                </a:lnTo>
                <a:lnTo>
                  <a:pt x="311" y="165"/>
                </a:lnTo>
                <a:lnTo>
                  <a:pt x="311" y="168"/>
                </a:lnTo>
                <a:lnTo>
                  <a:pt x="307" y="176"/>
                </a:lnTo>
                <a:lnTo>
                  <a:pt x="300" y="176"/>
                </a:lnTo>
                <a:lnTo>
                  <a:pt x="296" y="179"/>
                </a:lnTo>
                <a:lnTo>
                  <a:pt x="293" y="183"/>
                </a:lnTo>
                <a:lnTo>
                  <a:pt x="289" y="186"/>
                </a:lnTo>
                <a:lnTo>
                  <a:pt x="289" y="192"/>
                </a:lnTo>
                <a:lnTo>
                  <a:pt x="287" y="199"/>
                </a:lnTo>
                <a:lnTo>
                  <a:pt x="291" y="203"/>
                </a:lnTo>
                <a:lnTo>
                  <a:pt x="291" y="208"/>
                </a:lnTo>
                <a:lnTo>
                  <a:pt x="287" y="210"/>
                </a:lnTo>
                <a:lnTo>
                  <a:pt x="284" y="215"/>
                </a:lnTo>
                <a:lnTo>
                  <a:pt x="282" y="219"/>
                </a:lnTo>
                <a:lnTo>
                  <a:pt x="282" y="224"/>
                </a:lnTo>
                <a:lnTo>
                  <a:pt x="280" y="230"/>
                </a:lnTo>
                <a:lnTo>
                  <a:pt x="284" y="233"/>
                </a:lnTo>
                <a:lnTo>
                  <a:pt x="282" y="241"/>
                </a:lnTo>
                <a:lnTo>
                  <a:pt x="280" y="244"/>
                </a:lnTo>
                <a:lnTo>
                  <a:pt x="278" y="252"/>
                </a:lnTo>
                <a:lnTo>
                  <a:pt x="280" y="257"/>
                </a:lnTo>
                <a:lnTo>
                  <a:pt x="282" y="261"/>
                </a:lnTo>
                <a:lnTo>
                  <a:pt x="282" y="266"/>
                </a:lnTo>
                <a:lnTo>
                  <a:pt x="284" y="271"/>
                </a:lnTo>
                <a:lnTo>
                  <a:pt x="282" y="279"/>
                </a:lnTo>
                <a:lnTo>
                  <a:pt x="282" y="286"/>
                </a:lnTo>
                <a:lnTo>
                  <a:pt x="282" y="291"/>
                </a:lnTo>
                <a:lnTo>
                  <a:pt x="285" y="295"/>
                </a:lnTo>
                <a:lnTo>
                  <a:pt x="285" y="300"/>
                </a:lnTo>
                <a:lnTo>
                  <a:pt x="289" y="306"/>
                </a:lnTo>
                <a:lnTo>
                  <a:pt x="293" y="309"/>
                </a:lnTo>
                <a:lnTo>
                  <a:pt x="293" y="317"/>
                </a:lnTo>
                <a:lnTo>
                  <a:pt x="300" y="322"/>
                </a:lnTo>
                <a:lnTo>
                  <a:pt x="296" y="329"/>
                </a:lnTo>
                <a:lnTo>
                  <a:pt x="298" y="336"/>
                </a:lnTo>
                <a:lnTo>
                  <a:pt x="302" y="338"/>
                </a:lnTo>
                <a:lnTo>
                  <a:pt x="307" y="338"/>
                </a:lnTo>
                <a:lnTo>
                  <a:pt x="314" y="342"/>
                </a:lnTo>
                <a:lnTo>
                  <a:pt x="320" y="349"/>
                </a:lnTo>
                <a:lnTo>
                  <a:pt x="323" y="354"/>
                </a:lnTo>
                <a:lnTo>
                  <a:pt x="325" y="362"/>
                </a:lnTo>
                <a:lnTo>
                  <a:pt x="331" y="363"/>
                </a:lnTo>
                <a:lnTo>
                  <a:pt x="336" y="369"/>
                </a:lnTo>
                <a:lnTo>
                  <a:pt x="340" y="378"/>
                </a:lnTo>
                <a:lnTo>
                  <a:pt x="345" y="380"/>
                </a:lnTo>
                <a:lnTo>
                  <a:pt x="350" y="380"/>
                </a:lnTo>
                <a:lnTo>
                  <a:pt x="354" y="385"/>
                </a:lnTo>
                <a:lnTo>
                  <a:pt x="352" y="391"/>
                </a:lnTo>
                <a:lnTo>
                  <a:pt x="358" y="394"/>
                </a:lnTo>
                <a:lnTo>
                  <a:pt x="358" y="400"/>
                </a:lnTo>
                <a:lnTo>
                  <a:pt x="361" y="407"/>
                </a:lnTo>
                <a:lnTo>
                  <a:pt x="365" y="414"/>
                </a:lnTo>
                <a:lnTo>
                  <a:pt x="369" y="421"/>
                </a:lnTo>
                <a:lnTo>
                  <a:pt x="374" y="425"/>
                </a:lnTo>
                <a:lnTo>
                  <a:pt x="379" y="427"/>
                </a:lnTo>
                <a:lnTo>
                  <a:pt x="387" y="429"/>
                </a:lnTo>
                <a:lnTo>
                  <a:pt x="392" y="427"/>
                </a:lnTo>
                <a:lnTo>
                  <a:pt x="397" y="423"/>
                </a:lnTo>
                <a:lnTo>
                  <a:pt x="405" y="423"/>
                </a:lnTo>
                <a:lnTo>
                  <a:pt x="412" y="419"/>
                </a:lnTo>
                <a:lnTo>
                  <a:pt x="412" y="414"/>
                </a:lnTo>
                <a:lnTo>
                  <a:pt x="412" y="409"/>
                </a:lnTo>
                <a:lnTo>
                  <a:pt x="419" y="405"/>
                </a:lnTo>
                <a:lnTo>
                  <a:pt x="426" y="403"/>
                </a:lnTo>
                <a:lnTo>
                  <a:pt x="432" y="407"/>
                </a:lnTo>
                <a:lnTo>
                  <a:pt x="443" y="407"/>
                </a:lnTo>
                <a:lnTo>
                  <a:pt x="453" y="403"/>
                </a:lnTo>
                <a:lnTo>
                  <a:pt x="455" y="396"/>
                </a:lnTo>
                <a:lnTo>
                  <a:pt x="452" y="391"/>
                </a:lnTo>
                <a:lnTo>
                  <a:pt x="455" y="387"/>
                </a:lnTo>
                <a:lnTo>
                  <a:pt x="461" y="389"/>
                </a:lnTo>
                <a:lnTo>
                  <a:pt x="468" y="387"/>
                </a:lnTo>
                <a:lnTo>
                  <a:pt x="466" y="382"/>
                </a:lnTo>
                <a:lnTo>
                  <a:pt x="461" y="378"/>
                </a:lnTo>
                <a:lnTo>
                  <a:pt x="459" y="371"/>
                </a:lnTo>
                <a:lnTo>
                  <a:pt x="468" y="369"/>
                </a:lnTo>
                <a:lnTo>
                  <a:pt x="475" y="367"/>
                </a:lnTo>
                <a:lnTo>
                  <a:pt x="479" y="362"/>
                </a:lnTo>
                <a:lnTo>
                  <a:pt x="481" y="353"/>
                </a:lnTo>
                <a:lnTo>
                  <a:pt x="481" y="347"/>
                </a:lnTo>
                <a:lnTo>
                  <a:pt x="486" y="347"/>
                </a:lnTo>
                <a:lnTo>
                  <a:pt x="491" y="344"/>
                </a:lnTo>
                <a:lnTo>
                  <a:pt x="495" y="342"/>
                </a:lnTo>
                <a:lnTo>
                  <a:pt x="499" y="344"/>
                </a:lnTo>
                <a:lnTo>
                  <a:pt x="502" y="347"/>
                </a:lnTo>
                <a:lnTo>
                  <a:pt x="508" y="344"/>
                </a:lnTo>
                <a:lnTo>
                  <a:pt x="506" y="338"/>
                </a:lnTo>
                <a:lnTo>
                  <a:pt x="502" y="335"/>
                </a:lnTo>
                <a:lnTo>
                  <a:pt x="499" y="329"/>
                </a:lnTo>
                <a:lnTo>
                  <a:pt x="495" y="326"/>
                </a:lnTo>
                <a:lnTo>
                  <a:pt x="490" y="326"/>
                </a:lnTo>
                <a:lnTo>
                  <a:pt x="484" y="324"/>
                </a:lnTo>
                <a:lnTo>
                  <a:pt x="481" y="320"/>
                </a:lnTo>
                <a:lnTo>
                  <a:pt x="484" y="315"/>
                </a:lnTo>
                <a:lnTo>
                  <a:pt x="491" y="317"/>
                </a:lnTo>
                <a:lnTo>
                  <a:pt x="497" y="317"/>
                </a:lnTo>
                <a:lnTo>
                  <a:pt x="500" y="317"/>
                </a:lnTo>
                <a:lnTo>
                  <a:pt x="508" y="315"/>
                </a:lnTo>
                <a:lnTo>
                  <a:pt x="513" y="311"/>
                </a:lnTo>
                <a:lnTo>
                  <a:pt x="518" y="308"/>
                </a:lnTo>
                <a:lnTo>
                  <a:pt x="524" y="302"/>
                </a:lnTo>
                <a:lnTo>
                  <a:pt x="529" y="297"/>
                </a:lnTo>
                <a:lnTo>
                  <a:pt x="536" y="297"/>
                </a:lnTo>
                <a:lnTo>
                  <a:pt x="535" y="293"/>
                </a:lnTo>
                <a:lnTo>
                  <a:pt x="533" y="284"/>
                </a:lnTo>
                <a:lnTo>
                  <a:pt x="538" y="280"/>
                </a:lnTo>
                <a:lnTo>
                  <a:pt x="544" y="282"/>
                </a:lnTo>
                <a:lnTo>
                  <a:pt x="546" y="279"/>
                </a:lnTo>
                <a:lnTo>
                  <a:pt x="544" y="271"/>
                </a:lnTo>
                <a:lnTo>
                  <a:pt x="544" y="266"/>
                </a:lnTo>
                <a:lnTo>
                  <a:pt x="546" y="259"/>
                </a:lnTo>
                <a:lnTo>
                  <a:pt x="542" y="257"/>
                </a:lnTo>
                <a:lnTo>
                  <a:pt x="538" y="250"/>
                </a:lnTo>
                <a:lnTo>
                  <a:pt x="542" y="244"/>
                </a:lnTo>
                <a:lnTo>
                  <a:pt x="549" y="244"/>
                </a:lnTo>
                <a:lnTo>
                  <a:pt x="553" y="239"/>
                </a:lnTo>
                <a:lnTo>
                  <a:pt x="556" y="235"/>
                </a:lnTo>
                <a:lnTo>
                  <a:pt x="560" y="232"/>
                </a:lnTo>
                <a:lnTo>
                  <a:pt x="564" y="233"/>
                </a:lnTo>
                <a:lnTo>
                  <a:pt x="569" y="237"/>
                </a:lnTo>
                <a:lnTo>
                  <a:pt x="574" y="230"/>
                </a:lnTo>
                <a:lnTo>
                  <a:pt x="582" y="228"/>
                </a:lnTo>
                <a:lnTo>
                  <a:pt x="585" y="224"/>
                </a:lnTo>
                <a:lnTo>
                  <a:pt x="589" y="221"/>
                </a:lnTo>
                <a:lnTo>
                  <a:pt x="596" y="224"/>
                </a:lnTo>
                <a:lnTo>
                  <a:pt x="602" y="226"/>
                </a:lnTo>
                <a:lnTo>
                  <a:pt x="609" y="224"/>
                </a:lnTo>
                <a:lnTo>
                  <a:pt x="616" y="226"/>
                </a:lnTo>
                <a:lnTo>
                  <a:pt x="620" y="230"/>
                </a:lnTo>
                <a:lnTo>
                  <a:pt x="623" y="237"/>
                </a:lnTo>
                <a:lnTo>
                  <a:pt x="629" y="242"/>
                </a:lnTo>
                <a:lnTo>
                  <a:pt x="632" y="248"/>
                </a:lnTo>
                <a:lnTo>
                  <a:pt x="639" y="252"/>
                </a:lnTo>
                <a:lnTo>
                  <a:pt x="641" y="255"/>
                </a:lnTo>
                <a:lnTo>
                  <a:pt x="645" y="261"/>
                </a:lnTo>
                <a:lnTo>
                  <a:pt x="650" y="264"/>
                </a:lnTo>
                <a:lnTo>
                  <a:pt x="654" y="268"/>
                </a:lnTo>
                <a:lnTo>
                  <a:pt x="659" y="273"/>
                </a:lnTo>
                <a:lnTo>
                  <a:pt x="663" y="279"/>
                </a:lnTo>
                <a:lnTo>
                  <a:pt x="668" y="279"/>
                </a:lnTo>
                <a:lnTo>
                  <a:pt x="670" y="275"/>
                </a:lnTo>
                <a:lnTo>
                  <a:pt x="672" y="270"/>
                </a:lnTo>
                <a:lnTo>
                  <a:pt x="674" y="266"/>
                </a:lnTo>
                <a:lnTo>
                  <a:pt x="679" y="264"/>
                </a:lnTo>
                <a:lnTo>
                  <a:pt x="685" y="262"/>
                </a:lnTo>
                <a:lnTo>
                  <a:pt x="685" y="257"/>
                </a:lnTo>
                <a:lnTo>
                  <a:pt x="685" y="252"/>
                </a:lnTo>
                <a:lnTo>
                  <a:pt x="681" y="246"/>
                </a:lnTo>
                <a:lnTo>
                  <a:pt x="681" y="241"/>
                </a:lnTo>
                <a:lnTo>
                  <a:pt x="683" y="233"/>
                </a:lnTo>
                <a:lnTo>
                  <a:pt x="683" y="224"/>
                </a:lnTo>
                <a:lnTo>
                  <a:pt x="686" y="221"/>
                </a:lnTo>
                <a:lnTo>
                  <a:pt x="695" y="219"/>
                </a:lnTo>
                <a:lnTo>
                  <a:pt x="701" y="223"/>
                </a:lnTo>
                <a:lnTo>
                  <a:pt x="706" y="228"/>
                </a:lnTo>
                <a:lnTo>
                  <a:pt x="710" y="233"/>
                </a:lnTo>
                <a:lnTo>
                  <a:pt x="712" y="237"/>
                </a:lnTo>
                <a:lnTo>
                  <a:pt x="712" y="242"/>
                </a:lnTo>
                <a:lnTo>
                  <a:pt x="715" y="248"/>
                </a:lnTo>
                <a:lnTo>
                  <a:pt x="721" y="252"/>
                </a:lnTo>
                <a:lnTo>
                  <a:pt x="728" y="252"/>
                </a:lnTo>
                <a:lnTo>
                  <a:pt x="732" y="255"/>
                </a:lnTo>
                <a:lnTo>
                  <a:pt x="735" y="259"/>
                </a:lnTo>
                <a:lnTo>
                  <a:pt x="742" y="266"/>
                </a:lnTo>
                <a:lnTo>
                  <a:pt x="748" y="273"/>
                </a:lnTo>
                <a:lnTo>
                  <a:pt x="753" y="275"/>
                </a:lnTo>
                <a:lnTo>
                  <a:pt x="759" y="279"/>
                </a:lnTo>
                <a:lnTo>
                  <a:pt x="764" y="282"/>
                </a:lnTo>
                <a:lnTo>
                  <a:pt x="769" y="286"/>
                </a:lnTo>
                <a:lnTo>
                  <a:pt x="778" y="291"/>
                </a:lnTo>
                <a:lnTo>
                  <a:pt x="782" y="295"/>
                </a:lnTo>
                <a:lnTo>
                  <a:pt x="788" y="298"/>
                </a:lnTo>
                <a:lnTo>
                  <a:pt x="791" y="306"/>
                </a:lnTo>
                <a:lnTo>
                  <a:pt x="795" y="311"/>
                </a:lnTo>
                <a:lnTo>
                  <a:pt x="800" y="315"/>
                </a:lnTo>
                <a:lnTo>
                  <a:pt x="806" y="315"/>
                </a:lnTo>
                <a:lnTo>
                  <a:pt x="811" y="313"/>
                </a:lnTo>
                <a:lnTo>
                  <a:pt x="816" y="309"/>
                </a:lnTo>
                <a:lnTo>
                  <a:pt x="820" y="306"/>
                </a:lnTo>
                <a:lnTo>
                  <a:pt x="825" y="302"/>
                </a:lnTo>
                <a:lnTo>
                  <a:pt x="829" y="300"/>
                </a:lnTo>
                <a:lnTo>
                  <a:pt x="838" y="300"/>
                </a:lnTo>
                <a:lnTo>
                  <a:pt x="840" y="295"/>
                </a:lnTo>
                <a:lnTo>
                  <a:pt x="840" y="289"/>
                </a:lnTo>
                <a:lnTo>
                  <a:pt x="845" y="288"/>
                </a:lnTo>
                <a:lnTo>
                  <a:pt x="849" y="288"/>
                </a:lnTo>
                <a:lnTo>
                  <a:pt x="860" y="288"/>
                </a:lnTo>
                <a:lnTo>
                  <a:pt x="867" y="284"/>
                </a:lnTo>
                <a:lnTo>
                  <a:pt x="878" y="282"/>
                </a:lnTo>
                <a:lnTo>
                  <a:pt x="878" y="275"/>
                </a:lnTo>
                <a:lnTo>
                  <a:pt x="880" y="264"/>
                </a:lnTo>
                <a:lnTo>
                  <a:pt x="883" y="261"/>
                </a:lnTo>
                <a:lnTo>
                  <a:pt x="887" y="255"/>
                </a:lnTo>
                <a:lnTo>
                  <a:pt x="889" y="252"/>
                </a:lnTo>
                <a:lnTo>
                  <a:pt x="892" y="248"/>
                </a:lnTo>
                <a:lnTo>
                  <a:pt x="898" y="242"/>
                </a:lnTo>
                <a:lnTo>
                  <a:pt x="903" y="239"/>
                </a:lnTo>
                <a:lnTo>
                  <a:pt x="909" y="237"/>
                </a:lnTo>
                <a:lnTo>
                  <a:pt x="916" y="239"/>
                </a:lnTo>
                <a:lnTo>
                  <a:pt x="927" y="241"/>
                </a:lnTo>
                <a:lnTo>
                  <a:pt x="930" y="241"/>
                </a:lnTo>
                <a:lnTo>
                  <a:pt x="932" y="244"/>
                </a:lnTo>
                <a:lnTo>
                  <a:pt x="936" y="250"/>
                </a:lnTo>
                <a:lnTo>
                  <a:pt x="945" y="252"/>
                </a:lnTo>
                <a:lnTo>
                  <a:pt x="952" y="252"/>
                </a:lnTo>
                <a:lnTo>
                  <a:pt x="955" y="253"/>
                </a:lnTo>
                <a:lnTo>
                  <a:pt x="955" y="259"/>
                </a:lnTo>
                <a:lnTo>
                  <a:pt x="955" y="264"/>
                </a:lnTo>
                <a:lnTo>
                  <a:pt x="963" y="270"/>
                </a:lnTo>
                <a:lnTo>
                  <a:pt x="970" y="273"/>
                </a:lnTo>
                <a:lnTo>
                  <a:pt x="975" y="275"/>
                </a:lnTo>
                <a:lnTo>
                  <a:pt x="979" y="275"/>
                </a:lnTo>
                <a:lnTo>
                  <a:pt x="984" y="279"/>
                </a:lnTo>
                <a:lnTo>
                  <a:pt x="990" y="279"/>
                </a:lnTo>
                <a:lnTo>
                  <a:pt x="997" y="275"/>
                </a:lnTo>
                <a:lnTo>
                  <a:pt x="1002" y="271"/>
                </a:lnTo>
                <a:lnTo>
                  <a:pt x="1008" y="270"/>
                </a:lnTo>
                <a:lnTo>
                  <a:pt x="1015" y="270"/>
                </a:lnTo>
                <a:lnTo>
                  <a:pt x="1022" y="268"/>
                </a:lnTo>
                <a:lnTo>
                  <a:pt x="1028" y="264"/>
                </a:lnTo>
                <a:lnTo>
                  <a:pt x="1035" y="259"/>
                </a:lnTo>
                <a:lnTo>
                  <a:pt x="1037" y="252"/>
                </a:lnTo>
                <a:lnTo>
                  <a:pt x="1039" y="246"/>
                </a:lnTo>
                <a:lnTo>
                  <a:pt x="1039" y="241"/>
                </a:lnTo>
                <a:lnTo>
                  <a:pt x="1046" y="237"/>
                </a:lnTo>
                <a:lnTo>
                  <a:pt x="1053" y="235"/>
                </a:lnTo>
                <a:lnTo>
                  <a:pt x="1057" y="232"/>
                </a:lnTo>
                <a:lnTo>
                  <a:pt x="1062" y="226"/>
                </a:lnTo>
                <a:lnTo>
                  <a:pt x="1060" y="221"/>
                </a:lnTo>
                <a:lnTo>
                  <a:pt x="1053" y="219"/>
                </a:lnTo>
                <a:lnTo>
                  <a:pt x="1048" y="221"/>
                </a:lnTo>
                <a:lnTo>
                  <a:pt x="1042" y="224"/>
                </a:lnTo>
                <a:lnTo>
                  <a:pt x="1035" y="224"/>
                </a:lnTo>
                <a:lnTo>
                  <a:pt x="1039" y="219"/>
                </a:lnTo>
                <a:lnTo>
                  <a:pt x="1042" y="217"/>
                </a:lnTo>
                <a:lnTo>
                  <a:pt x="1046" y="212"/>
                </a:lnTo>
                <a:lnTo>
                  <a:pt x="1049" y="206"/>
                </a:lnTo>
                <a:lnTo>
                  <a:pt x="1048" y="201"/>
                </a:lnTo>
                <a:lnTo>
                  <a:pt x="1048" y="194"/>
                </a:lnTo>
                <a:lnTo>
                  <a:pt x="1039" y="188"/>
                </a:lnTo>
                <a:lnTo>
                  <a:pt x="1033" y="181"/>
                </a:lnTo>
                <a:lnTo>
                  <a:pt x="1040" y="179"/>
                </a:lnTo>
                <a:lnTo>
                  <a:pt x="1046" y="181"/>
                </a:lnTo>
                <a:lnTo>
                  <a:pt x="1053" y="185"/>
                </a:lnTo>
                <a:lnTo>
                  <a:pt x="1058" y="186"/>
                </a:lnTo>
                <a:lnTo>
                  <a:pt x="1062" y="192"/>
                </a:lnTo>
                <a:lnTo>
                  <a:pt x="1066" y="194"/>
                </a:lnTo>
                <a:lnTo>
                  <a:pt x="1071" y="190"/>
                </a:lnTo>
                <a:lnTo>
                  <a:pt x="1073" y="185"/>
                </a:lnTo>
                <a:lnTo>
                  <a:pt x="1080" y="186"/>
                </a:lnTo>
                <a:lnTo>
                  <a:pt x="1084" y="190"/>
                </a:lnTo>
                <a:lnTo>
                  <a:pt x="1080" y="194"/>
                </a:lnTo>
                <a:lnTo>
                  <a:pt x="1076" y="201"/>
                </a:lnTo>
                <a:lnTo>
                  <a:pt x="1075" y="206"/>
                </a:lnTo>
                <a:lnTo>
                  <a:pt x="1082" y="208"/>
                </a:lnTo>
                <a:lnTo>
                  <a:pt x="1086" y="210"/>
                </a:lnTo>
                <a:lnTo>
                  <a:pt x="1091" y="212"/>
                </a:lnTo>
                <a:lnTo>
                  <a:pt x="1095" y="217"/>
                </a:lnTo>
                <a:lnTo>
                  <a:pt x="1100" y="221"/>
                </a:lnTo>
                <a:lnTo>
                  <a:pt x="1102" y="224"/>
                </a:lnTo>
                <a:lnTo>
                  <a:pt x="1105" y="228"/>
                </a:lnTo>
                <a:lnTo>
                  <a:pt x="1105" y="233"/>
                </a:lnTo>
                <a:lnTo>
                  <a:pt x="1109" y="242"/>
                </a:lnTo>
                <a:lnTo>
                  <a:pt x="1109" y="248"/>
                </a:lnTo>
                <a:lnTo>
                  <a:pt x="1113" y="252"/>
                </a:lnTo>
                <a:lnTo>
                  <a:pt x="1122" y="250"/>
                </a:lnTo>
                <a:lnTo>
                  <a:pt x="1125" y="244"/>
                </a:lnTo>
                <a:lnTo>
                  <a:pt x="1129" y="239"/>
                </a:lnTo>
                <a:lnTo>
                  <a:pt x="1125" y="233"/>
                </a:lnTo>
                <a:lnTo>
                  <a:pt x="1123" y="228"/>
                </a:lnTo>
                <a:lnTo>
                  <a:pt x="1123" y="223"/>
                </a:lnTo>
                <a:lnTo>
                  <a:pt x="1122" y="215"/>
                </a:lnTo>
                <a:lnTo>
                  <a:pt x="1122" y="210"/>
                </a:lnTo>
                <a:lnTo>
                  <a:pt x="1123" y="206"/>
                </a:lnTo>
                <a:lnTo>
                  <a:pt x="1123" y="201"/>
                </a:lnTo>
                <a:lnTo>
                  <a:pt x="1127" y="196"/>
                </a:lnTo>
                <a:lnTo>
                  <a:pt x="1129" y="188"/>
                </a:lnTo>
                <a:lnTo>
                  <a:pt x="1134" y="183"/>
                </a:lnTo>
                <a:lnTo>
                  <a:pt x="1136" y="177"/>
                </a:lnTo>
                <a:lnTo>
                  <a:pt x="1136" y="172"/>
                </a:lnTo>
                <a:lnTo>
                  <a:pt x="1136" y="167"/>
                </a:lnTo>
                <a:lnTo>
                  <a:pt x="1143" y="165"/>
                </a:lnTo>
                <a:lnTo>
                  <a:pt x="1149" y="165"/>
                </a:lnTo>
                <a:lnTo>
                  <a:pt x="1149" y="159"/>
                </a:lnTo>
                <a:lnTo>
                  <a:pt x="1152" y="154"/>
                </a:lnTo>
                <a:lnTo>
                  <a:pt x="1161" y="156"/>
                </a:lnTo>
                <a:lnTo>
                  <a:pt x="1167" y="161"/>
                </a:lnTo>
                <a:lnTo>
                  <a:pt x="1169" y="165"/>
                </a:lnTo>
                <a:lnTo>
                  <a:pt x="1169" y="170"/>
                </a:lnTo>
                <a:lnTo>
                  <a:pt x="1165" y="176"/>
                </a:lnTo>
                <a:lnTo>
                  <a:pt x="1161" y="177"/>
                </a:lnTo>
                <a:lnTo>
                  <a:pt x="1165" y="181"/>
                </a:lnTo>
                <a:lnTo>
                  <a:pt x="1172" y="185"/>
                </a:lnTo>
                <a:lnTo>
                  <a:pt x="1174" y="190"/>
                </a:lnTo>
                <a:lnTo>
                  <a:pt x="1169" y="194"/>
                </a:lnTo>
                <a:lnTo>
                  <a:pt x="1161" y="194"/>
                </a:lnTo>
                <a:lnTo>
                  <a:pt x="1158" y="201"/>
                </a:lnTo>
                <a:lnTo>
                  <a:pt x="1163" y="206"/>
                </a:lnTo>
                <a:lnTo>
                  <a:pt x="1170" y="206"/>
                </a:lnTo>
                <a:lnTo>
                  <a:pt x="1179" y="206"/>
                </a:lnTo>
                <a:lnTo>
                  <a:pt x="1187" y="206"/>
                </a:lnTo>
                <a:lnTo>
                  <a:pt x="1192" y="205"/>
                </a:lnTo>
                <a:lnTo>
                  <a:pt x="1197" y="205"/>
                </a:lnTo>
                <a:lnTo>
                  <a:pt x="1203" y="203"/>
                </a:lnTo>
                <a:lnTo>
                  <a:pt x="1208" y="201"/>
                </a:lnTo>
                <a:lnTo>
                  <a:pt x="1212" y="201"/>
                </a:lnTo>
                <a:lnTo>
                  <a:pt x="1223" y="203"/>
                </a:lnTo>
                <a:lnTo>
                  <a:pt x="1230" y="208"/>
                </a:lnTo>
                <a:lnTo>
                  <a:pt x="1235" y="208"/>
                </a:lnTo>
                <a:lnTo>
                  <a:pt x="1244" y="205"/>
                </a:lnTo>
                <a:lnTo>
                  <a:pt x="1248" y="199"/>
                </a:lnTo>
                <a:lnTo>
                  <a:pt x="1253" y="192"/>
                </a:lnTo>
                <a:lnTo>
                  <a:pt x="1259" y="192"/>
                </a:lnTo>
                <a:lnTo>
                  <a:pt x="1262" y="194"/>
                </a:lnTo>
                <a:lnTo>
                  <a:pt x="1268" y="199"/>
                </a:lnTo>
                <a:lnTo>
                  <a:pt x="1273" y="205"/>
                </a:lnTo>
                <a:lnTo>
                  <a:pt x="1279" y="206"/>
                </a:lnTo>
                <a:lnTo>
                  <a:pt x="1282" y="206"/>
                </a:lnTo>
                <a:lnTo>
                  <a:pt x="1288" y="208"/>
                </a:lnTo>
                <a:lnTo>
                  <a:pt x="1295" y="212"/>
                </a:lnTo>
                <a:lnTo>
                  <a:pt x="1295" y="217"/>
                </a:lnTo>
                <a:lnTo>
                  <a:pt x="1297" y="223"/>
                </a:lnTo>
                <a:lnTo>
                  <a:pt x="1302" y="226"/>
                </a:lnTo>
                <a:lnTo>
                  <a:pt x="1308" y="226"/>
                </a:lnTo>
                <a:lnTo>
                  <a:pt x="1315" y="226"/>
                </a:lnTo>
                <a:lnTo>
                  <a:pt x="1326" y="223"/>
                </a:lnTo>
                <a:lnTo>
                  <a:pt x="1337" y="221"/>
                </a:lnTo>
                <a:lnTo>
                  <a:pt x="1346" y="221"/>
                </a:lnTo>
                <a:lnTo>
                  <a:pt x="1353" y="223"/>
                </a:lnTo>
                <a:lnTo>
                  <a:pt x="1360" y="228"/>
                </a:lnTo>
                <a:lnTo>
                  <a:pt x="1365" y="230"/>
                </a:lnTo>
                <a:lnTo>
                  <a:pt x="1374" y="232"/>
                </a:lnTo>
                <a:lnTo>
                  <a:pt x="1380" y="235"/>
                </a:lnTo>
                <a:lnTo>
                  <a:pt x="1383" y="241"/>
                </a:lnTo>
                <a:lnTo>
                  <a:pt x="1385" y="246"/>
                </a:lnTo>
                <a:lnTo>
                  <a:pt x="1387" y="239"/>
                </a:lnTo>
                <a:lnTo>
                  <a:pt x="1385" y="233"/>
                </a:lnTo>
                <a:lnTo>
                  <a:pt x="1383" y="226"/>
                </a:lnTo>
                <a:lnTo>
                  <a:pt x="1385" y="219"/>
                </a:lnTo>
                <a:lnTo>
                  <a:pt x="1389" y="215"/>
                </a:lnTo>
                <a:lnTo>
                  <a:pt x="1391" y="208"/>
                </a:lnTo>
                <a:lnTo>
                  <a:pt x="1387" y="205"/>
                </a:lnTo>
                <a:lnTo>
                  <a:pt x="1389" y="199"/>
                </a:lnTo>
                <a:lnTo>
                  <a:pt x="1393" y="194"/>
                </a:lnTo>
                <a:lnTo>
                  <a:pt x="1389" y="188"/>
                </a:lnTo>
                <a:lnTo>
                  <a:pt x="1383" y="181"/>
                </a:lnTo>
                <a:lnTo>
                  <a:pt x="1383" y="174"/>
                </a:lnTo>
                <a:lnTo>
                  <a:pt x="1387" y="170"/>
                </a:lnTo>
                <a:lnTo>
                  <a:pt x="1394" y="167"/>
                </a:lnTo>
                <a:lnTo>
                  <a:pt x="1400" y="163"/>
                </a:lnTo>
                <a:lnTo>
                  <a:pt x="1400" y="159"/>
                </a:lnTo>
                <a:lnTo>
                  <a:pt x="1398" y="154"/>
                </a:lnTo>
                <a:lnTo>
                  <a:pt x="1391" y="149"/>
                </a:lnTo>
                <a:lnTo>
                  <a:pt x="1382" y="143"/>
                </a:lnTo>
                <a:lnTo>
                  <a:pt x="1376" y="141"/>
                </a:lnTo>
                <a:lnTo>
                  <a:pt x="1373" y="136"/>
                </a:lnTo>
                <a:lnTo>
                  <a:pt x="1374" y="130"/>
                </a:lnTo>
                <a:lnTo>
                  <a:pt x="1380" y="127"/>
                </a:lnTo>
                <a:lnTo>
                  <a:pt x="1383" y="132"/>
                </a:lnTo>
                <a:lnTo>
                  <a:pt x="1387" y="136"/>
                </a:lnTo>
                <a:lnTo>
                  <a:pt x="1393" y="138"/>
                </a:lnTo>
                <a:lnTo>
                  <a:pt x="1398" y="141"/>
                </a:lnTo>
                <a:lnTo>
                  <a:pt x="1403" y="145"/>
                </a:lnTo>
                <a:lnTo>
                  <a:pt x="1409" y="150"/>
                </a:lnTo>
                <a:lnTo>
                  <a:pt x="1409" y="158"/>
                </a:lnTo>
                <a:lnTo>
                  <a:pt x="1411" y="165"/>
                </a:lnTo>
                <a:lnTo>
                  <a:pt x="1414" y="168"/>
                </a:lnTo>
                <a:lnTo>
                  <a:pt x="1412" y="174"/>
                </a:lnTo>
                <a:lnTo>
                  <a:pt x="1407" y="176"/>
                </a:lnTo>
                <a:lnTo>
                  <a:pt x="1409" y="181"/>
                </a:lnTo>
                <a:lnTo>
                  <a:pt x="1414" y="185"/>
                </a:lnTo>
                <a:lnTo>
                  <a:pt x="1420" y="190"/>
                </a:lnTo>
                <a:lnTo>
                  <a:pt x="1418" y="197"/>
                </a:lnTo>
                <a:lnTo>
                  <a:pt x="1423" y="203"/>
                </a:lnTo>
                <a:lnTo>
                  <a:pt x="1429" y="203"/>
                </a:lnTo>
                <a:lnTo>
                  <a:pt x="1430" y="206"/>
                </a:lnTo>
                <a:lnTo>
                  <a:pt x="1427" y="215"/>
                </a:lnTo>
                <a:lnTo>
                  <a:pt x="1430" y="221"/>
                </a:lnTo>
                <a:lnTo>
                  <a:pt x="1439" y="221"/>
                </a:lnTo>
                <a:lnTo>
                  <a:pt x="1447" y="219"/>
                </a:lnTo>
                <a:lnTo>
                  <a:pt x="1454" y="215"/>
                </a:lnTo>
                <a:lnTo>
                  <a:pt x="1461" y="212"/>
                </a:lnTo>
                <a:lnTo>
                  <a:pt x="1468" y="210"/>
                </a:lnTo>
                <a:lnTo>
                  <a:pt x="1474" y="208"/>
                </a:lnTo>
                <a:lnTo>
                  <a:pt x="1479" y="205"/>
                </a:lnTo>
                <a:lnTo>
                  <a:pt x="1485" y="199"/>
                </a:lnTo>
                <a:lnTo>
                  <a:pt x="1492" y="196"/>
                </a:lnTo>
                <a:lnTo>
                  <a:pt x="1495" y="192"/>
                </a:lnTo>
                <a:lnTo>
                  <a:pt x="1501" y="190"/>
                </a:lnTo>
                <a:lnTo>
                  <a:pt x="1510" y="190"/>
                </a:lnTo>
                <a:lnTo>
                  <a:pt x="1517" y="188"/>
                </a:lnTo>
                <a:lnTo>
                  <a:pt x="1523" y="188"/>
                </a:lnTo>
                <a:lnTo>
                  <a:pt x="1532" y="186"/>
                </a:lnTo>
                <a:lnTo>
                  <a:pt x="1539" y="186"/>
                </a:lnTo>
                <a:lnTo>
                  <a:pt x="1544" y="183"/>
                </a:lnTo>
                <a:lnTo>
                  <a:pt x="1550" y="183"/>
                </a:lnTo>
                <a:lnTo>
                  <a:pt x="1555" y="185"/>
                </a:lnTo>
                <a:lnTo>
                  <a:pt x="1559" y="190"/>
                </a:lnTo>
                <a:lnTo>
                  <a:pt x="1562" y="194"/>
                </a:lnTo>
                <a:lnTo>
                  <a:pt x="1568" y="192"/>
                </a:lnTo>
                <a:lnTo>
                  <a:pt x="1573" y="190"/>
                </a:lnTo>
                <a:lnTo>
                  <a:pt x="1580" y="188"/>
                </a:lnTo>
                <a:lnTo>
                  <a:pt x="1584" y="190"/>
                </a:lnTo>
                <a:lnTo>
                  <a:pt x="1589" y="190"/>
                </a:lnTo>
                <a:lnTo>
                  <a:pt x="1595" y="190"/>
                </a:lnTo>
                <a:lnTo>
                  <a:pt x="1598" y="190"/>
                </a:lnTo>
                <a:lnTo>
                  <a:pt x="1606" y="190"/>
                </a:lnTo>
                <a:lnTo>
                  <a:pt x="1611" y="192"/>
                </a:lnTo>
                <a:lnTo>
                  <a:pt x="1618" y="199"/>
                </a:lnTo>
                <a:lnTo>
                  <a:pt x="1625" y="197"/>
                </a:lnTo>
                <a:lnTo>
                  <a:pt x="1629" y="194"/>
                </a:lnTo>
                <a:lnTo>
                  <a:pt x="1636" y="192"/>
                </a:lnTo>
                <a:lnTo>
                  <a:pt x="1645" y="194"/>
                </a:lnTo>
                <a:lnTo>
                  <a:pt x="1651" y="197"/>
                </a:lnTo>
                <a:lnTo>
                  <a:pt x="1656" y="201"/>
                </a:lnTo>
                <a:lnTo>
                  <a:pt x="1662" y="206"/>
                </a:lnTo>
                <a:lnTo>
                  <a:pt x="1669" y="210"/>
                </a:lnTo>
                <a:lnTo>
                  <a:pt x="1678" y="212"/>
                </a:lnTo>
                <a:lnTo>
                  <a:pt x="1683" y="219"/>
                </a:lnTo>
                <a:lnTo>
                  <a:pt x="1687" y="223"/>
                </a:lnTo>
                <a:lnTo>
                  <a:pt x="1689" y="228"/>
                </a:lnTo>
                <a:lnTo>
                  <a:pt x="1694" y="232"/>
                </a:lnTo>
                <a:lnTo>
                  <a:pt x="1705" y="232"/>
                </a:lnTo>
                <a:lnTo>
                  <a:pt x="1707" y="235"/>
                </a:lnTo>
                <a:lnTo>
                  <a:pt x="1710" y="242"/>
                </a:lnTo>
                <a:lnTo>
                  <a:pt x="1710" y="252"/>
                </a:lnTo>
                <a:lnTo>
                  <a:pt x="1716" y="255"/>
                </a:lnTo>
                <a:lnTo>
                  <a:pt x="1721" y="259"/>
                </a:lnTo>
                <a:lnTo>
                  <a:pt x="1727" y="261"/>
                </a:lnTo>
                <a:lnTo>
                  <a:pt x="1730" y="264"/>
                </a:lnTo>
                <a:lnTo>
                  <a:pt x="1734" y="266"/>
                </a:lnTo>
                <a:lnTo>
                  <a:pt x="1739" y="270"/>
                </a:lnTo>
                <a:lnTo>
                  <a:pt x="1745" y="271"/>
                </a:lnTo>
                <a:lnTo>
                  <a:pt x="1752" y="273"/>
                </a:lnTo>
                <a:lnTo>
                  <a:pt x="1756" y="277"/>
                </a:lnTo>
                <a:lnTo>
                  <a:pt x="1763" y="280"/>
                </a:lnTo>
                <a:lnTo>
                  <a:pt x="1772" y="280"/>
                </a:lnTo>
                <a:lnTo>
                  <a:pt x="1770" y="275"/>
                </a:lnTo>
                <a:lnTo>
                  <a:pt x="1765" y="271"/>
                </a:lnTo>
                <a:lnTo>
                  <a:pt x="1757" y="264"/>
                </a:lnTo>
                <a:lnTo>
                  <a:pt x="1759" y="257"/>
                </a:lnTo>
                <a:lnTo>
                  <a:pt x="1765" y="257"/>
                </a:lnTo>
                <a:lnTo>
                  <a:pt x="1774" y="257"/>
                </a:lnTo>
                <a:lnTo>
                  <a:pt x="1779" y="252"/>
                </a:lnTo>
                <a:lnTo>
                  <a:pt x="1784" y="253"/>
                </a:lnTo>
                <a:lnTo>
                  <a:pt x="1790" y="252"/>
                </a:lnTo>
                <a:lnTo>
                  <a:pt x="1795" y="246"/>
                </a:lnTo>
                <a:lnTo>
                  <a:pt x="1792" y="242"/>
                </a:lnTo>
                <a:lnTo>
                  <a:pt x="1793" y="237"/>
                </a:lnTo>
                <a:lnTo>
                  <a:pt x="1792" y="232"/>
                </a:lnTo>
                <a:lnTo>
                  <a:pt x="1786" y="226"/>
                </a:lnTo>
                <a:lnTo>
                  <a:pt x="1781" y="221"/>
                </a:lnTo>
                <a:lnTo>
                  <a:pt x="1775" y="215"/>
                </a:lnTo>
                <a:lnTo>
                  <a:pt x="1768" y="214"/>
                </a:lnTo>
                <a:lnTo>
                  <a:pt x="1763" y="212"/>
                </a:lnTo>
                <a:lnTo>
                  <a:pt x="1761" y="208"/>
                </a:lnTo>
                <a:lnTo>
                  <a:pt x="1759" y="201"/>
                </a:lnTo>
                <a:lnTo>
                  <a:pt x="1756" y="197"/>
                </a:lnTo>
                <a:lnTo>
                  <a:pt x="1756" y="192"/>
                </a:lnTo>
                <a:lnTo>
                  <a:pt x="1756" y="185"/>
                </a:lnTo>
                <a:lnTo>
                  <a:pt x="1752" y="179"/>
                </a:lnTo>
                <a:lnTo>
                  <a:pt x="1748" y="172"/>
                </a:lnTo>
                <a:lnTo>
                  <a:pt x="1746" y="165"/>
                </a:lnTo>
                <a:lnTo>
                  <a:pt x="1748" y="161"/>
                </a:lnTo>
                <a:lnTo>
                  <a:pt x="1756" y="161"/>
                </a:lnTo>
                <a:lnTo>
                  <a:pt x="1763" y="159"/>
                </a:lnTo>
                <a:lnTo>
                  <a:pt x="1766" y="158"/>
                </a:lnTo>
                <a:lnTo>
                  <a:pt x="1772" y="156"/>
                </a:lnTo>
                <a:lnTo>
                  <a:pt x="1779" y="154"/>
                </a:lnTo>
                <a:lnTo>
                  <a:pt x="1784" y="152"/>
                </a:lnTo>
                <a:lnTo>
                  <a:pt x="1793" y="152"/>
                </a:lnTo>
                <a:lnTo>
                  <a:pt x="1799" y="152"/>
                </a:lnTo>
                <a:lnTo>
                  <a:pt x="1802" y="150"/>
                </a:lnTo>
                <a:lnTo>
                  <a:pt x="1810" y="149"/>
                </a:lnTo>
                <a:lnTo>
                  <a:pt x="1819" y="150"/>
                </a:lnTo>
                <a:lnTo>
                  <a:pt x="1824" y="150"/>
                </a:lnTo>
                <a:lnTo>
                  <a:pt x="1830" y="147"/>
                </a:lnTo>
                <a:lnTo>
                  <a:pt x="1835" y="145"/>
                </a:lnTo>
                <a:lnTo>
                  <a:pt x="1839" y="140"/>
                </a:lnTo>
                <a:lnTo>
                  <a:pt x="1837" y="132"/>
                </a:lnTo>
                <a:lnTo>
                  <a:pt x="1835" y="125"/>
                </a:lnTo>
                <a:lnTo>
                  <a:pt x="1831" y="121"/>
                </a:lnTo>
                <a:lnTo>
                  <a:pt x="1830" y="116"/>
                </a:lnTo>
                <a:lnTo>
                  <a:pt x="1830" y="111"/>
                </a:lnTo>
                <a:lnTo>
                  <a:pt x="1830" y="105"/>
                </a:lnTo>
                <a:lnTo>
                  <a:pt x="1831" y="98"/>
                </a:lnTo>
                <a:lnTo>
                  <a:pt x="1839" y="96"/>
                </a:lnTo>
                <a:lnTo>
                  <a:pt x="1842" y="96"/>
                </a:lnTo>
                <a:lnTo>
                  <a:pt x="1849" y="93"/>
                </a:lnTo>
                <a:lnTo>
                  <a:pt x="1858" y="85"/>
                </a:lnTo>
                <a:lnTo>
                  <a:pt x="1867" y="85"/>
                </a:lnTo>
                <a:lnTo>
                  <a:pt x="1875" y="87"/>
                </a:lnTo>
                <a:lnTo>
                  <a:pt x="1880" y="87"/>
                </a:lnTo>
                <a:lnTo>
                  <a:pt x="1886" y="85"/>
                </a:lnTo>
                <a:lnTo>
                  <a:pt x="1893" y="89"/>
                </a:lnTo>
                <a:lnTo>
                  <a:pt x="1898" y="94"/>
                </a:lnTo>
                <a:lnTo>
                  <a:pt x="1905" y="98"/>
                </a:lnTo>
                <a:lnTo>
                  <a:pt x="1916" y="102"/>
                </a:lnTo>
                <a:lnTo>
                  <a:pt x="1927" y="105"/>
                </a:lnTo>
                <a:lnTo>
                  <a:pt x="1931" y="103"/>
                </a:lnTo>
                <a:lnTo>
                  <a:pt x="1932" y="96"/>
                </a:lnTo>
                <a:lnTo>
                  <a:pt x="1932" y="91"/>
                </a:lnTo>
                <a:lnTo>
                  <a:pt x="1936" y="89"/>
                </a:lnTo>
                <a:lnTo>
                  <a:pt x="1943" y="89"/>
                </a:lnTo>
                <a:lnTo>
                  <a:pt x="1951" y="87"/>
                </a:lnTo>
                <a:lnTo>
                  <a:pt x="1954" y="82"/>
                </a:lnTo>
                <a:lnTo>
                  <a:pt x="1956" y="78"/>
                </a:lnTo>
                <a:lnTo>
                  <a:pt x="1961" y="74"/>
                </a:lnTo>
                <a:lnTo>
                  <a:pt x="1965" y="69"/>
                </a:lnTo>
                <a:lnTo>
                  <a:pt x="1969" y="64"/>
                </a:lnTo>
                <a:lnTo>
                  <a:pt x="1972" y="64"/>
                </a:lnTo>
                <a:lnTo>
                  <a:pt x="1981" y="64"/>
                </a:lnTo>
                <a:lnTo>
                  <a:pt x="1988" y="62"/>
                </a:lnTo>
                <a:lnTo>
                  <a:pt x="1994" y="60"/>
                </a:lnTo>
                <a:lnTo>
                  <a:pt x="2003" y="55"/>
                </a:lnTo>
                <a:lnTo>
                  <a:pt x="2010" y="51"/>
                </a:lnTo>
                <a:lnTo>
                  <a:pt x="2014" y="49"/>
                </a:lnTo>
                <a:lnTo>
                  <a:pt x="2019" y="46"/>
                </a:lnTo>
                <a:lnTo>
                  <a:pt x="2026" y="42"/>
                </a:lnTo>
                <a:lnTo>
                  <a:pt x="2032" y="40"/>
                </a:lnTo>
                <a:lnTo>
                  <a:pt x="2041" y="35"/>
                </a:lnTo>
                <a:lnTo>
                  <a:pt x="2046" y="35"/>
                </a:lnTo>
                <a:lnTo>
                  <a:pt x="2052" y="33"/>
                </a:lnTo>
                <a:lnTo>
                  <a:pt x="2059" y="33"/>
                </a:lnTo>
                <a:lnTo>
                  <a:pt x="2066" y="31"/>
                </a:lnTo>
                <a:lnTo>
                  <a:pt x="2072" y="31"/>
                </a:lnTo>
                <a:lnTo>
                  <a:pt x="2077" y="33"/>
                </a:lnTo>
                <a:lnTo>
                  <a:pt x="2084" y="35"/>
                </a:lnTo>
                <a:lnTo>
                  <a:pt x="2090" y="37"/>
                </a:lnTo>
                <a:lnTo>
                  <a:pt x="2095" y="35"/>
                </a:lnTo>
                <a:lnTo>
                  <a:pt x="2100" y="35"/>
                </a:lnTo>
                <a:lnTo>
                  <a:pt x="2102" y="29"/>
                </a:lnTo>
                <a:lnTo>
                  <a:pt x="2106" y="26"/>
                </a:lnTo>
                <a:lnTo>
                  <a:pt x="2111" y="20"/>
                </a:lnTo>
                <a:lnTo>
                  <a:pt x="2119" y="17"/>
                </a:lnTo>
                <a:lnTo>
                  <a:pt x="2124" y="9"/>
                </a:lnTo>
                <a:lnTo>
                  <a:pt x="2129" y="6"/>
                </a:lnTo>
                <a:lnTo>
                  <a:pt x="2135" y="6"/>
                </a:lnTo>
                <a:lnTo>
                  <a:pt x="2142" y="6"/>
                </a:lnTo>
                <a:lnTo>
                  <a:pt x="2146" y="8"/>
                </a:lnTo>
                <a:lnTo>
                  <a:pt x="2153" y="11"/>
                </a:lnTo>
                <a:lnTo>
                  <a:pt x="2160" y="9"/>
                </a:lnTo>
                <a:lnTo>
                  <a:pt x="2165" y="6"/>
                </a:lnTo>
                <a:lnTo>
                  <a:pt x="2169" y="4"/>
                </a:lnTo>
                <a:lnTo>
                  <a:pt x="2174" y="0"/>
                </a:lnTo>
                <a:lnTo>
                  <a:pt x="2180" y="0"/>
                </a:lnTo>
                <a:lnTo>
                  <a:pt x="2185" y="2"/>
                </a:lnTo>
                <a:lnTo>
                  <a:pt x="2189" y="8"/>
                </a:lnTo>
                <a:close/>
              </a:path>
            </a:pathLst>
          </a:custGeom>
          <a:solidFill>
            <a:srgbClr val="D6FACF"/>
          </a:solidFill>
          <a:ln w="9525">
            <a:noFill/>
            <a:round/>
            <a:headEnd/>
            <a:tailEnd/>
          </a:ln>
        </p:spPr>
        <p:txBody>
          <a:bodyPr/>
          <a:lstStyle/>
          <a:p>
            <a:endParaRPr lang="en-US"/>
          </a:p>
        </p:txBody>
      </p:sp>
      <p:sp>
        <p:nvSpPr>
          <p:cNvPr id="1037" name="Freeform 13"/>
          <p:cNvSpPr>
            <a:spLocks/>
          </p:cNvSpPr>
          <p:nvPr/>
        </p:nvSpPr>
        <p:spPr bwMode="auto">
          <a:xfrm>
            <a:off x="1435100" y="4386263"/>
            <a:ext cx="3556000" cy="1504950"/>
          </a:xfrm>
          <a:custGeom>
            <a:avLst/>
            <a:gdLst/>
            <a:ahLst/>
            <a:cxnLst>
              <a:cxn ang="0">
                <a:pos x="2227" y="54"/>
              </a:cxn>
              <a:cxn ang="0">
                <a:pos x="2200" y="148"/>
              </a:cxn>
              <a:cxn ang="0">
                <a:pos x="2196" y="234"/>
              </a:cxn>
              <a:cxn ang="0">
                <a:pos x="2106" y="267"/>
              </a:cxn>
              <a:cxn ang="0">
                <a:pos x="2025" y="327"/>
              </a:cxn>
              <a:cxn ang="0">
                <a:pos x="1952" y="397"/>
              </a:cxn>
              <a:cxn ang="0">
                <a:pos x="1896" y="383"/>
              </a:cxn>
              <a:cxn ang="0">
                <a:pos x="1853" y="348"/>
              </a:cxn>
              <a:cxn ang="0">
                <a:pos x="1745" y="330"/>
              </a:cxn>
              <a:cxn ang="0">
                <a:pos x="1698" y="368"/>
              </a:cxn>
              <a:cxn ang="0">
                <a:pos x="1598" y="402"/>
              </a:cxn>
              <a:cxn ang="0">
                <a:pos x="1510" y="406"/>
              </a:cxn>
              <a:cxn ang="0">
                <a:pos x="1434" y="446"/>
              </a:cxn>
              <a:cxn ang="0">
                <a:pos x="1344" y="455"/>
              </a:cxn>
              <a:cxn ang="0">
                <a:pos x="1266" y="437"/>
              </a:cxn>
              <a:cxn ang="0">
                <a:pos x="1226" y="502"/>
              </a:cxn>
              <a:cxn ang="0">
                <a:pos x="1170" y="453"/>
              </a:cxn>
              <a:cxn ang="0">
                <a:pos x="1149" y="525"/>
              </a:cxn>
              <a:cxn ang="0">
                <a:pos x="1140" y="605"/>
              </a:cxn>
              <a:cxn ang="0">
                <a:pos x="1158" y="654"/>
              </a:cxn>
              <a:cxn ang="0">
                <a:pos x="1095" y="697"/>
              </a:cxn>
              <a:cxn ang="0">
                <a:pos x="1030" y="766"/>
              </a:cxn>
              <a:cxn ang="0">
                <a:pos x="954" y="775"/>
              </a:cxn>
              <a:cxn ang="0">
                <a:pos x="885" y="742"/>
              </a:cxn>
              <a:cxn ang="0">
                <a:pos x="876" y="820"/>
              </a:cxn>
              <a:cxn ang="0">
                <a:pos x="851" y="885"/>
              </a:cxn>
              <a:cxn ang="0">
                <a:pos x="778" y="883"/>
              </a:cxn>
              <a:cxn ang="0">
                <a:pos x="676" y="897"/>
              </a:cxn>
              <a:cxn ang="0">
                <a:pos x="544" y="928"/>
              </a:cxn>
              <a:cxn ang="0">
                <a:pos x="446" y="841"/>
              </a:cxn>
              <a:cxn ang="0">
                <a:pos x="313" y="836"/>
              </a:cxn>
              <a:cxn ang="0">
                <a:pos x="287" y="719"/>
              </a:cxn>
              <a:cxn ang="0">
                <a:pos x="329" y="587"/>
              </a:cxn>
              <a:cxn ang="0">
                <a:pos x="201" y="469"/>
              </a:cxn>
              <a:cxn ang="0">
                <a:pos x="2" y="189"/>
              </a:cxn>
              <a:cxn ang="0">
                <a:pos x="145" y="182"/>
              </a:cxn>
              <a:cxn ang="0">
                <a:pos x="242" y="148"/>
              </a:cxn>
              <a:cxn ang="0">
                <a:pos x="293" y="97"/>
              </a:cxn>
              <a:cxn ang="0">
                <a:pos x="296" y="171"/>
              </a:cxn>
              <a:cxn ang="0">
                <a:pos x="282" y="253"/>
              </a:cxn>
              <a:cxn ang="0">
                <a:pos x="320" y="341"/>
              </a:cxn>
              <a:cxn ang="0">
                <a:pos x="387" y="421"/>
              </a:cxn>
              <a:cxn ang="0">
                <a:pos x="466" y="374"/>
              </a:cxn>
              <a:cxn ang="0">
                <a:pos x="495" y="318"/>
              </a:cxn>
              <a:cxn ang="0">
                <a:pos x="544" y="274"/>
              </a:cxn>
              <a:cxn ang="0">
                <a:pos x="589" y="213"/>
              </a:cxn>
              <a:cxn ang="0">
                <a:pos x="670" y="267"/>
              </a:cxn>
              <a:cxn ang="0">
                <a:pos x="712" y="234"/>
              </a:cxn>
              <a:cxn ang="0">
                <a:pos x="800" y="307"/>
              </a:cxn>
              <a:cxn ang="0">
                <a:pos x="883" y="253"/>
              </a:cxn>
              <a:cxn ang="0">
                <a:pos x="963" y="262"/>
              </a:cxn>
              <a:cxn ang="0">
                <a:pos x="1053" y="227"/>
              </a:cxn>
              <a:cxn ang="0">
                <a:pos x="1046" y="173"/>
              </a:cxn>
              <a:cxn ang="0">
                <a:pos x="1102" y="216"/>
              </a:cxn>
              <a:cxn ang="0">
                <a:pos x="1129" y="180"/>
              </a:cxn>
              <a:cxn ang="0">
                <a:pos x="1174" y="182"/>
              </a:cxn>
              <a:cxn ang="0">
                <a:pos x="1248" y="191"/>
              </a:cxn>
              <a:cxn ang="0">
                <a:pos x="1346" y="213"/>
              </a:cxn>
              <a:cxn ang="0">
                <a:pos x="1389" y="180"/>
              </a:cxn>
              <a:cxn ang="0">
                <a:pos x="1398" y="133"/>
              </a:cxn>
            </a:cxnLst>
            <a:rect l="0" t="0" r="r" b="b"/>
            <a:pathLst>
              <a:path w="2240" h="948">
                <a:moveTo>
                  <a:pt x="2189" y="0"/>
                </a:moveTo>
                <a:lnTo>
                  <a:pt x="2193" y="5"/>
                </a:lnTo>
                <a:lnTo>
                  <a:pt x="2200" y="7"/>
                </a:lnTo>
                <a:lnTo>
                  <a:pt x="2207" y="7"/>
                </a:lnTo>
                <a:lnTo>
                  <a:pt x="2212" y="9"/>
                </a:lnTo>
                <a:lnTo>
                  <a:pt x="2218" y="14"/>
                </a:lnTo>
                <a:lnTo>
                  <a:pt x="2221" y="16"/>
                </a:lnTo>
                <a:lnTo>
                  <a:pt x="2227" y="20"/>
                </a:lnTo>
                <a:lnTo>
                  <a:pt x="2232" y="21"/>
                </a:lnTo>
                <a:lnTo>
                  <a:pt x="2236" y="25"/>
                </a:lnTo>
                <a:lnTo>
                  <a:pt x="2240" y="29"/>
                </a:lnTo>
                <a:lnTo>
                  <a:pt x="2236" y="32"/>
                </a:lnTo>
                <a:lnTo>
                  <a:pt x="2232" y="36"/>
                </a:lnTo>
                <a:lnTo>
                  <a:pt x="2230" y="38"/>
                </a:lnTo>
                <a:lnTo>
                  <a:pt x="2223" y="41"/>
                </a:lnTo>
                <a:lnTo>
                  <a:pt x="2221" y="47"/>
                </a:lnTo>
                <a:lnTo>
                  <a:pt x="2227" y="54"/>
                </a:lnTo>
                <a:lnTo>
                  <a:pt x="2229" y="59"/>
                </a:lnTo>
                <a:lnTo>
                  <a:pt x="2221" y="66"/>
                </a:lnTo>
                <a:lnTo>
                  <a:pt x="2218" y="70"/>
                </a:lnTo>
                <a:lnTo>
                  <a:pt x="2212" y="74"/>
                </a:lnTo>
                <a:lnTo>
                  <a:pt x="2211" y="79"/>
                </a:lnTo>
                <a:lnTo>
                  <a:pt x="2209" y="85"/>
                </a:lnTo>
                <a:lnTo>
                  <a:pt x="2209" y="92"/>
                </a:lnTo>
                <a:lnTo>
                  <a:pt x="2209" y="99"/>
                </a:lnTo>
                <a:lnTo>
                  <a:pt x="2211" y="106"/>
                </a:lnTo>
                <a:lnTo>
                  <a:pt x="2211" y="113"/>
                </a:lnTo>
                <a:lnTo>
                  <a:pt x="2202" y="115"/>
                </a:lnTo>
                <a:lnTo>
                  <a:pt x="2196" y="119"/>
                </a:lnTo>
                <a:lnTo>
                  <a:pt x="2194" y="126"/>
                </a:lnTo>
                <a:lnTo>
                  <a:pt x="2196" y="132"/>
                </a:lnTo>
                <a:lnTo>
                  <a:pt x="2196" y="137"/>
                </a:lnTo>
                <a:lnTo>
                  <a:pt x="2196" y="144"/>
                </a:lnTo>
                <a:lnTo>
                  <a:pt x="2200" y="148"/>
                </a:lnTo>
                <a:lnTo>
                  <a:pt x="2205" y="151"/>
                </a:lnTo>
                <a:lnTo>
                  <a:pt x="2211" y="155"/>
                </a:lnTo>
                <a:lnTo>
                  <a:pt x="2216" y="157"/>
                </a:lnTo>
                <a:lnTo>
                  <a:pt x="2221" y="162"/>
                </a:lnTo>
                <a:lnTo>
                  <a:pt x="2223" y="171"/>
                </a:lnTo>
                <a:lnTo>
                  <a:pt x="2223" y="178"/>
                </a:lnTo>
                <a:lnTo>
                  <a:pt x="2223" y="186"/>
                </a:lnTo>
                <a:lnTo>
                  <a:pt x="2225" y="195"/>
                </a:lnTo>
                <a:lnTo>
                  <a:pt x="2223" y="200"/>
                </a:lnTo>
                <a:lnTo>
                  <a:pt x="2220" y="204"/>
                </a:lnTo>
                <a:lnTo>
                  <a:pt x="2218" y="213"/>
                </a:lnTo>
                <a:lnTo>
                  <a:pt x="2214" y="218"/>
                </a:lnTo>
                <a:lnTo>
                  <a:pt x="2212" y="224"/>
                </a:lnTo>
                <a:lnTo>
                  <a:pt x="2209" y="229"/>
                </a:lnTo>
                <a:lnTo>
                  <a:pt x="2205" y="234"/>
                </a:lnTo>
                <a:lnTo>
                  <a:pt x="2200" y="234"/>
                </a:lnTo>
                <a:lnTo>
                  <a:pt x="2196" y="234"/>
                </a:lnTo>
                <a:lnTo>
                  <a:pt x="2189" y="236"/>
                </a:lnTo>
                <a:lnTo>
                  <a:pt x="2184" y="236"/>
                </a:lnTo>
                <a:lnTo>
                  <a:pt x="2180" y="229"/>
                </a:lnTo>
                <a:lnTo>
                  <a:pt x="2173" y="225"/>
                </a:lnTo>
                <a:lnTo>
                  <a:pt x="2169" y="227"/>
                </a:lnTo>
                <a:lnTo>
                  <a:pt x="2165" y="231"/>
                </a:lnTo>
                <a:lnTo>
                  <a:pt x="2162" y="236"/>
                </a:lnTo>
                <a:lnTo>
                  <a:pt x="2156" y="240"/>
                </a:lnTo>
                <a:lnTo>
                  <a:pt x="2153" y="242"/>
                </a:lnTo>
                <a:lnTo>
                  <a:pt x="2146" y="244"/>
                </a:lnTo>
                <a:lnTo>
                  <a:pt x="2138" y="247"/>
                </a:lnTo>
                <a:lnTo>
                  <a:pt x="2133" y="249"/>
                </a:lnTo>
                <a:lnTo>
                  <a:pt x="2128" y="251"/>
                </a:lnTo>
                <a:lnTo>
                  <a:pt x="2122" y="251"/>
                </a:lnTo>
                <a:lnTo>
                  <a:pt x="2115" y="254"/>
                </a:lnTo>
                <a:lnTo>
                  <a:pt x="2111" y="262"/>
                </a:lnTo>
                <a:lnTo>
                  <a:pt x="2106" y="267"/>
                </a:lnTo>
                <a:lnTo>
                  <a:pt x="2102" y="269"/>
                </a:lnTo>
                <a:lnTo>
                  <a:pt x="2097" y="269"/>
                </a:lnTo>
                <a:lnTo>
                  <a:pt x="2091" y="269"/>
                </a:lnTo>
                <a:lnTo>
                  <a:pt x="2084" y="274"/>
                </a:lnTo>
                <a:lnTo>
                  <a:pt x="2079" y="283"/>
                </a:lnTo>
                <a:lnTo>
                  <a:pt x="2073" y="287"/>
                </a:lnTo>
                <a:lnTo>
                  <a:pt x="2070" y="296"/>
                </a:lnTo>
                <a:lnTo>
                  <a:pt x="2068" y="305"/>
                </a:lnTo>
                <a:lnTo>
                  <a:pt x="2064" y="310"/>
                </a:lnTo>
                <a:lnTo>
                  <a:pt x="2061" y="316"/>
                </a:lnTo>
                <a:lnTo>
                  <a:pt x="2053" y="314"/>
                </a:lnTo>
                <a:lnTo>
                  <a:pt x="2050" y="318"/>
                </a:lnTo>
                <a:lnTo>
                  <a:pt x="2046" y="323"/>
                </a:lnTo>
                <a:lnTo>
                  <a:pt x="2043" y="328"/>
                </a:lnTo>
                <a:lnTo>
                  <a:pt x="2035" y="330"/>
                </a:lnTo>
                <a:lnTo>
                  <a:pt x="2030" y="330"/>
                </a:lnTo>
                <a:lnTo>
                  <a:pt x="2025" y="327"/>
                </a:lnTo>
                <a:lnTo>
                  <a:pt x="2017" y="332"/>
                </a:lnTo>
                <a:lnTo>
                  <a:pt x="2016" y="337"/>
                </a:lnTo>
                <a:lnTo>
                  <a:pt x="2014" y="343"/>
                </a:lnTo>
                <a:lnTo>
                  <a:pt x="2010" y="345"/>
                </a:lnTo>
                <a:lnTo>
                  <a:pt x="2007" y="345"/>
                </a:lnTo>
                <a:lnTo>
                  <a:pt x="1998" y="346"/>
                </a:lnTo>
                <a:lnTo>
                  <a:pt x="1996" y="354"/>
                </a:lnTo>
                <a:lnTo>
                  <a:pt x="1994" y="359"/>
                </a:lnTo>
                <a:lnTo>
                  <a:pt x="1987" y="365"/>
                </a:lnTo>
                <a:lnTo>
                  <a:pt x="1981" y="366"/>
                </a:lnTo>
                <a:lnTo>
                  <a:pt x="1976" y="368"/>
                </a:lnTo>
                <a:lnTo>
                  <a:pt x="1972" y="370"/>
                </a:lnTo>
                <a:lnTo>
                  <a:pt x="1967" y="372"/>
                </a:lnTo>
                <a:lnTo>
                  <a:pt x="1960" y="375"/>
                </a:lnTo>
                <a:lnTo>
                  <a:pt x="1958" y="381"/>
                </a:lnTo>
                <a:lnTo>
                  <a:pt x="1952" y="390"/>
                </a:lnTo>
                <a:lnTo>
                  <a:pt x="1952" y="397"/>
                </a:lnTo>
                <a:lnTo>
                  <a:pt x="1951" y="402"/>
                </a:lnTo>
                <a:lnTo>
                  <a:pt x="1947" y="408"/>
                </a:lnTo>
                <a:lnTo>
                  <a:pt x="1945" y="413"/>
                </a:lnTo>
                <a:lnTo>
                  <a:pt x="1945" y="419"/>
                </a:lnTo>
                <a:lnTo>
                  <a:pt x="1943" y="428"/>
                </a:lnTo>
                <a:lnTo>
                  <a:pt x="1938" y="426"/>
                </a:lnTo>
                <a:lnTo>
                  <a:pt x="1931" y="428"/>
                </a:lnTo>
                <a:lnTo>
                  <a:pt x="1925" y="428"/>
                </a:lnTo>
                <a:lnTo>
                  <a:pt x="1920" y="428"/>
                </a:lnTo>
                <a:lnTo>
                  <a:pt x="1914" y="422"/>
                </a:lnTo>
                <a:lnTo>
                  <a:pt x="1914" y="413"/>
                </a:lnTo>
                <a:lnTo>
                  <a:pt x="1914" y="408"/>
                </a:lnTo>
                <a:lnTo>
                  <a:pt x="1913" y="401"/>
                </a:lnTo>
                <a:lnTo>
                  <a:pt x="1905" y="395"/>
                </a:lnTo>
                <a:lnTo>
                  <a:pt x="1900" y="393"/>
                </a:lnTo>
                <a:lnTo>
                  <a:pt x="1898" y="388"/>
                </a:lnTo>
                <a:lnTo>
                  <a:pt x="1896" y="383"/>
                </a:lnTo>
                <a:lnTo>
                  <a:pt x="1893" y="375"/>
                </a:lnTo>
                <a:lnTo>
                  <a:pt x="1886" y="377"/>
                </a:lnTo>
                <a:lnTo>
                  <a:pt x="1877" y="375"/>
                </a:lnTo>
                <a:lnTo>
                  <a:pt x="1871" y="377"/>
                </a:lnTo>
                <a:lnTo>
                  <a:pt x="1864" y="379"/>
                </a:lnTo>
                <a:lnTo>
                  <a:pt x="1858" y="379"/>
                </a:lnTo>
                <a:lnTo>
                  <a:pt x="1853" y="375"/>
                </a:lnTo>
                <a:lnTo>
                  <a:pt x="1849" y="372"/>
                </a:lnTo>
                <a:lnTo>
                  <a:pt x="1846" y="366"/>
                </a:lnTo>
                <a:lnTo>
                  <a:pt x="1842" y="365"/>
                </a:lnTo>
                <a:lnTo>
                  <a:pt x="1835" y="363"/>
                </a:lnTo>
                <a:lnTo>
                  <a:pt x="1833" y="357"/>
                </a:lnTo>
                <a:lnTo>
                  <a:pt x="1839" y="357"/>
                </a:lnTo>
                <a:lnTo>
                  <a:pt x="1846" y="359"/>
                </a:lnTo>
                <a:lnTo>
                  <a:pt x="1851" y="357"/>
                </a:lnTo>
                <a:lnTo>
                  <a:pt x="1855" y="355"/>
                </a:lnTo>
                <a:lnTo>
                  <a:pt x="1853" y="348"/>
                </a:lnTo>
                <a:lnTo>
                  <a:pt x="1849" y="345"/>
                </a:lnTo>
                <a:lnTo>
                  <a:pt x="1844" y="339"/>
                </a:lnTo>
                <a:lnTo>
                  <a:pt x="1840" y="337"/>
                </a:lnTo>
                <a:lnTo>
                  <a:pt x="1835" y="337"/>
                </a:lnTo>
                <a:lnTo>
                  <a:pt x="1826" y="336"/>
                </a:lnTo>
                <a:lnTo>
                  <a:pt x="1821" y="332"/>
                </a:lnTo>
                <a:lnTo>
                  <a:pt x="1813" y="330"/>
                </a:lnTo>
                <a:lnTo>
                  <a:pt x="1808" y="330"/>
                </a:lnTo>
                <a:lnTo>
                  <a:pt x="1802" y="332"/>
                </a:lnTo>
                <a:lnTo>
                  <a:pt x="1795" y="330"/>
                </a:lnTo>
                <a:lnTo>
                  <a:pt x="1788" y="328"/>
                </a:lnTo>
                <a:lnTo>
                  <a:pt x="1784" y="328"/>
                </a:lnTo>
                <a:lnTo>
                  <a:pt x="1775" y="330"/>
                </a:lnTo>
                <a:lnTo>
                  <a:pt x="1766" y="330"/>
                </a:lnTo>
                <a:lnTo>
                  <a:pt x="1757" y="328"/>
                </a:lnTo>
                <a:lnTo>
                  <a:pt x="1752" y="325"/>
                </a:lnTo>
                <a:lnTo>
                  <a:pt x="1745" y="330"/>
                </a:lnTo>
                <a:lnTo>
                  <a:pt x="1741" y="332"/>
                </a:lnTo>
                <a:lnTo>
                  <a:pt x="1739" y="337"/>
                </a:lnTo>
                <a:lnTo>
                  <a:pt x="1737" y="343"/>
                </a:lnTo>
                <a:lnTo>
                  <a:pt x="1739" y="348"/>
                </a:lnTo>
                <a:lnTo>
                  <a:pt x="1745" y="352"/>
                </a:lnTo>
                <a:lnTo>
                  <a:pt x="1752" y="359"/>
                </a:lnTo>
                <a:lnTo>
                  <a:pt x="1756" y="365"/>
                </a:lnTo>
                <a:lnTo>
                  <a:pt x="1754" y="370"/>
                </a:lnTo>
                <a:lnTo>
                  <a:pt x="1750" y="372"/>
                </a:lnTo>
                <a:lnTo>
                  <a:pt x="1743" y="372"/>
                </a:lnTo>
                <a:lnTo>
                  <a:pt x="1736" y="374"/>
                </a:lnTo>
                <a:lnTo>
                  <a:pt x="1727" y="372"/>
                </a:lnTo>
                <a:lnTo>
                  <a:pt x="1721" y="370"/>
                </a:lnTo>
                <a:lnTo>
                  <a:pt x="1716" y="368"/>
                </a:lnTo>
                <a:lnTo>
                  <a:pt x="1712" y="366"/>
                </a:lnTo>
                <a:lnTo>
                  <a:pt x="1705" y="366"/>
                </a:lnTo>
                <a:lnTo>
                  <a:pt x="1698" y="368"/>
                </a:lnTo>
                <a:lnTo>
                  <a:pt x="1691" y="372"/>
                </a:lnTo>
                <a:lnTo>
                  <a:pt x="1685" y="374"/>
                </a:lnTo>
                <a:lnTo>
                  <a:pt x="1676" y="374"/>
                </a:lnTo>
                <a:lnTo>
                  <a:pt x="1669" y="372"/>
                </a:lnTo>
                <a:lnTo>
                  <a:pt x="1663" y="372"/>
                </a:lnTo>
                <a:lnTo>
                  <a:pt x="1660" y="374"/>
                </a:lnTo>
                <a:lnTo>
                  <a:pt x="1653" y="375"/>
                </a:lnTo>
                <a:lnTo>
                  <a:pt x="1649" y="377"/>
                </a:lnTo>
                <a:lnTo>
                  <a:pt x="1642" y="377"/>
                </a:lnTo>
                <a:lnTo>
                  <a:pt x="1636" y="375"/>
                </a:lnTo>
                <a:lnTo>
                  <a:pt x="1631" y="377"/>
                </a:lnTo>
                <a:lnTo>
                  <a:pt x="1627" y="384"/>
                </a:lnTo>
                <a:lnTo>
                  <a:pt x="1624" y="392"/>
                </a:lnTo>
                <a:lnTo>
                  <a:pt x="1618" y="395"/>
                </a:lnTo>
                <a:lnTo>
                  <a:pt x="1611" y="397"/>
                </a:lnTo>
                <a:lnTo>
                  <a:pt x="1604" y="402"/>
                </a:lnTo>
                <a:lnTo>
                  <a:pt x="1598" y="402"/>
                </a:lnTo>
                <a:lnTo>
                  <a:pt x="1595" y="401"/>
                </a:lnTo>
                <a:lnTo>
                  <a:pt x="1591" y="395"/>
                </a:lnTo>
                <a:lnTo>
                  <a:pt x="1586" y="393"/>
                </a:lnTo>
                <a:lnTo>
                  <a:pt x="1582" y="390"/>
                </a:lnTo>
                <a:lnTo>
                  <a:pt x="1577" y="384"/>
                </a:lnTo>
                <a:lnTo>
                  <a:pt x="1571" y="384"/>
                </a:lnTo>
                <a:lnTo>
                  <a:pt x="1564" y="390"/>
                </a:lnTo>
                <a:lnTo>
                  <a:pt x="1559" y="392"/>
                </a:lnTo>
                <a:lnTo>
                  <a:pt x="1550" y="393"/>
                </a:lnTo>
                <a:lnTo>
                  <a:pt x="1544" y="392"/>
                </a:lnTo>
                <a:lnTo>
                  <a:pt x="1539" y="390"/>
                </a:lnTo>
                <a:lnTo>
                  <a:pt x="1533" y="392"/>
                </a:lnTo>
                <a:lnTo>
                  <a:pt x="1528" y="397"/>
                </a:lnTo>
                <a:lnTo>
                  <a:pt x="1523" y="401"/>
                </a:lnTo>
                <a:lnTo>
                  <a:pt x="1519" y="402"/>
                </a:lnTo>
                <a:lnTo>
                  <a:pt x="1514" y="404"/>
                </a:lnTo>
                <a:lnTo>
                  <a:pt x="1510" y="406"/>
                </a:lnTo>
                <a:lnTo>
                  <a:pt x="1504" y="408"/>
                </a:lnTo>
                <a:lnTo>
                  <a:pt x="1499" y="413"/>
                </a:lnTo>
                <a:lnTo>
                  <a:pt x="1495" y="417"/>
                </a:lnTo>
                <a:lnTo>
                  <a:pt x="1495" y="424"/>
                </a:lnTo>
                <a:lnTo>
                  <a:pt x="1495" y="430"/>
                </a:lnTo>
                <a:lnTo>
                  <a:pt x="1495" y="437"/>
                </a:lnTo>
                <a:lnTo>
                  <a:pt x="1495" y="444"/>
                </a:lnTo>
                <a:lnTo>
                  <a:pt x="1490" y="446"/>
                </a:lnTo>
                <a:lnTo>
                  <a:pt x="1483" y="440"/>
                </a:lnTo>
                <a:lnTo>
                  <a:pt x="1477" y="437"/>
                </a:lnTo>
                <a:lnTo>
                  <a:pt x="1470" y="437"/>
                </a:lnTo>
                <a:lnTo>
                  <a:pt x="1463" y="437"/>
                </a:lnTo>
                <a:lnTo>
                  <a:pt x="1456" y="440"/>
                </a:lnTo>
                <a:lnTo>
                  <a:pt x="1452" y="442"/>
                </a:lnTo>
                <a:lnTo>
                  <a:pt x="1447" y="444"/>
                </a:lnTo>
                <a:lnTo>
                  <a:pt x="1441" y="444"/>
                </a:lnTo>
                <a:lnTo>
                  <a:pt x="1434" y="446"/>
                </a:lnTo>
                <a:lnTo>
                  <a:pt x="1427" y="448"/>
                </a:lnTo>
                <a:lnTo>
                  <a:pt x="1418" y="448"/>
                </a:lnTo>
                <a:lnTo>
                  <a:pt x="1412" y="449"/>
                </a:lnTo>
                <a:lnTo>
                  <a:pt x="1409" y="453"/>
                </a:lnTo>
                <a:lnTo>
                  <a:pt x="1407" y="458"/>
                </a:lnTo>
                <a:lnTo>
                  <a:pt x="1403" y="462"/>
                </a:lnTo>
                <a:lnTo>
                  <a:pt x="1402" y="467"/>
                </a:lnTo>
                <a:lnTo>
                  <a:pt x="1396" y="473"/>
                </a:lnTo>
                <a:lnTo>
                  <a:pt x="1389" y="473"/>
                </a:lnTo>
                <a:lnTo>
                  <a:pt x="1383" y="469"/>
                </a:lnTo>
                <a:lnTo>
                  <a:pt x="1378" y="467"/>
                </a:lnTo>
                <a:lnTo>
                  <a:pt x="1373" y="466"/>
                </a:lnTo>
                <a:lnTo>
                  <a:pt x="1365" y="466"/>
                </a:lnTo>
                <a:lnTo>
                  <a:pt x="1360" y="464"/>
                </a:lnTo>
                <a:lnTo>
                  <a:pt x="1355" y="458"/>
                </a:lnTo>
                <a:lnTo>
                  <a:pt x="1349" y="457"/>
                </a:lnTo>
                <a:lnTo>
                  <a:pt x="1344" y="455"/>
                </a:lnTo>
                <a:lnTo>
                  <a:pt x="1337" y="451"/>
                </a:lnTo>
                <a:lnTo>
                  <a:pt x="1331" y="451"/>
                </a:lnTo>
                <a:lnTo>
                  <a:pt x="1326" y="451"/>
                </a:lnTo>
                <a:lnTo>
                  <a:pt x="1322" y="457"/>
                </a:lnTo>
                <a:lnTo>
                  <a:pt x="1322" y="462"/>
                </a:lnTo>
                <a:lnTo>
                  <a:pt x="1320" y="466"/>
                </a:lnTo>
                <a:lnTo>
                  <a:pt x="1313" y="464"/>
                </a:lnTo>
                <a:lnTo>
                  <a:pt x="1309" y="462"/>
                </a:lnTo>
                <a:lnTo>
                  <a:pt x="1304" y="458"/>
                </a:lnTo>
                <a:lnTo>
                  <a:pt x="1299" y="457"/>
                </a:lnTo>
                <a:lnTo>
                  <a:pt x="1295" y="451"/>
                </a:lnTo>
                <a:lnTo>
                  <a:pt x="1290" y="448"/>
                </a:lnTo>
                <a:lnTo>
                  <a:pt x="1286" y="444"/>
                </a:lnTo>
                <a:lnTo>
                  <a:pt x="1282" y="439"/>
                </a:lnTo>
                <a:lnTo>
                  <a:pt x="1279" y="437"/>
                </a:lnTo>
                <a:lnTo>
                  <a:pt x="1273" y="435"/>
                </a:lnTo>
                <a:lnTo>
                  <a:pt x="1266" y="437"/>
                </a:lnTo>
                <a:lnTo>
                  <a:pt x="1261" y="439"/>
                </a:lnTo>
                <a:lnTo>
                  <a:pt x="1255" y="442"/>
                </a:lnTo>
                <a:lnTo>
                  <a:pt x="1252" y="448"/>
                </a:lnTo>
                <a:lnTo>
                  <a:pt x="1257" y="455"/>
                </a:lnTo>
                <a:lnTo>
                  <a:pt x="1261" y="458"/>
                </a:lnTo>
                <a:lnTo>
                  <a:pt x="1264" y="464"/>
                </a:lnTo>
                <a:lnTo>
                  <a:pt x="1262" y="469"/>
                </a:lnTo>
                <a:lnTo>
                  <a:pt x="1261" y="475"/>
                </a:lnTo>
                <a:lnTo>
                  <a:pt x="1261" y="480"/>
                </a:lnTo>
                <a:lnTo>
                  <a:pt x="1257" y="486"/>
                </a:lnTo>
                <a:lnTo>
                  <a:pt x="1253" y="491"/>
                </a:lnTo>
                <a:lnTo>
                  <a:pt x="1250" y="493"/>
                </a:lnTo>
                <a:lnTo>
                  <a:pt x="1246" y="496"/>
                </a:lnTo>
                <a:lnTo>
                  <a:pt x="1243" y="502"/>
                </a:lnTo>
                <a:lnTo>
                  <a:pt x="1237" y="502"/>
                </a:lnTo>
                <a:lnTo>
                  <a:pt x="1234" y="504"/>
                </a:lnTo>
                <a:lnTo>
                  <a:pt x="1226" y="502"/>
                </a:lnTo>
                <a:lnTo>
                  <a:pt x="1221" y="500"/>
                </a:lnTo>
                <a:lnTo>
                  <a:pt x="1216" y="498"/>
                </a:lnTo>
                <a:lnTo>
                  <a:pt x="1208" y="493"/>
                </a:lnTo>
                <a:lnTo>
                  <a:pt x="1207" y="487"/>
                </a:lnTo>
                <a:lnTo>
                  <a:pt x="1208" y="482"/>
                </a:lnTo>
                <a:lnTo>
                  <a:pt x="1212" y="477"/>
                </a:lnTo>
                <a:lnTo>
                  <a:pt x="1214" y="471"/>
                </a:lnTo>
                <a:lnTo>
                  <a:pt x="1216" y="467"/>
                </a:lnTo>
                <a:lnTo>
                  <a:pt x="1214" y="462"/>
                </a:lnTo>
                <a:lnTo>
                  <a:pt x="1210" y="457"/>
                </a:lnTo>
                <a:lnTo>
                  <a:pt x="1208" y="453"/>
                </a:lnTo>
                <a:lnTo>
                  <a:pt x="1203" y="449"/>
                </a:lnTo>
                <a:lnTo>
                  <a:pt x="1194" y="449"/>
                </a:lnTo>
                <a:lnTo>
                  <a:pt x="1190" y="449"/>
                </a:lnTo>
                <a:lnTo>
                  <a:pt x="1183" y="449"/>
                </a:lnTo>
                <a:lnTo>
                  <a:pt x="1178" y="449"/>
                </a:lnTo>
                <a:lnTo>
                  <a:pt x="1170" y="453"/>
                </a:lnTo>
                <a:lnTo>
                  <a:pt x="1163" y="458"/>
                </a:lnTo>
                <a:lnTo>
                  <a:pt x="1158" y="464"/>
                </a:lnTo>
                <a:lnTo>
                  <a:pt x="1156" y="471"/>
                </a:lnTo>
                <a:lnTo>
                  <a:pt x="1154" y="475"/>
                </a:lnTo>
                <a:lnTo>
                  <a:pt x="1154" y="482"/>
                </a:lnTo>
                <a:lnTo>
                  <a:pt x="1154" y="487"/>
                </a:lnTo>
                <a:lnTo>
                  <a:pt x="1158" y="493"/>
                </a:lnTo>
                <a:lnTo>
                  <a:pt x="1161" y="498"/>
                </a:lnTo>
                <a:lnTo>
                  <a:pt x="1167" y="500"/>
                </a:lnTo>
                <a:lnTo>
                  <a:pt x="1169" y="502"/>
                </a:lnTo>
                <a:lnTo>
                  <a:pt x="1174" y="505"/>
                </a:lnTo>
                <a:lnTo>
                  <a:pt x="1179" y="511"/>
                </a:lnTo>
                <a:lnTo>
                  <a:pt x="1178" y="516"/>
                </a:lnTo>
                <a:lnTo>
                  <a:pt x="1169" y="520"/>
                </a:lnTo>
                <a:lnTo>
                  <a:pt x="1163" y="522"/>
                </a:lnTo>
                <a:lnTo>
                  <a:pt x="1158" y="523"/>
                </a:lnTo>
                <a:lnTo>
                  <a:pt x="1149" y="525"/>
                </a:lnTo>
                <a:lnTo>
                  <a:pt x="1145" y="525"/>
                </a:lnTo>
                <a:lnTo>
                  <a:pt x="1141" y="527"/>
                </a:lnTo>
                <a:lnTo>
                  <a:pt x="1136" y="534"/>
                </a:lnTo>
                <a:lnTo>
                  <a:pt x="1132" y="540"/>
                </a:lnTo>
                <a:lnTo>
                  <a:pt x="1127" y="542"/>
                </a:lnTo>
                <a:lnTo>
                  <a:pt x="1122" y="542"/>
                </a:lnTo>
                <a:lnTo>
                  <a:pt x="1116" y="545"/>
                </a:lnTo>
                <a:lnTo>
                  <a:pt x="1114" y="556"/>
                </a:lnTo>
                <a:lnTo>
                  <a:pt x="1118" y="561"/>
                </a:lnTo>
                <a:lnTo>
                  <a:pt x="1123" y="567"/>
                </a:lnTo>
                <a:lnTo>
                  <a:pt x="1127" y="570"/>
                </a:lnTo>
                <a:lnTo>
                  <a:pt x="1131" y="574"/>
                </a:lnTo>
                <a:lnTo>
                  <a:pt x="1138" y="579"/>
                </a:lnTo>
                <a:lnTo>
                  <a:pt x="1141" y="587"/>
                </a:lnTo>
                <a:lnTo>
                  <a:pt x="1141" y="592"/>
                </a:lnTo>
                <a:lnTo>
                  <a:pt x="1141" y="598"/>
                </a:lnTo>
                <a:lnTo>
                  <a:pt x="1140" y="605"/>
                </a:lnTo>
                <a:lnTo>
                  <a:pt x="1134" y="610"/>
                </a:lnTo>
                <a:lnTo>
                  <a:pt x="1127" y="614"/>
                </a:lnTo>
                <a:lnTo>
                  <a:pt x="1122" y="616"/>
                </a:lnTo>
                <a:lnTo>
                  <a:pt x="1120" y="621"/>
                </a:lnTo>
                <a:lnTo>
                  <a:pt x="1123" y="626"/>
                </a:lnTo>
                <a:lnTo>
                  <a:pt x="1127" y="632"/>
                </a:lnTo>
                <a:lnTo>
                  <a:pt x="1132" y="634"/>
                </a:lnTo>
                <a:lnTo>
                  <a:pt x="1138" y="634"/>
                </a:lnTo>
                <a:lnTo>
                  <a:pt x="1143" y="634"/>
                </a:lnTo>
                <a:lnTo>
                  <a:pt x="1149" y="634"/>
                </a:lnTo>
                <a:lnTo>
                  <a:pt x="1156" y="632"/>
                </a:lnTo>
                <a:lnTo>
                  <a:pt x="1163" y="632"/>
                </a:lnTo>
                <a:lnTo>
                  <a:pt x="1167" y="635"/>
                </a:lnTo>
                <a:lnTo>
                  <a:pt x="1170" y="641"/>
                </a:lnTo>
                <a:lnTo>
                  <a:pt x="1167" y="646"/>
                </a:lnTo>
                <a:lnTo>
                  <a:pt x="1163" y="650"/>
                </a:lnTo>
                <a:lnTo>
                  <a:pt x="1158" y="654"/>
                </a:lnTo>
                <a:lnTo>
                  <a:pt x="1154" y="657"/>
                </a:lnTo>
                <a:lnTo>
                  <a:pt x="1149" y="661"/>
                </a:lnTo>
                <a:lnTo>
                  <a:pt x="1145" y="664"/>
                </a:lnTo>
                <a:lnTo>
                  <a:pt x="1140" y="670"/>
                </a:lnTo>
                <a:lnTo>
                  <a:pt x="1134" y="675"/>
                </a:lnTo>
                <a:lnTo>
                  <a:pt x="1127" y="677"/>
                </a:lnTo>
                <a:lnTo>
                  <a:pt x="1122" y="675"/>
                </a:lnTo>
                <a:lnTo>
                  <a:pt x="1118" y="668"/>
                </a:lnTo>
                <a:lnTo>
                  <a:pt x="1116" y="663"/>
                </a:lnTo>
                <a:lnTo>
                  <a:pt x="1111" y="661"/>
                </a:lnTo>
                <a:lnTo>
                  <a:pt x="1105" y="663"/>
                </a:lnTo>
                <a:lnTo>
                  <a:pt x="1098" y="664"/>
                </a:lnTo>
                <a:lnTo>
                  <a:pt x="1095" y="670"/>
                </a:lnTo>
                <a:lnTo>
                  <a:pt x="1095" y="675"/>
                </a:lnTo>
                <a:lnTo>
                  <a:pt x="1095" y="681"/>
                </a:lnTo>
                <a:lnTo>
                  <a:pt x="1095" y="688"/>
                </a:lnTo>
                <a:lnTo>
                  <a:pt x="1095" y="697"/>
                </a:lnTo>
                <a:lnTo>
                  <a:pt x="1095" y="702"/>
                </a:lnTo>
                <a:lnTo>
                  <a:pt x="1095" y="711"/>
                </a:lnTo>
                <a:lnTo>
                  <a:pt x="1093" y="717"/>
                </a:lnTo>
                <a:lnTo>
                  <a:pt x="1087" y="720"/>
                </a:lnTo>
                <a:lnTo>
                  <a:pt x="1084" y="726"/>
                </a:lnTo>
                <a:lnTo>
                  <a:pt x="1078" y="729"/>
                </a:lnTo>
                <a:lnTo>
                  <a:pt x="1069" y="729"/>
                </a:lnTo>
                <a:lnTo>
                  <a:pt x="1060" y="728"/>
                </a:lnTo>
                <a:lnTo>
                  <a:pt x="1051" y="728"/>
                </a:lnTo>
                <a:lnTo>
                  <a:pt x="1048" y="729"/>
                </a:lnTo>
                <a:lnTo>
                  <a:pt x="1046" y="735"/>
                </a:lnTo>
                <a:lnTo>
                  <a:pt x="1048" y="742"/>
                </a:lnTo>
                <a:lnTo>
                  <a:pt x="1049" y="749"/>
                </a:lnTo>
                <a:lnTo>
                  <a:pt x="1049" y="756"/>
                </a:lnTo>
                <a:lnTo>
                  <a:pt x="1046" y="762"/>
                </a:lnTo>
                <a:lnTo>
                  <a:pt x="1039" y="766"/>
                </a:lnTo>
                <a:lnTo>
                  <a:pt x="1030" y="766"/>
                </a:lnTo>
                <a:lnTo>
                  <a:pt x="1024" y="762"/>
                </a:lnTo>
                <a:lnTo>
                  <a:pt x="1020" y="755"/>
                </a:lnTo>
                <a:lnTo>
                  <a:pt x="1019" y="747"/>
                </a:lnTo>
                <a:lnTo>
                  <a:pt x="1015" y="746"/>
                </a:lnTo>
                <a:lnTo>
                  <a:pt x="1008" y="746"/>
                </a:lnTo>
                <a:lnTo>
                  <a:pt x="1004" y="751"/>
                </a:lnTo>
                <a:lnTo>
                  <a:pt x="1004" y="758"/>
                </a:lnTo>
                <a:lnTo>
                  <a:pt x="1001" y="762"/>
                </a:lnTo>
                <a:lnTo>
                  <a:pt x="993" y="767"/>
                </a:lnTo>
                <a:lnTo>
                  <a:pt x="988" y="771"/>
                </a:lnTo>
                <a:lnTo>
                  <a:pt x="986" y="775"/>
                </a:lnTo>
                <a:lnTo>
                  <a:pt x="984" y="780"/>
                </a:lnTo>
                <a:lnTo>
                  <a:pt x="977" y="780"/>
                </a:lnTo>
                <a:lnTo>
                  <a:pt x="972" y="778"/>
                </a:lnTo>
                <a:lnTo>
                  <a:pt x="966" y="775"/>
                </a:lnTo>
                <a:lnTo>
                  <a:pt x="959" y="773"/>
                </a:lnTo>
                <a:lnTo>
                  <a:pt x="954" y="775"/>
                </a:lnTo>
                <a:lnTo>
                  <a:pt x="950" y="778"/>
                </a:lnTo>
                <a:lnTo>
                  <a:pt x="946" y="780"/>
                </a:lnTo>
                <a:lnTo>
                  <a:pt x="937" y="784"/>
                </a:lnTo>
                <a:lnTo>
                  <a:pt x="930" y="785"/>
                </a:lnTo>
                <a:lnTo>
                  <a:pt x="923" y="785"/>
                </a:lnTo>
                <a:lnTo>
                  <a:pt x="918" y="785"/>
                </a:lnTo>
                <a:lnTo>
                  <a:pt x="912" y="784"/>
                </a:lnTo>
                <a:lnTo>
                  <a:pt x="907" y="782"/>
                </a:lnTo>
                <a:lnTo>
                  <a:pt x="903" y="778"/>
                </a:lnTo>
                <a:lnTo>
                  <a:pt x="903" y="771"/>
                </a:lnTo>
                <a:lnTo>
                  <a:pt x="903" y="766"/>
                </a:lnTo>
                <a:lnTo>
                  <a:pt x="905" y="758"/>
                </a:lnTo>
                <a:lnTo>
                  <a:pt x="907" y="751"/>
                </a:lnTo>
                <a:lnTo>
                  <a:pt x="905" y="744"/>
                </a:lnTo>
                <a:lnTo>
                  <a:pt x="898" y="738"/>
                </a:lnTo>
                <a:lnTo>
                  <a:pt x="889" y="740"/>
                </a:lnTo>
                <a:lnTo>
                  <a:pt x="885" y="742"/>
                </a:lnTo>
                <a:lnTo>
                  <a:pt x="878" y="749"/>
                </a:lnTo>
                <a:lnTo>
                  <a:pt x="874" y="753"/>
                </a:lnTo>
                <a:lnTo>
                  <a:pt x="869" y="756"/>
                </a:lnTo>
                <a:lnTo>
                  <a:pt x="863" y="762"/>
                </a:lnTo>
                <a:lnTo>
                  <a:pt x="860" y="769"/>
                </a:lnTo>
                <a:lnTo>
                  <a:pt x="856" y="776"/>
                </a:lnTo>
                <a:lnTo>
                  <a:pt x="853" y="782"/>
                </a:lnTo>
                <a:lnTo>
                  <a:pt x="854" y="787"/>
                </a:lnTo>
                <a:lnTo>
                  <a:pt x="862" y="789"/>
                </a:lnTo>
                <a:lnTo>
                  <a:pt x="867" y="789"/>
                </a:lnTo>
                <a:lnTo>
                  <a:pt x="872" y="789"/>
                </a:lnTo>
                <a:lnTo>
                  <a:pt x="878" y="791"/>
                </a:lnTo>
                <a:lnTo>
                  <a:pt x="881" y="798"/>
                </a:lnTo>
                <a:lnTo>
                  <a:pt x="881" y="803"/>
                </a:lnTo>
                <a:lnTo>
                  <a:pt x="881" y="807"/>
                </a:lnTo>
                <a:lnTo>
                  <a:pt x="878" y="814"/>
                </a:lnTo>
                <a:lnTo>
                  <a:pt x="876" y="820"/>
                </a:lnTo>
                <a:lnTo>
                  <a:pt x="874" y="825"/>
                </a:lnTo>
                <a:lnTo>
                  <a:pt x="871" y="831"/>
                </a:lnTo>
                <a:lnTo>
                  <a:pt x="872" y="836"/>
                </a:lnTo>
                <a:lnTo>
                  <a:pt x="878" y="840"/>
                </a:lnTo>
                <a:lnTo>
                  <a:pt x="883" y="845"/>
                </a:lnTo>
                <a:lnTo>
                  <a:pt x="887" y="849"/>
                </a:lnTo>
                <a:lnTo>
                  <a:pt x="887" y="854"/>
                </a:lnTo>
                <a:lnTo>
                  <a:pt x="883" y="858"/>
                </a:lnTo>
                <a:lnTo>
                  <a:pt x="880" y="861"/>
                </a:lnTo>
                <a:lnTo>
                  <a:pt x="871" y="861"/>
                </a:lnTo>
                <a:lnTo>
                  <a:pt x="865" y="861"/>
                </a:lnTo>
                <a:lnTo>
                  <a:pt x="856" y="863"/>
                </a:lnTo>
                <a:lnTo>
                  <a:pt x="847" y="867"/>
                </a:lnTo>
                <a:lnTo>
                  <a:pt x="844" y="868"/>
                </a:lnTo>
                <a:lnTo>
                  <a:pt x="840" y="874"/>
                </a:lnTo>
                <a:lnTo>
                  <a:pt x="844" y="879"/>
                </a:lnTo>
                <a:lnTo>
                  <a:pt x="851" y="885"/>
                </a:lnTo>
                <a:lnTo>
                  <a:pt x="856" y="890"/>
                </a:lnTo>
                <a:lnTo>
                  <a:pt x="858" y="894"/>
                </a:lnTo>
                <a:lnTo>
                  <a:pt x="860" y="899"/>
                </a:lnTo>
                <a:lnTo>
                  <a:pt x="858" y="905"/>
                </a:lnTo>
                <a:lnTo>
                  <a:pt x="849" y="910"/>
                </a:lnTo>
                <a:lnTo>
                  <a:pt x="842" y="908"/>
                </a:lnTo>
                <a:lnTo>
                  <a:pt x="834" y="906"/>
                </a:lnTo>
                <a:lnTo>
                  <a:pt x="825" y="906"/>
                </a:lnTo>
                <a:lnTo>
                  <a:pt x="820" y="905"/>
                </a:lnTo>
                <a:lnTo>
                  <a:pt x="813" y="905"/>
                </a:lnTo>
                <a:lnTo>
                  <a:pt x="807" y="901"/>
                </a:lnTo>
                <a:lnTo>
                  <a:pt x="802" y="899"/>
                </a:lnTo>
                <a:lnTo>
                  <a:pt x="798" y="897"/>
                </a:lnTo>
                <a:lnTo>
                  <a:pt x="795" y="894"/>
                </a:lnTo>
                <a:lnTo>
                  <a:pt x="789" y="892"/>
                </a:lnTo>
                <a:lnTo>
                  <a:pt x="784" y="887"/>
                </a:lnTo>
                <a:lnTo>
                  <a:pt x="778" y="883"/>
                </a:lnTo>
                <a:lnTo>
                  <a:pt x="773" y="878"/>
                </a:lnTo>
                <a:lnTo>
                  <a:pt x="766" y="876"/>
                </a:lnTo>
                <a:lnTo>
                  <a:pt x="760" y="874"/>
                </a:lnTo>
                <a:lnTo>
                  <a:pt x="753" y="870"/>
                </a:lnTo>
                <a:lnTo>
                  <a:pt x="748" y="870"/>
                </a:lnTo>
                <a:lnTo>
                  <a:pt x="744" y="874"/>
                </a:lnTo>
                <a:lnTo>
                  <a:pt x="739" y="876"/>
                </a:lnTo>
                <a:lnTo>
                  <a:pt x="733" y="876"/>
                </a:lnTo>
                <a:lnTo>
                  <a:pt x="726" y="876"/>
                </a:lnTo>
                <a:lnTo>
                  <a:pt x="723" y="879"/>
                </a:lnTo>
                <a:lnTo>
                  <a:pt x="717" y="881"/>
                </a:lnTo>
                <a:lnTo>
                  <a:pt x="710" y="887"/>
                </a:lnTo>
                <a:lnTo>
                  <a:pt x="703" y="892"/>
                </a:lnTo>
                <a:lnTo>
                  <a:pt x="695" y="896"/>
                </a:lnTo>
                <a:lnTo>
                  <a:pt x="692" y="899"/>
                </a:lnTo>
                <a:lnTo>
                  <a:pt x="685" y="901"/>
                </a:lnTo>
                <a:lnTo>
                  <a:pt x="676" y="897"/>
                </a:lnTo>
                <a:lnTo>
                  <a:pt x="670" y="899"/>
                </a:lnTo>
                <a:lnTo>
                  <a:pt x="667" y="905"/>
                </a:lnTo>
                <a:lnTo>
                  <a:pt x="663" y="906"/>
                </a:lnTo>
                <a:lnTo>
                  <a:pt x="656" y="908"/>
                </a:lnTo>
                <a:lnTo>
                  <a:pt x="647" y="908"/>
                </a:lnTo>
                <a:lnTo>
                  <a:pt x="639" y="906"/>
                </a:lnTo>
                <a:lnTo>
                  <a:pt x="636" y="906"/>
                </a:lnTo>
                <a:lnTo>
                  <a:pt x="629" y="906"/>
                </a:lnTo>
                <a:lnTo>
                  <a:pt x="623" y="906"/>
                </a:lnTo>
                <a:lnTo>
                  <a:pt x="618" y="910"/>
                </a:lnTo>
                <a:lnTo>
                  <a:pt x="614" y="915"/>
                </a:lnTo>
                <a:lnTo>
                  <a:pt x="576" y="948"/>
                </a:lnTo>
                <a:lnTo>
                  <a:pt x="574" y="946"/>
                </a:lnTo>
                <a:lnTo>
                  <a:pt x="567" y="941"/>
                </a:lnTo>
                <a:lnTo>
                  <a:pt x="560" y="935"/>
                </a:lnTo>
                <a:lnTo>
                  <a:pt x="551" y="933"/>
                </a:lnTo>
                <a:lnTo>
                  <a:pt x="544" y="928"/>
                </a:lnTo>
                <a:lnTo>
                  <a:pt x="535" y="926"/>
                </a:lnTo>
                <a:lnTo>
                  <a:pt x="526" y="923"/>
                </a:lnTo>
                <a:lnTo>
                  <a:pt x="517" y="921"/>
                </a:lnTo>
                <a:lnTo>
                  <a:pt x="508" y="917"/>
                </a:lnTo>
                <a:lnTo>
                  <a:pt x="500" y="915"/>
                </a:lnTo>
                <a:lnTo>
                  <a:pt x="499" y="914"/>
                </a:lnTo>
                <a:lnTo>
                  <a:pt x="491" y="910"/>
                </a:lnTo>
                <a:lnTo>
                  <a:pt x="484" y="905"/>
                </a:lnTo>
                <a:lnTo>
                  <a:pt x="473" y="903"/>
                </a:lnTo>
                <a:lnTo>
                  <a:pt x="468" y="896"/>
                </a:lnTo>
                <a:lnTo>
                  <a:pt x="459" y="892"/>
                </a:lnTo>
                <a:lnTo>
                  <a:pt x="455" y="887"/>
                </a:lnTo>
                <a:lnTo>
                  <a:pt x="452" y="879"/>
                </a:lnTo>
                <a:lnTo>
                  <a:pt x="448" y="872"/>
                </a:lnTo>
                <a:lnTo>
                  <a:pt x="446" y="861"/>
                </a:lnTo>
                <a:lnTo>
                  <a:pt x="446" y="850"/>
                </a:lnTo>
                <a:lnTo>
                  <a:pt x="446" y="841"/>
                </a:lnTo>
                <a:lnTo>
                  <a:pt x="444" y="832"/>
                </a:lnTo>
                <a:lnTo>
                  <a:pt x="439" y="825"/>
                </a:lnTo>
                <a:lnTo>
                  <a:pt x="430" y="823"/>
                </a:lnTo>
                <a:lnTo>
                  <a:pt x="417" y="822"/>
                </a:lnTo>
                <a:lnTo>
                  <a:pt x="408" y="825"/>
                </a:lnTo>
                <a:lnTo>
                  <a:pt x="401" y="829"/>
                </a:lnTo>
                <a:lnTo>
                  <a:pt x="392" y="832"/>
                </a:lnTo>
                <a:lnTo>
                  <a:pt x="381" y="834"/>
                </a:lnTo>
                <a:lnTo>
                  <a:pt x="369" y="836"/>
                </a:lnTo>
                <a:lnTo>
                  <a:pt x="361" y="840"/>
                </a:lnTo>
                <a:lnTo>
                  <a:pt x="352" y="841"/>
                </a:lnTo>
                <a:lnTo>
                  <a:pt x="343" y="845"/>
                </a:lnTo>
                <a:lnTo>
                  <a:pt x="334" y="849"/>
                </a:lnTo>
                <a:lnTo>
                  <a:pt x="325" y="849"/>
                </a:lnTo>
                <a:lnTo>
                  <a:pt x="318" y="843"/>
                </a:lnTo>
                <a:lnTo>
                  <a:pt x="313" y="838"/>
                </a:lnTo>
                <a:lnTo>
                  <a:pt x="313" y="836"/>
                </a:lnTo>
                <a:lnTo>
                  <a:pt x="311" y="834"/>
                </a:lnTo>
                <a:lnTo>
                  <a:pt x="314" y="834"/>
                </a:lnTo>
                <a:lnTo>
                  <a:pt x="318" y="827"/>
                </a:lnTo>
                <a:lnTo>
                  <a:pt x="323" y="818"/>
                </a:lnTo>
                <a:lnTo>
                  <a:pt x="325" y="811"/>
                </a:lnTo>
                <a:lnTo>
                  <a:pt x="325" y="803"/>
                </a:lnTo>
                <a:lnTo>
                  <a:pt x="320" y="796"/>
                </a:lnTo>
                <a:lnTo>
                  <a:pt x="316" y="787"/>
                </a:lnTo>
                <a:lnTo>
                  <a:pt x="316" y="780"/>
                </a:lnTo>
                <a:lnTo>
                  <a:pt x="316" y="769"/>
                </a:lnTo>
                <a:lnTo>
                  <a:pt x="313" y="762"/>
                </a:lnTo>
                <a:lnTo>
                  <a:pt x="305" y="758"/>
                </a:lnTo>
                <a:lnTo>
                  <a:pt x="296" y="755"/>
                </a:lnTo>
                <a:lnTo>
                  <a:pt x="289" y="749"/>
                </a:lnTo>
                <a:lnTo>
                  <a:pt x="287" y="740"/>
                </a:lnTo>
                <a:lnTo>
                  <a:pt x="287" y="728"/>
                </a:lnTo>
                <a:lnTo>
                  <a:pt x="287" y="719"/>
                </a:lnTo>
                <a:lnTo>
                  <a:pt x="287" y="708"/>
                </a:lnTo>
                <a:lnTo>
                  <a:pt x="285" y="699"/>
                </a:lnTo>
                <a:lnTo>
                  <a:pt x="284" y="690"/>
                </a:lnTo>
                <a:lnTo>
                  <a:pt x="282" y="677"/>
                </a:lnTo>
                <a:lnTo>
                  <a:pt x="284" y="670"/>
                </a:lnTo>
                <a:lnTo>
                  <a:pt x="285" y="659"/>
                </a:lnTo>
                <a:lnTo>
                  <a:pt x="285" y="648"/>
                </a:lnTo>
                <a:lnTo>
                  <a:pt x="291" y="643"/>
                </a:lnTo>
                <a:lnTo>
                  <a:pt x="298" y="637"/>
                </a:lnTo>
                <a:lnTo>
                  <a:pt x="307" y="632"/>
                </a:lnTo>
                <a:lnTo>
                  <a:pt x="314" y="630"/>
                </a:lnTo>
                <a:lnTo>
                  <a:pt x="320" y="625"/>
                </a:lnTo>
                <a:lnTo>
                  <a:pt x="318" y="616"/>
                </a:lnTo>
                <a:lnTo>
                  <a:pt x="316" y="605"/>
                </a:lnTo>
                <a:lnTo>
                  <a:pt x="316" y="596"/>
                </a:lnTo>
                <a:lnTo>
                  <a:pt x="323" y="590"/>
                </a:lnTo>
                <a:lnTo>
                  <a:pt x="329" y="587"/>
                </a:lnTo>
                <a:lnTo>
                  <a:pt x="331" y="581"/>
                </a:lnTo>
                <a:lnTo>
                  <a:pt x="332" y="579"/>
                </a:lnTo>
                <a:lnTo>
                  <a:pt x="340" y="574"/>
                </a:lnTo>
                <a:lnTo>
                  <a:pt x="345" y="569"/>
                </a:lnTo>
                <a:lnTo>
                  <a:pt x="345" y="560"/>
                </a:lnTo>
                <a:lnTo>
                  <a:pt x="343" y="549"/>
                </a:lnTo>
                <a:lnTo>
                  <a:pt x="341" y="542"/>
                </a:lnTo>
                <a:lnTo>
                  <a:pt x="336" y="534"/>
                </a:lnTo>
                <a:lnTo>
                  <a:pt x="329" y="536"/>
                </a:lnTo>
                <a:lnTo>
                  <a:pt x="305" y="542"/>
                </a:lnTo>
                <a:lnTo>
                  <a:pt x="280" y="545"/>
                </a:lnTo>
                <a:lnTo>
                  <a:pt x="255" y="547"/>
                </a:lnTo>
                <a:lnTo>
                  <a:pt x="229" y="551"/>
                </a:lnTo>
                <a:lnTo>
                  <a:pt x="222" y="534"/>
                </a:lnTo>
                <a:lnTo>
                  <a:pt x="215" y="513"/>
                </a:lnTo>
                <a:lnTo>
                  <a:pt x="208" y="493"/>
                </a:lnTo>
                <a:lnTo>
                  <a:pt x="201" y="469"/>
                </a:lnTo>
                <a:lnTo>
                  <a:pt x="195" y="448"/>
                </a:lnTo>
                <a:lnTo>
                  <a:pt x="188" y="426"/>
                </a:lnTo>
                <a:lnTo>
                  <a:pt x="181" y="406"/>
                </a:lnTo>
                <a:lnTo>
                  <a:pt x="170" y="397"/>
                </a:lnTo>
                <a:lnTo>
                  <a:pt x="146" y="379"/>
                </a:lnTo>
                <a:lnTo>
                  <a:pt x="119" y="361"/>
                </a:lnTo>
                <a:lnTo>
                  <a:pt x="94" y="343"/>
                </a:lnTo>
                <a:lnTo>
                  <a:pt x="76" y="330"/>
                </a:lnTo>
                <a:lnTo>
                  <a:pt x="67" y="325"/>
                </a:lnTo>
                <a:lnTo>
                  <a:pt x="65" y="319"/>
                </a:lnTo>
                <a:lnTo>
                  <a:pt x="54" y="296"/>
                </a:lnTo>
                <a:lnTo>
                  <a:pt x="43" y="276"/>
                </a:lnTo>
                <a:lnTo>
                  <a:pt x="33" y="254"/>
                </a:lnTo>
                <a:lnTo>
                  <a:pt x="24" y="233"/>
                </a:lnTo>
                <a:lnTo>
                  <a:pt x="15" y="211"/>
                </a:lnTo>
                <a:lnTo>
                  <a:pt x="7" y="198"/>
                </a:lnTo>
                <a:lnTo>
                  <a:pt x="2" y="189"/>
                </a:lnTo>
                <a:lnTo>
                  <a:pt x="0" y="186"/>
                </a:lnTo>
                <a:lnTo>
                  <a:pt x="47" y="164"/>
                </a:lnTo>
                <a:lnTo>
                  <a:pt x="54" y="166"/>
                </a:lnTo>
                <a:lnTo>
                  <a:pt x="63" y="169"/>
                </a:lnTo>
                <a:lnTo>
                  <a:pt x="65" y="171"/>
                </a:lnTo>
                <a:lnTo>
                  <a:pt x="69" y="173"/>
                </a:lnTo>
                <a:lnTo>
                  <a:pt x="76" y="177"/>
                </a:lnTo>
                <a:lnTo>
                  <a:pt x="81" y="178"/>
                </a:lnTo>
                <a:lnTo>
                  <a:pt x="87" y="180"/>
                </a:lnTo>
                <a:lnTo>
                  <a:pt x="96" y="184"/>
                </a:lnTo>
                <a:lnTo>
                  <a:pt x="105" y="186"/>
                </a:lnTo>
                <a:lnTo>
                  <a:pt x="108" y="188"/>
                </a:lnTo>
                <a:lnTo>
                  <a:pt x="116" y="188"/>
                </a:lnTo>
                <a:lnTo>
                  <a:pt x="121" y="188"/>
                </a:lnTo>
                <a:lnTo>
                  <a:pt x="130" y="186"/>
                </a:lnTo>
                <a:lnTo>
                  <a:pt x="137" y="184"/>
                </a:lnTo>
                <a:lnTo>
                  <a:pt x="145" y="182"/>
                </a:lnTo>
                <a:lnTo>
                  <a:pt x="152" y="180"/>
                </a:lnTo>
                <a:lnTo>
                  <a:pt x="157" y="178"/>
                </a:lnTo>
                <a:lnTo>
                  <a:pt x="163" y="178"/>
                </a:lnTo>
                <a:lnTo>
                  <a:pt x="168" y="178"/>
                </a:lnTo>
                <a:lnTo>
                  <a:pt x="175" y="177"/>
                </a:lnTo>
                <a:lnTo>
                  <a:pt x="183" y="177"/>
                </a:lnTo>
                <a:lnTo>
                  <a:pt x="190" y="177"/>
                </a:lnTo>
                <a:lnTo>
                  <a:pt x="195" y="173"/>
                </a:lnTo>
                <a:lnTo>
                  <a:pt x="197" y="169"/>
                </a:lnTo>
                <a:lnTo>
                  <a:pt x="202" y="166"/>
                </a:lnTo>
                <a:lnTo>
                  <a:pt x="206" y="162"/>
                </a:lnTo>
                <a:lnTo>
                  <a:pt x="213" y="159"/>
                </a:lnTo>
                <a:lnTo>
                  <a:pt x="220" y="157"/>
                </a:lnTo>
                <a:lnTo>
                  <a:pt x="226" y="157"/>
                </a:lnTo>
                <a:lnTo>
                  <a:pt x="233" y="155"/>
                </a:lnTo>
                <a:lnTo>
                  <a:pt x="239" y="153"/>
                </a:lnTo>
                <a:lnTo>
                  <a:pt x="242" y="148"/>
                </a:lnTo>
                <a:lnTo>
                  <a:pt x="244" y="142"/>
                </a:lnTo>
                <a:lnTo>
                  <a:pt x="244" y="137"/>
                </a:lnTo>
                <a:lnTo>
                  <a:pt x="244" y="132"/>
                </a:lnTo>
                <a:lnTo>
                  <a:pt x="242" y="122"/>
                </a:lnTo>
                <a:lnTo>
                  <a:pt x="244" y="117"/>
                </a:lnTo>
                <a:lnTo>
                  <a:pt x="248" y="112"/>
                </a:lnTo>
                <a:lnTo>
                  <a:pt x="255" y="106"/>
                </a:lnTo>
                <a:lnTo>
                  <a:pt x="258" y="103"/>
                </a:lnTo>
                <a:lnTo>
                  <a:pt x="260" y="97"/>
                </a:lnTo>
                <a:lnTo>
                  <a:pt x="262" y="92"/>
                </a:lnTo>
                <a:lnTo>
                  <a:pt x="269" y="92"/>
                </a:lnTo>
                <a:lnTo>
                  <a:pt x="275" y="86"/>
                </a:lnTo>
                <a:lnTo>
                  <a:pt x="276" y="83"/>
                </a:lnTo>
                <a:lnTo>
                  <a:pt x="282" y="83"/>
                </a:lnTo>
                <a:lnTo>
                  <a:pt x="287" y="88"/>
                </a:lnTo>
                <a:lnTo>
                  <a:pt x="289" y="94"/>
                </a:lnTo>
                <a:lnTo>
                  <a:pt x="293" y="97"/>
                </a:lnTo>
                <a:lnTo>
                  <a:pt x="296" y="101"/>
                </a:lnTo>
                <a:lnTo>
                  <a:pt x="304" y="99"/>
                </a:lnTo>
                <a:lnTo>
                  <a:pt x="311" y="99"/>
                </a:lnTo>
                <a:lnTo>
                  <a:pt x="311" y="104"/>
                </a:lnTo>
                <a:lnTo>
                  <a:pt x="313" y="110"/>
                </a:lnTo>
                <a:lnTo>
                  <a:pt x="314" y="115"/>
                </a:lnTo>
                <a:lnTo>
                  <a:pt x="311" y="121"/>
                </a:lnTo>
                <a:lnTo>
                  <a:pt x="307" y="128"/>
                </a:lnTo>
                <a:lnTo>
                  <a:pt x="307" y="135"/>
                </a:lnTo>
                <a:lnTo>
                  <a:pt x="313" y="142"/>
                </a:lnTo>
                <a:lnTo>
                  <a:pt x="316" y="148"/>
                </a:lnTo>
                <a:lnTo>
                  <a:pt x="314" y="153"/>
                </a:lnTo>
                <a:lnTo>
                  <a:pt x="311" y="157"/>
                </a:lnTo>
                <a:lnTo>
                  <a:pt x="311" y="160"/>
                </a:lnTo>
                <a:lnTo>
                  <a:pt x="307" y="168"/>
                </a:lnTo>
                <a:lnTo>
                  <a:pt x="300" y="168"/>
                </a:lnTo>
                <a:lnTo>
                  <a:pt x="296" y="171"/>
                </a:lnTo>
                <a:lnTo>
                  <a:pt x="293" y="175"/>
                </a:lnTo>
                <a:lnTo>
                  <a:pt x="289" y="178"/>
                </a:lnTo>
                <a:lnTo>
                  <a:pt x="289" y="184"/>
                </a:lnTo>
                <a:lnTo>
                  <a:pt x="287" y="191"/>
                </a:lnTo>
                <a:lnTo>
                  <a:pt x="291" y="195"/>
                </a:lnTo>
                <a:lnTo>
                  <a:pt x="291" y="200"/>
                </a:lnTo>
                <a:lnTo>
                  <a:pt x="287" y="202"/>
                </a:lnTo>
                <a:lnTo>
                  <a:pt x="284" y="207"/>
                </a:lnTo>
                <a:lnTo>
                  <a:pt x="282" y="211"/>
                </a:lnTo>
                <a:lnTo>
                  <a:pt x="282" y="216"/>
                </a:lnTo>
                <a:lnTo>
                  <a:pt x="280" y="222"/>
                </a:lnTo>
                <a:lnTo>
                  <a:pt x="284" y="225"/>
                </a:lnTo>
                <a:lnTo>
                  <a:pt x="282" y="233"/>
                </a:lnTo>
                <a:lnTo>
                  <a:pt x="280" y="236"/>
                </a:lnTo>
                <a:lnTo>
                  <a:pt x="278" y="244"/>
                </a:lnTo>
                <a:lnTo>
                  <a:pt x="280" y="249"/>
                </a:lnTo>
                <a:lnTo>
                  <a:pt x="282" y="253"/>
                </a:lnTo>
                <a:lnTo>
                  <a:pt x="282" y="258"/>
                </a:lnTo>
                <a:lnTo>
                  <a:pt x="284" y="263"/>
                </a:lnTo>
                <a:lnTo>
                  <a:pt x="282" y="271"/>
                </a:lnTo>
                <a:lnTo>
                  <a:pt x="282" y="278"/>
                </a:lnTo>
                <a:lnTo>
                  <a:pt x="282" y="283"/>
                </a:lnTo>
                <a:lnTo>
                  <a:pt x="285" y="287"/>
                </a:lnTo>
                <a:lnTo>
                  <a:pt x="285" y="292"/>
                </a:lnTo>
                <a:lnTo>
                  <a:pt x="289" y="298"/>
                </a:lnTo>
                <a:lnTo>
                  <a:pt x="293" y="301"/>
                </a:lnTo>
                <a:lnTo>
                  <a:pt x="293" y="309"/>
                </a:lnTo>
                <a:lnTo>
                  <a:pt x="300" y="314"/>
                </a:lnTo>
                <a:lnTo>
                  <a:pt x="296" y="321"/>
                </a:lnTo>
                <a:lnTo>
                  <a:pt x="298" y="328"/>
                </a:lnTo>
                <a:lnTo>
                  <a:pt x="302" y="330"/>
                </a:lnTo>
                <a:lnTo>
                  <a:pt x="307" y="330"/>
                </a:lnTo>
                <a:lnTo>
                  <a:pt x="314" y="334"/>
                </a:lnTo>
                <a:lnTo>
                  <a:pt x="320" y="341"/>
                </a:lnTo>
                <a:lnTo>
                  <a:pt x="323" y="346"/>
                </a:lnTo>
                <a:lnTo>
                  <a:pt x="325" y="354"/>
                </a:lnTo>
                <a:lnTo>
                  <a:pt x="331" y="355"/>
                </a:lnTo>
                <a:lnTo>
                  <a:pt x="336" y="361"/>
                </a:lnTo>
                <a:lnTo>
                  <a:pt x="340" y="370"/>
                </a:lnTo>
                <a:lnTo>
                  <a:pt x="345" y="372"/>
                </a:lnTo>
                <a:lnTo>
                  <a:pt x="350" y="372"/>
                </a:lnTo>
                <a:lnTo>
                  <a:pt x="354" y="377"/>
                </a:lnTo>
                <a:lnTo>
                  <a:pt x="352" y="383"/>
                </a:lnTo>
                <a:lnTo>
                  <a:pt x="358" y="386"/>
                </a:lnTo>
                <a:lnTo>
                  <a:pt x="358" y="392"/>
                </a:lnTo>
                <a:lnTo>
                  <a:pt x="361" y="399"/>
                </a:lnTo>
                <a:lnTo>
                  <a:pt x="365" y="406"/>
                </a:lnTo>
                <a:lnTo>
                  <a:pt x="369" y="413"/>
                </a:lnTo>
                <a:lnTo>
                  <a:pt x="374" y="417"/>
                </a:lnTo>
                <a:lnTo>
                  <a:pt x="379" y="419"/>
                </a:lnTo>
                <a:lnTo>
                  <a:pt x="387" y="421"/>
                </a:lnTo>
                <a:lnTo>
                  <a:pt x="392" y="419"/>
                </a:lnTo>
                <a:lnTo>
                  <a:pt x="397" y="415"/>
                </a:lnTo>
                <a:lnTo>
                  <a:pt x="405" y="415"/>
                </a:lnTo>
                <a:lnTo>
                  <a:pt x="412" y="411"/>
                </a:lnTo>
                <a:lnTo>
                  <a:pt x="412" y="406"/>
                </a:lnTo>
                <a:lnTo>
                  <a:pt x="412" y="401"/>
                </a:lnTo>
                <a:lnTo>
                  <a:pt x="419" y="397"/>
                </a:lnTo>
                <a:lnTo>
                  <a:pt x="426" y="395"/>
                </a:lnTo>
                <a:lnTo>
                  <a:pt x="432" y="399"/>
                </a:lnTo>
                <a:lnTo>
                  <a:pt x="443" y="399"/>
                </a:lnTo>
                <a:lnTo>
                  <a:pt x="453" y="395"/>
                </a:lnTo>
                <a:lnTo>
                  <a:pt x="455" y="388"/>
                </a:lnTo>
                <a:lnTo>
                  <a:pt x="452" y="383"/>
                </a:lnTo>
                <a:lnTo>
                  <a:pt x="455" y="379"/>
                </a:lnTo>
                <a:lnTo>
                  <a:pt x="461" y="381"/>
                </a:lnTo>
                <a:lnTo>
                  <a:pt x="468" y="379"/>
                </a:lnTo>
                <a:lnTo>
                  <a:pt x="466" y="374"/>
                </a:lnTo>
                <a:lnTo>
                  <a:pt x="461" y="370"/>
                </a:lnTo>
                <a:lnTo>
                  <a:pt x="459" y="363"/>
                </a:lnTo>
                <a:lnTo>
                  <a:pt x="468" y="361"/>
                </a:lnTo>
                <a:lnTo>
                  <a:pt x="475" y="359"/>
                </a:lnTo>
                <a:lnTo>
                  <a:pt x="479" y="354"/>
                </a:lnTo>
                <a:lnTo>
                  <a:pt x="481" y="345"/>
                </a:lnTo>
                <a:lnTo>
                  <a:pt x="481" y="339"/>
                </a:lnTo>
                <a:lnTo>
                  <a:pt x="486" y="339"/>
                </a:lnTo>
                <a:lnTo>
                  <a:pt x="491" y="336"/>
                </a:lnTo>
                <a:lnTo>
                  <a:pt x="495" y="334"/>
                </a:lnTo>
                <a:lnTo>
                  <a:pt x="499" y="336"/>
                </a:lnTo>
                <a:lnTo>
                  <a:pt x="502" y="339"/>
                </a:lnTo>
                <a:lnTo>
                  <a:pt x="508" y="336"/>
                </a:lnTo>
                <a:lnTo>
                  <a:pt x="506" y="330"/>
                </a:lnTo>
                <a:lnTo>
                  <a:pt x="502" y="327"/>
                </a:lnTo>
                <a:lnTo>
                  <a:pt x="499" y="321"/>
                </a:lnTo>
                <a:lnTo>
                  <a:pt x="495" y="318"/>
                </a:lnTo>
                <a:lnTo>
                  <a:pt x="490" y="318"/>
                </a:lnTo>
                <a:lnTo>
                  <a:pt x="484" y="316"/>
                </a:lnTo>
                <a:lnTo>
                  <a:pt x="481" y="312"/>
                </a:lnTo>
                <a:lnTo>
                  <a:pt x="484" y="307"/>
                </a:lnTo>
                <a:lnTo>
                  <a:pt x="491" y="309"/>
                </a:lnTo>
                <a:lnTo>
                  <a:pt x="497" y="309"/>
                </a:lnTo>
                <a:lnTo>
                  <a:pt x="500" y="309"/>
                </a:lnTo>
                <a:lnTo>
                  <a:pt x="508" y="307"/>
                </a:lnTo>
                <a:lnTo>
                  <a:pt x="513" y="303"/>
                </a:lnTo>
                <a:lnTo>
                  <a:pt x="518" y="300"/>
                </a:lnTo>
                <a:lnTo>
                  <a:pt x="524" y="294"/>
                </a:lnTo>
                <a:lnTo>
                  <a:pt x="529" y="289"/>
                </a:lnTo>
                <a:lnTo>
                  <a:pt x="536" y="289"/>
                </a:lnTo>
                <a:lnTo>
                  <a:pt x="535" y="285"/>
                </a:lnTo>
                <a:lnTo>
                  <a:pt x="533" y="276"/>
                </a:lnTo>
                <a:lnTo>
                  <a:pt x="538" y="272"/>
                </a:lnTo>
                <a:lnTo>
                  <a:pt x="544" y="274"/>
                </a:lnTo>
                <a:lnTo>
                  <a:pt x="546" y="271"/>
                </a:lnTo>
                <a:lnTo>
                  <a:pt x="544" y="263"/>
                </a:lnTo>
                <a:lnTo>
                  <a:pt x="544" y="258"/>
                </a:lnTo>
                <a:lnTo>
                  <a:pt x="546" y="251"/>
                </a:lnTo>
                <a:lnTo>
                  <a:pt x="542" y="249"/>
                </a:lnTo>
                <a:lnTo>
                  <a:pt x="538" y="242"/>
                </a:lnTo>
                <a:lnTo>
                  <a:pt x="542" y="236"/>
                </a:lnTo>
                <a:lnTo>
                  <a:pt x="549" y="236"/>
                </a:lnTo>
                <a:lnTo>
                  <a:pt x="553" y="231"/>
                </a:lnTo>
                <a:lnTo>
                  <a:pt x="556" y="227"/>
                </a:lnTo>
                <a:lnTo>
                  <a:pt x="560" y="224"/>
                </a:lnTo>
                <a:lnTo>
                  <a:pt x="564" y="225"/>
                </a:lnTo>
                <a:lnTo>
                  <a:pt x="569" y="229"/>
                </a:lnTo>
                <a:lnTo>
                  <a:pt x="574" y="222"/>
                </a:lnTo>
                <a:lnTo>
                  <a:pt x="582" y="220"/>
                </a:lnTo>
                <a:lnTo>
                  <a:pt x="585" y="216"/>
                </a:lnTo>
                <a:lnTo>
                  <a:pt x="589" y="213"/>
                </a:lnTo>
                <a:lnTo>
                  <a:pt x="596" y="216"/>
                </a:lnTo>
                <a:lnTo>
                  <a:pt x="602" y="218"/>
                </a:lnTo>
                <a:lnTo>
                  <a:pt x="609" y="216"/>
                </a:lnTo>
                <a:lnTo>
                  <a:pt x="616" y="218"/>
                </a:lnTo>
                <a:lnTo>
                  <a:pt x="620" y="222"/>
                </a:lnTo>
                <a:lnTo>
                  <a:pt x="623" y="229"/>
                </a:lnTo>
                <a:lnTo>
                  <a:pt x="629" y="234"/>
                </a:lnTo>
                <a:lnTo>
                  <a:pt x="632" y="240"/>
                </a:lnTo>
                <a:lnTo>
                  <a:pt x="639" y="244"/>
                </a:lnTo>
                <a:lnTo>
                  <a:pt x="641" y="247"/>
                </a:lnTo>
                <a:lnTo>
                  <a:pt x="645" y="253"/>
                </a:lnTo>
                <a:lnTo>
                  <a:pt x="650" y="256"/>
                </a:lnTo>
                <a:lnTo>
                  <a:pt x="654" y="260"/>
                </a:lnTo>
                <a:lnTo>
                  <a:pt x="659" y="265"/>
                </a:lnTo>
                <a:lnTo>
                  <a:pt x="663" y="271"/>
                </a:lnTo>
                <a:lnTo>
                  <a:pt x="668" y="271"/>
                </a:lnTo>
                <a:lnTo>
                  <a:pt x="670" y="267"/>
                </a:lnTo>
                <a:lnTo>
                  <a:pt x="672" y="262"/>
                </a:lnTo>
                <a:lnTo>
                  <a:pt x="674" y="258"/>
                </a:lnTo>
                <a:lnTo>
                  <a:pt x="679" y="256"/>
                </a:lnTo>
                <a:lnTo>
                  <a:pt x="685" y="254"/>
                </a:lnTo>
                <a:lnTo>
                  <a:pt x="685" y="249"/>
                </a:lnTo>
                <a:lnTo>
                  <a:pt x="685" y="244"/>
                </a:lnTo>
                <a:lnTo>
                  <a:pt x="681" y="238"/>
                </a:lnTo>
                <a:lnTo>
                  <a:pt x="681" y="233"/>
                </a:lnTo>
                <a:lnTo>
                  <a:pt x="683" y="225"/>
                </a:lnTo>
                <a:lnTo>
                  <a:pt x="683" y="216"/>
                </a:lnTo>
                <a:lnTo>
                  <a:pt x="686" y="213"/>
                </a:lnTo>
                <a:lnTo>
                  <a:pt x="695" y="211"/>
                </a:lnTo>
                <a:lnTo>
                  <a:pt x="701" y="215"/>
                </a:lnTo>
                <a:lnTo>
                  <a:pt x="706" y="220"/>
                </a:lnTo>
                <a:lnTo>
                  <a:pt x="710" y="225"/>
                </a:lnTo>
                <a:lnTo>
                  <a:pt x="712" y="229"/>
                </a:lnTo>
                <a:lnTo>
                  <a:pt x="712" y="234"/>
                </a:lnTo>
                <a:lnTo>
                  <a:pt x="715" y="240"/>
                </a:lnTo>
                <a:lnTo>
                  <a:pt x="721" y="244"/>
                </a:lnTo>
                <a:lnTo>
                  <a:pt x="728" y="244"/>
                </a:lnTo>
                <a:lnTo>
                  <a:pt x="732" y="247"/>
                </a:lnTo>
                <a:lnTo>
                  <a:pt x="735" y="251"/>
                </a:lnTo>
                <a:lnTo>
                  <a:pt x="742" y="258"/>
                </a:lnTo>
                <a:lnTo>
                  <a:pt x="748" y="265"/>
                </a:lnTo>
                <a:lnTo>
                  <a:pt x="753" y="267"/>
                </a:lnTo>
                <a:lnTo>
                  <a:pt x="759" y="271"/>
                </a:lnTo>
                <a:lnTo>
                  <a:pt x="764" y="274"/>
                </a:lnTo>
                <a:lnTo>
                  <a:pt x="769" y="278"/>
                </a:lnTo>
                <a:lnTo>
                  <a:pt x="778" y="283"/>
                </a:lnTo>
                <a:lnTo>
                  <a:pt x="782" y="287"/>
                </a:lnTo>
                <a:lnTo>
                  <a:pt x="788" y="290"/>
                </a:lnTo>
                <a:lnTo>
                  <a:pt x="791" y="298"/>
                </a:lnTo>
                <a:lnTo>
                  <a:pt x="795" y="303"/>
                </a:lnTo>
                <a:lnTo>
                  <a:pt x="800" y="307"/>
                </a:lnTo>
                <a:lnTo>
                  <a:pt x="806" y="307"/>
                </a:lnTo>
                <a:lnTo>
                  <a:pt x="811" y="305"/>
                </a:lnTo>
                <a:lnTo>
                  <a:pt x="816" y="301"/>
                </a:lnTo>
                <a:lnTo>
                  <a:pt x="820" y="298"/>
                </a:lnTo>
                <a:lnTo>
                  <a:pt x="825" y="294"/>
                </a:lnTo>
                <a:lnTo>
                  <a:pt x="829" y="292"/>
                </a:lnTo>
                <a:lnTo>
                  <a:pt x="838" y="292"/>
                </a:lnTo>
                <a:lnTo>
                  <a:pt x="840" y="287"/>
                </a:lnTo>
                <a:lnTo>
                  <a:pt x="840" y="281"/>
                </a:lnTo>
                <a:lnTo>
                  <a:pt x="845" y="280"/>
                </a:lnTo>
                <a:lnTo>
                  <a:pt x="849" y="280"/>
                </a:lnTo>
                <a:lnTo>
                  <a:pt x="860" y="280"/>
                </a:lnTo>
                <a:lnTo>
                  <a:pt x="867" y="276"/>
                </a:lnTo>
                <a:lnTo>
                  <a:pt x="878" y="274"/>
                </a:lnTo>
                <a:lnTo>
                  <a:pt x="878" y="267"/>
                </a:lnTo>
                <a:lnTo>
                  <a:pt x="880" y="256"/>
                </a:lnTo>
                <a:lnTo>
                  <a:pt x="883" y="253"/>
                </a:lnTo>
                <a:lnTo>
                  <a:pt x="887" y="247"/>
                </a:lnTo>
                <a:lnTo>
                  <a:pt x="889" y="244"/>
                </a:lnTo>
                <a:lnTo>
                  <a:pt x="892" y="240"/>
                </a:lnTo>
                <a:lnTo>
                  <a:pt x="898" y="234"/>
                </a:lnTo>
                <a:lnTo>
                  <a:pt x="903" y="231"/>
                </a:lnTo>
                <a:lnTo>
                  <a:pt x="909" y="229"/>
                </a:lnTo>
                <a:lnTo>
                  <a:pt x="916" y="231"/>
                </a:lnTo>
                <a:lnTo>
                  <a:pt x="927" y="233"/>
                </a:lnTo>
                <a:lnTo>
                  <a:pt x="930" y="233"/>
                </a:lnTo>
                <a:lnTo>
                  <a:pt x="932" y="236"/>
                </a:lnTo>
                <a:lnTo>
                  <a:pt x="936" y="242"/>
                </a:lnTo>
                <a:lnTo>
                  <a:pt x="945" y="244"/>
                </a:lnTo>
                <a:lnTo>
                  <a:pt x="952" y="244"/>
                </a:lnTo>
                <a:lnTo>
                  <a:pt x="955" y="245"/>
                </a:lnTo>
                <a:lnTo>
                  <a:pt x="955" y="251"/>
                </a:lnTo>
                <a:lnTo>
                  <a:pt x="955" y="256"/>
                </a:lnTo>
                <a:lnTo>
                  <a:pt x="963" y="262"/>
                </a:lnTo>
                <a:lnTo>
                  <a:pt x="970" y="265"/>
                </a:lnTo>
                <a:lnTo>
                  <a:pt x="975" y="267"/>
                </a:lnTo>
                <a:lnTo>
                  <a:pt x="979" y="267"/>
                </a:lnTo>
                <a:lnTo>
                  <a:pt x="984" y="271"/>
                </a:lnTo>
                <a:lnTo>
                  <a:pt x="990" y="271"/>
                </a:lnTo>
                <a:lnTo>
                  <a:pt x="997" y="267"/>
                </a:lnTo>
                <a:lnTo>
                  <a:pt x="1002" y="263"/>
                </a:lnTo>
                <a:lnTo>
                  <a:pt x="1008" y="262"/>
                </a:lnTo>
                <a:lnTo>
                  <a:pt x="1015" y="262"/>
                </a:lnTo>
                <a:lnTo>
                  <a:pt x="1022" y="260"/>
                </a:lnTo>
                <a:lnTo>
                  <a:pt x="1028" y="256"/>
                </a:lnTo>
                <a:lnTo>
                  <a:pt x="1035" y="251"/>
                </a:lnTo>
                <a:lnTo>
                  <a:pt x="1037" y="244"/>
                </a:lnTo>
                <a:lnTo>
                  <a:pt x="1039" y="238"/>
                </a:lnTo>
                <a:lnTo>
                  <a:pt x="1039" y="233"/>
                </a:lnTo>
                <a:lnTo>
                  <a:pt x="1046" y="229"/>
                </a:lnTo>
                <a:lnTo>
                  <a:pt x="1053" y="227"/>
                </a:lnTo>
                <a:lnTo>
                  <a:pt x="1057" y="224"/>
                </a:lnTo>
                <a:lnTo>
                  <a:pt x="1062" y="218"/>
                </a:lnTo>
                <a:lnTo>
                  <a:pt x="1060" y="213"/>
                </a:lnTo>
                <a:lnTo>
                  <a:pt x="1053" y="211"/>
                </a:lnTo>
                <a:lnTo>
                  <a:pt x="1048" y="213"/>
                </a:lnTo>
                <a:lnTo>
                  <a:pt x="1042" y="216"/>
                </a:lnTo>
                <a:lnTo>
                  <a:pt x="1035" y="216"/>
                </a:lnTo>
                <a:lnTo>
                  <a:pt x="1039" y="211"/>
                </a:lnTo>
                <a:lnTo>
                  <a:pt x="1042" y="209"/>
                </a:lnTo>
                <a:lnTo>
                  <a:pt x="1046" y="204"/>
                </a:lnTo>
                <a:lnTo>
                  <a:pt x="1049" y="198"/>
                </a:lnTo>
                <a:lnTo>
                  <a:pt x="1048" y="193"/>
                </a:lnTo>
                <a:lnTo>
                  <a:pt x="1048" y="186"/>
                </a:lnTo>
                <a:lnTo>
                  <a:pt x="1039" y="180"/>
                </a:lnTo>
                <a:lnTo>
                  <a:pt x="1033" y="173"/>
                </a:lnTo>
                <a:lnTo>
                  <a:pt x="1040" y="171"/>
                </a:lnTo>
                <a:lnTo>
                  <a:pt x="1046" y="173"/>
                </a:lnTo>
                <a:lnTo>
                  <a:pt x="1053" y="177"/>
                </a:lnTo>
                <a:lnTo>
                  <a:pt x="1058" y="178"/>
                </a:lnTo>
                <a:lnTo>
                  <a:pt x="1062" y="184"/>
                </a:lnTo>
                <a:lnTo>
                  <a:pt x="1066" y="186"/>
                </a:lnTo>
                <a:lnTo>
                  <a:pt x="1071" y="182"/>
                </a:lnTo>
                <a:lnTo>
                  <a:pt x="1073" y="177"/>
                </a:lnTo>
                <a:lnTo>
                  <a:pt x="1080" y="178"/>
                </a:lnTo>
                <a:lnTo>
                  <a:pt x="1084" y="182"/>
                </a:lnTo>
                <a:lnTo>
                  <a:pt x="1080" y="186"/>
                </a:lnTo>
                <a:lnTo>
                  <a:pt x="1076" y="193"/>
                </a:lnTo>
                <a:lnTo>
                  <a:pt x="1075" y="198"/>
                </a:lnTo>
                <a:lnTo>
                  <a:pt x="1082" y="200"/>
                </a:lnTo>
                <a:lnTo>
                  <a:pt x="1086" y="202"/>
                </a:lnTo>
                <a:lnTo>
                  <a:pt x="1091" y="204"/>
                </a:lnTo>
                <a:lnTo>
                  <a:pt x="1095" y="209"/>
                </a:lnTo>
                <a:lnTo>
                  <a:pt x="1100" y="213"/>
                </a:lnTo>
                <a:lnTo>
                  <a:pt x="1102" y="216"/>
                </a:lnTo>
                <a:lnTo>
                  <a:pt x="1105" y="220"/>
                </a:lnTo>
                <a:lnTo>
                  <a:pt x="1105" y="225"/>
                </a:lnTo>
                <a:lnTo>
                  <a:pt x="1109" y="234"/>
                </a:lnTo>
                <a:lnTo>
                  <a:pt x="1109" y="240"/>
                </a:lnTo>
                <a:lnTo>
                  <a:pt x="1113" y="244"/>
                </a:lnTo>
                <a:lnTo>
                  <a:pt x="1122" y="242"/>
                </a:lnTo>
                <a:lnTo>
                  <a:pt x="1125" y="236"/>
                </a:lnTo>
                <a:lnTo>
                  <a:pt x="1129" y="231"/>
                </a:lnTo>
                <a:lnTo>
                  <a:pt x="1125" y="225"/>
                </a:lnTo>
                <a:lnTo>
                  <a:pt x="1123" y="220"/>
                </a:lnTo>
                <a:lnTo>
                  <a:pt x="1123" y="215"/>
                </a:lnTo>
                <a:lnTo>
                  <a:pt x="1122" y="207"/>
                </a:lnTo>
                <a:lnTo>
                  <a:pt x="1122" y="202"/>
                </a:lnTo>
                <a:lnTo>
                  <a:pt x="1123" y="198"/>
                </a:lnTo>
                <a:lnTo>
                  <a:pt x="1123" y="193"/>
                </a:lnTo>
                <a:lnTo>
                  <a:pt x="1127" y="188"/>
                </a:lnTo>
                <a:lnTo>
                  <a:pt x="1129" y="180"/>
                </a:lnTo>
                <a:lnTo>
                  <a:pt x="1134" y="175"/>
                </a:lnTo>
                <a:lnTo>
                  <a:pt x="1136" y="169"/>
                </a:lnTo>
                <a:lnTo>
                  <a:pt x="1136" y="164"/>
                </a:lnTo>
                <a:lnTo>
                  <a:pt x="1136" y="159"/>
                </a:lnTo>
                <a:lnTo>
                  <a:pt x="1143" y="157"/>
                </a:lnTo>
                <a:lnTo>
                  <a:pt x="1149" y="157"/>
                </a:lnTo>
                <a:lnTo>
                  <a:pt x="1149" y="151"/>
                </a:lnTo>
                <a:lnTo>
                  <a:pt x="1152" y="146"/>
                </a:lnTo>
                <a:lnTo>
                  <a:pt x="1161" y="148"/>
                </a:lnTo>
                <a:lnTo>
                  <a:pt x="1167" y="153"/>
                </a:lnTo>
                <a:lnTo>
                  <a:pt x="1169" y="157"/>
                </a:lnTo>
                <a:lnTo>
                  <a:pt x="1169" y="162"/>
                </a:lnTo>
                <a:lnTo>
                  <a:pt x="1165" y="168"/>
                </a:lnTo>
                <a:lnTo>
                  <a:pt x="1161" y="169"/>
                </a:lnTo>
                <a:lnTo>
                  <a:pt x="1165" y="173"/>
                </a:lnTo>
                <a:lnTo>
                  <a:pt x="1172" y="177"/>
                </a:lnTo>
                <a:lnTo>
                  <a:pt x="1174" y="182"/>
                </a:lnTo>
                <a:lnTo>
                  <a:pt x="1169" y="186"/>
                </a:lnTo>
                <a:lnTo>
                  <a:pt x="1161" y="186"/>
                </a:lnTo>
                <a:lnTo>
                  <a:pt x="1158" y="193"/>
                </a:lnTo>
                <a:lnTo>
                  <a:pt x="1163" y="198"/>
                </a:lnTo>
                <a:lnTo>
                  <a:pt x="1170" y="198"/>
                </a:lnTo>
                <a:lnTo>
                  <a:pt x="1179" y="198"/>
                </a:lnTo>
                <a:lnTo>
                  <a:pt x="1187" y="198"/>
                </a:lnTo>
                <a:lnTo>
                  <a:pt x="1192" y="197"/>
                </a:lnTo>
                <a:lnTo>
                  <a:pt x="1197" y="197"/>
                </a:lnTo>
                <a:lnTo>
                  <a:pt x="1203" y="195"/>
                </a:lnTo>
                <a:lnTo>
                  <a:pt x="1208" y="193"/>
                </a:lnTo>
                <a:lnTo>
                  <a:pt x="1212" y="193"/>
                </a:lnTo>
                <a:lnTo>
                  <a:pt x="1223" y="195"/>
                </a:lnTo>
                <a:lnTo>
                  <a:pt x="1230" y="200"/>
                </a:lnTo>
                <a:lnTo>
                  <a:pt x="1235" y="200"/>
                </a:lnTo>
                <a:lnTo>
                  <a:pt x="1244" y="197"/>
                </a:lnTo>
                <a:lnTo>
                  <a:pt x="1248" y="191"/>
                </a:lnTo>
                <a:lnTo>
                  <a:pt x="1253" y="184"/>
                </a:lnTo>
                <a:lnTo>
                  <a:pt x="1259" y="184"/>
                </a:lnTo>
                <a:lnTo>
                  <a:pt x="1262" y="186"/>
                </a:lnTo>
                <a:lnTo>
                  <a:pt x="1268" y="191"/>
                </a:lnTo>
                <a:lnTo>
                  <a:pt x="1273" y="197"/>
                </a:lnTo>
                <a:lnTo>
                  <a:pt x="1279" y="198"/>
                </a:lnTo>
                <a:lnTo>
                  <a:pt x="1282" y="198"/>
                </a:lnTo>
                <a:lnTo>
                  <a:pt x="1288" y="200"/>
                </a:lnTo>
                <a:lnTo>
                  <a:pt x="1295" y="204"/>
                </a:lnTo>
                <a:lnTo>
                  <a:pt x="1295" y="209"/>
                </a:lnTo>
                <a:lnTo>
                  <a:pt x="1297" y="215"/>
                </a:lnTo>
                <a:lnTo>
                  <a:pt x="1302" y="218"/>
                </a:lnTo>
                <a:lnTo>
                  <a:pt x="1308" y="218"/>
                </a:lnTo>
                <a:lnTo>
                  <a:pt x="1315" y="218"/>
                </a:lnTo>
                <a:lnTo>
                  <a:pt x="1326" y="215"/>
                </a:lnTo>
                <a:lnTo>
                  <a:pt x="1337" y="213"/>
                </a:lnTo>
                <a:lnTo>
                  <a:pt x="1346" y="213"/>
                </a:lnTo>
                <a:lnTo>
                  <a:pt x="1353" y="215"/>
                </a:lnTo>
                <a:lnTo>
                  <a:pt x="1360" y="220"/>
                </a:lnTo>
                <a:lnTo>
                  <a:pt x="1365" y="222"/>
                </a:lnTo>
                <a:lnTo>
                  <a:pt x="1374" y="224"/>
                </a:lnTo>
                <a:lnTo>
                  <a:pt x="1380" y="227"/>
                </a:lnTo>
                <a:lnTo>
                  <a:pt x="1383" y="233"/>
                </a:lnTo>
                <a:lnTo>
                  <a:pt x="1385" y="238"/>
                </a:lnTo>
                <a:lnTo>
                  <a:pt x="1387" y="231"/>
                </a:lnTo>
                <a:lnTo>
                  <a:pt x="1385" y="225"/>
                </a:lnTo>
                <a:lnTo>
                  <a:pt x="1383" y="218"/>
                </a:lnTo>
                <a:lnTo>
                  <a:pt x="1385" y="211"/>
                </a:lnTo>
                <a:lnTo>
                  <a:pt x="1389" y="207"/>
                </a:lnTo>
                <a:lnTo>
                  <a:pt x="1391" y="200"/>
                </a:lnTo>
                <a:lnTo>
                  <a:pt x="1387" y="197"/>
                </a:lnTo>
                <a:lnTo>
                  <a:pt x="1389" y="191"/>
                </a:lnTo>
                <a:lnTo>
                  <a:pt x="1393" y="186"/>
                </a:lnTo>
                <a:lnTo>
                  <a:pt x="1389" y="180"/>
                </a:lnTo>
                <a:lnTo>
                  <a:pt x="1383" y="173"/>
                </a:lnTo>
                <a:lnTo>
                  <a:pt x="1383" y="166"/>
                </a:lnTo>
                <a:lnTo>
                  <a:pt x="1387" y="162"/>
                </a:lnTo>
                <a:lnTo>
                  <a:pt x="1394" y="159"/>
                </a:lnTo>
                <a:lnTo>
                  <a:pt x="1400" y="155"/>
                </a:lnTo>
                <a:lnTo>
                  <a:pt x="1400" y="151"/>
                </a:lnTo>
                <a:lnTo>
                  <a:pt x="1398" y="146"/>
                </a:lnTo>
                <a:lnTo>
                  <a:pt x="1391" y="141"/>
                </a:lnTo>
                <a:lnTo>
                  <a:pt x="1382" y="135"/>
                </a:lnTo>
                <a:lnTo>
                  <a:pt x="1376" y="133"/>
                </a:lnTo>
                <a:lnTo>
                  <a:pt x="1373" y="128"/>
                </a:lnTo>
                <a:lnTo>
                  <a:pt x="1374" y="122"/>
                </a:lnTo>
                <a:lnTo>
                  <a:pt x="1380" y="119"/>
                </a:lnTo>
                <a:lnTo>
                  <a:pt x="1383" y="124"/>
                </a:lnTo>
                <a:lnTo>
                  <a:pt x="1387" y="128"/>
                </a:lnTo>
                <a:lnTo>
                  <a:pt x="1393" y="130"/>
                </a:lnTo>
                <a:lnTo>
                  <a:pt x="1398" y="133"/>
                </a:lnTo>
                <a:lnTo>
                  <a:pt x="1403" y="137"/>
                </a:lnTo>
                <a:lnTo>
                  <a:pt x="1409" y="142"/>
                </a:lnTo>
                <a:lnTo>
                  <a:pt x="1409" y="150"/>
                </a:lnTo>
                <a:lnTo>
                  <a:pt x="1411" y="157"/>
                </a:lnTo>
              </a:path>
            </a:pathLst>
          </a:custGeom>
          <a:solidFill>
            <a:schemeClr val="accent1">
              <a:lumMod val="20000"/>
              <a:lumOff val="80000"/>
            </a:schemeClr>
          </a:solidFill>
          <a:ln w="4">
            <a:solidFill>
              <a:srgbClr val="6E6E6E"/>
            </a:solidFill>
            <a:prstDash val="solid"/>
            <a:round/>
            <a:headEnd/>
            <a:tailEnd/>
          </a:ln>
        </p:spPr>
        <p:txBody>
          <a:bodyPr/>
          <a:lstStyle/>
          <a:p>
            <a:pPr fontAlgn="auto">
              <a:spcBef>
                <a:spcPts val="0"/>
              </a:spcBef>
              <a:spcAft>
                <a:spcPts val="0"/>
              </a:spcAft>
              <a:defRPr/>
            </a:pPr>
            <a:endParaRPr lang="en-US">
              <a:latin typeface="+mn-lt"/>
              <a:cs typeface="+mn-cs"/>
            </a:endParaRPr>
          </a:p>
        </p:txBody>
      </p:sp>
      <p:sp>
        <p:nvSpPr>
          <p:cNvPr id="17421" name="Freeform 14"/>
          <p:cNvSpPr>
            <a:spLocks/>
          </p:cNvSpPr>
          <p:nvPr/>
        </p:nvSpPr>
        <p:spPr bwMode="auto">
          <a:xfrm>
            <a:off x="3668713" y="4373563"/>
            <a:ext cx="1241425" cy="444500"/>
          </a:xfrm>
          <a:custGeom>
            <a:avLst/>
            <a:gdLst>
              <a:gd name="T0" fmla="*/ 2147483647 w 782"/>
              <a:gd name="T1" fmla="*/ 2147483647 h 280"/>
              <a:gd name="T2" fmla="*/ 2147483647 w 782"/>
              <a:gd name="T3" fmla="*/ 2147483647 h 280"/>
              <a:gd name="T4" fmla="*/ 2147483647 w 782"/>
              <a:gd name="T5" fmla="*/ 2147483647 h 280"/>
              <a:gd name="T6" fmla="*/ 2147483647 w 782"/>
              <a:gd name="T7" fmla="*/ 2147483647 h 280"/>
              <a:gd name="T8" fmla="*/ 2147483647 w 782"/>
              <a:gd name="T9" fmla="*/ 2147483647 h 280"/>
              <a:gd name="T10" fmla="*/ 2147483647 w 782"/>
              <a:gd name="T11" fmla="*/ 2147483647 h 280"/>
              <a:gd name="T12" fmla="*/ 2147483647 w 782"/>
              <a:gd name="T13" fmla="*/ 2147483647 h 280"/>
              <a:gd name="T14" fmla="*/ 2147483647 w 782"/>
              <a:gd name="T15" fmla="*/ 2147483647 h 280"/>
              <a:gd name="T16" fmla="*/ 2147483647 w 782"/>
              <a:gd name="T17" fmla="*/ 2147483647 h 280"/>
              <a:gd name="T18" fmla="*/ 2147483647 w 782"/>
              <a:gd name="T19" fmla="*/ 2147483647 h 280"/>
              <a:gd name="T20" fmla="*/ 2147483647 w 782"/>
              <a:gd name="T21" fmla="*/ 2147483647 h 280"/>
              <a:gd name="T22" fmla="*/ 2147483647 w 782"/>
              <a:gd name="T23" fmla="*/ 2147483647 h 280"/>
              <a:gd name="T24" fmla="*/ 2147483647 w 782"/>
              <a:gd name="T25" fmla="*/ 2147483647 h 280"/>
              <a:gd name="T26" fmla="*/ 2147483647 w 782"/>
              <a:gd name="T27" fmla="*/ 2147483647 h 280"/>
              <a:gd name="T28" fmla="*/ 2147483647 w 782"/>
              <a:gd name="T29" fmla="*/ 2147483647 h 280"/>
              <a:gd name="T30" fmla="*/ 2147483647 w 782"/>
              <a:gd name="T31" fmla="*/ 2147483647 h 280"/>
              <a:gd name="T32" fmla="*/ 2147483647 w 782"/>
              <a:gd name="T33" fmla="*/ 2147483647 h 280"/>
              <a:gd name="T34" fmla="*/ 2147483647 w 782"/>
              <a:gd name="T35" fmla="*/ 2147483647 h 280"/>
              <a:gd name="T36" fmla="*/ 2147483647 w 782"/>
              <a:gd name="T37" fmla="*/ 2147483647 h 280"/>
              <a:gd name="T38" fmla="*/ 2147483647 w 782"/>
              <a:gd name="T39" fmla="*/ 2147483647 h 280"/>
              <a:gd name="T40" fmla="*/ 2147483647 w 782"/>
              <a:gd name="T41" fmla="*/ 2147483647 h 280"/>
              <a:gd name="T42" fmla="*/ 2147483647 w 782"/>
              <a:gd name="T43" fmla="*/ 2147483647 h 280"/>
              <a:gd name="T44" fmla="*/ 2147483647 w 782"/>
              <a:gd name="T45" fmla="*/ 2147483647 h 280"/>
              <a:gd name="T46" fmla="*/ 2147483647 w 782"/>
              <a:gd name="T47" fmla="*/ 2147483647 h 280"/>
              <a:gd name="T48" fmla="*/ 2147483647 w 782"/>
              <a:gd name="T49" fmla="*/ 2147483647 h 280"/>
              <a:gd name="T50" fmla="*/ 2147483647 w 782"/>
              <a:gd name="T51" fmla="*/ 2147483647 h 280"/>
              <a:gd name="T52" fmla="*/ 2147483647 w 782"/>
              <a:gd name="T53" fmla="*/ 2147483647 h 280"/>
              <a:gd name="T54" fmla="*/ 2147483647 w 782"/>
              <a:gd name="T55" fmla="*/ 2147483647 h 280"/>
              <a:gd name="T56" fmla="*/ 2147483647 w 782"/>
              <a:gd name="T57" fmla="*/ 2147483647 h 280"/>
              <a:gd name="T58" fmla="*/ 2147483647 w 782"/>
              <a:gd name="T59" fmla="*/ 2147483647 h 280"/>
              <a:gd name="T60" fmla="*/ 2147483647 w 782"/>
              <a:gd name="T61" fmla="*/ 2147483647 h 280"/>
              <a:gd name="T62" fmla="*/ 2147483647 w 782"/>
              <a:gd name="T63" fmla="*/ 2147483647 h 280"/>
              <a:gd name="T64" fmla="*/ 2147483647 w 782"/>
              <a:gd name="T65" fmla="*/ 2147483647 h 280"/>
              <a:gd name="T66" fmla="*/ 2147483647 w 782"/>
              <a:gd name="T67" fmla="*/ 2147483647 h 280"/>
              <a:gd name="T68" fmla="*/ 2147483647 w 782"/>
              <a:gd name="T69" fmla="*/ 2147483647 h 280"/>
              <a:gd name="T70" fmla="*/ 2147483647 w 782"/>
              <a:gd name="T71" fmla="*/ 2147483647 h 280"/>
              <a:gd name="T72" fmla="*/ 2147483647 w 782"/>
              <a:gd name="T73" fmla="*/ 2147483647 h 280"/>
              <a:gd name="T74" fmla="*/ 2147483647 w 782"/>
              <a:gd name="T75" fmla="*/ 2147483647 h 280"/>
              <a:gd name="T76" fmla="*/ 2147483647 w 782"/>
              <a:gd name="T77" fmla="*/ 2147483647 h 280"/>
              <a:gd name="T78" fmla="*/ 2147483647 w 782"/>
              <a:gd name="T79" fmla="*/ 2147483647 h 280"/>
              <a:gd name="T80" fmla="*/ 2147483647 w 782"/>
              <a:gd name="T81" fmla="*/ 2147483647 h 280"/>
              <a:gd name="T82" fmla="*/ 2147483647 w 782"/>
              <a:gd name="T83" fmla="*/ 2147483647 h 280"/>
              <a:gd name="T84" fmla="*/ 2147483647 w 782"/>
              <a:gd name="T85" fmla="*/ 2147483647 h 280"/>
              <a:gd name="T86" fmla="*/ 2147483647 w 782"/>
              <a:gd name="T87" fmla="*/ 2147483647 h 280"/>
              <a:gd name="T88" fmla="*/ 2147483647 w 782"/>
              <a:gd name="T89" fmla="*/ 2147483647 h 280"/>
              <a:gd name="T90" fmla="*/ 2147483647 w 782"/>
              <a:gd name="T91" fmla="*/ 2147483647 h 280"/>
              <a:gd name="T92" fmla="*/ 2147483647 w 782"/>
              <a:gd name="T93" fmla="*/ 2147483647 h 280"/>
              <a:gd name="T94" fmla="*/ 2147483647 w 782"/>
              <a:gd name="T95" fmla="*/ 2147483647 h 280"/>
              <a:gd name="T96" fmla="*/ 2147483647 w 782"/>
              <a:gd name="T97" fmla="*/ 2147483647 h 280"/>
              <a:gd name="T98" fmla="*/ 2147483647 w 782"/>
              <a:gd name="T99" fmla="*/ 2147483647 h 280"/>
              <a:gd name="T100" fmla="*/ 2147483647 w 782"/>
              <a:gd name="T101" fmla="*/ 2147483647 h 280"/>
              <a:gd name="T102" fmla="*/ 2147483647 w 782"/>
              <a:gd name="T103" fmla="*/ 2147483647 h 280"/>
              <a:gd name="T104" fmla="*/ 2147483647 w 782"/>
              <a:gd name="T105" fmla="*/ 2147483647 h 280"/>
              <a:gd name="T106" fmla="*/ 2147483647 w 782"/>
              <a:gd name="T107" fmla="*/ 2147483647 h 280"/>
              <a:gd name="T108" fmla="*/ 2147483647 w 782"/>
              <a:gd name="T109" fmla="*/ 2147483647 h 280"/>
              <a:gd name="T110" fmla="*/ 2147483647 w 782"/>
              <a:gd name="T111" fmla="*/ 2147483647 h 280"/>
              <a:gd name="T112" fmla="*/ 2147483647 w 782"/>
              <a:gd name="T113" fmla="*/ 2147483647 h 280"/>
              <a:gd name="T114" fmla="*/ 2147483647 w 782"/>
              <a:gd name="T115" fmla="*/ 2147483647 h 280"/>
              <a:gd name="T116" fmla="*/ 2147483647 w 782"/>
              <a:gd name="T117" fmla="*/ 2147483647 h 280"/>
              <a:gd name="T118" fmla="*/ 2147483647 w 782"/>
              <a:gd name="T119" fmla="*/ 0 h 280"/>
              <a:gd name="T120" fmla="*/ 2147483647 w 782"/>
              <a:gd name="T121" fmla="*/ 2147483647 h 280"/>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782"/>
              <a:gd name="T184" fmla="*/ 0 h 280"/>
              <a:gd name="T185" fmla="*/ 782 w 782"/>
              <a:gd name="T186" fmla="*/ 280 h 280"/>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782" h="280">
                <a:moveTo>
                  <a:pt x="4" y="165"/>
                </a:moveTo>
                <a:lnTo>
                  <a:pt x="7" y="168"/>
                </a:lnTo>
                <a:lnTo>
                  <a:pt x="5" y="174"/>
                </a:lnTo>
                <a:lnTo>
                  <a:pt x="0" y="176"/>
                </a:lnTo>
                <a:lnTo>
                  <a:pt x="2" y="181"/>
                </a:lnTo>
                <a:lnTo>
                  <a:pt x="7" y="185"/>
                </a:lnTo>
                <a:lnTo>
                  <a:pt x="13" y="190"/>
                </a:lnTo>
                <a:lnTo>
                  <a:pt x="11" y="197"/>
                </a:lnTo>
                <a:lnTo>
                  <a:pt x="16" y="203"/>
                </a:lnTo>
                <a:lnTo>
                  <a:pt x="22" y="203"/>
                </a:lnTo>
                <a:lnTo>
                  <a:pt x="23" y="206"/>
                </a:lnTo>
                <a:lnTo>
                  <a:pt x="20" y="215"/>
                </a:lnTo>
                <a:lnTo>
                  <a:pt x="23" y="221"/>
                </a:lnTo>
                <a:lnTo>
                  <a:pt x="32" y="221"/>
                </a:lnTo>
                <a:lnTo>
                  <a:pt x="40" y="219"/>
                </a:lnTo>
                <a:lnTo>
                  <a:pt x="47" y="215"/>
                </a:lnTo>
                <a:lnTo>
                  <a:pt x="54" y="212"/>
                </a:lnTo>
                <a:lnTo>
                  <a:pt x="61" y="210"/>
                </a:lnTo>
                <a:lnTo>
                  <a:pt x="67" y="208"/>
                </a:lnTo>
                <a:lnTo>
                  <a:pt x="72" y="205"/>
                </a:lnTo>
                <a:lnTo>
                  <a:pt x="78" y="199"/>
                </a:lnTo>
                <a:lnTo>
                  <a:pt x="85" y="196"/>
                </a:lnTo>
                <a:lnTo>
                  <a:pt x="88" y="192"/>
                </a:lnTo>
                <a:lnTo>
                  <a:pt x="94" y="190"/>
                </a:lnTo>
                <a:lnTo>
                  <a:pt x="103" y="190"/>
                </a:lnTo>
                <a:lnTo>
                  <a:pt x="110" y="188"/>
                </a:lnTo>
                <a:lnTo>
                  <a:pt x="116" y="188"/>
                </a:lnTo>
                <a:lnTo>
                  <a:pt x="125" y="186"/>
                </a:lnTo>
                <a:lnTo>
                  <a:pt x="132" y="186"/>
                </a:lnTo>
                <a:lnTo>
                  <a:pt x="137" y="183"/>
                </a:lnTo>
                <a:lnTo>
                  <a:pt x="143" y="183"/>
                </a:lnTo>
                <a:lnTo>
                  <a:pt x="148" y="185"/>
                </a:lnTo>
                <a:lnTo>
                  <a:pt x="152" y="190"/>
                </a:lnTo>
                <a:lnTo>
                  <a:pt x="155" y="194"/>
                </a:lnTo>
                <a:lnTo>
                  <a:pt x="161" y="192"/>
                </a:lnTo>
                <a:lnTo>
                  <a:pt x="166" y="190"/>
                </a:lnTo>
                <a:lnTo>
                  <a:pt x="173" y="188"/>
                </a:lnTo>
                <a:lnTo>
                  <a:pt x="177" y="190"/>
                </a:lnTo>
                <a:lnTo>
                  <a:pt x="182" y="190"/>
                </a:lnTo>
                <a:lnTo>
                  <a:pt x="188" y="190"/>
                </a:lnTo>
                <a:lnTo>
                  <a:pt x="191" y="190"/>
                </a:lnTo>
                <a:lnTo>
                  <a:pt x="199" y="190"/>
                </a:lnTo>
                <a:lnTo>
                  <a:pt x="204" y="192"/>
                </a:lnTo>
                <a:lnTo>
                  <a:pt x="211" y="199"/>
                </a:lnTo>
                <a:lnTo>
                  <a:pt x="218" y="197"/>
                </a:lnTo>
                <a:lnTo>
                  <a:pt x="222" y="194"/>
                </a:lnTo>
                <a:lnTo>
                  <a:pt x="229" y="192"/>
                </a:lnTo>
                <a:lnTo>
                  <a:pt x="238" y="194"/>
                </a:lnTo>
                <a:lnTo>
                  <a:pt x="244" y="197"/>
                </a:lnTo>
                <a:lnTo>
                  <a:pt x="249" y="201"/>
                </a:lnTo>
                <a:lnTo>
                  <a:pt x="255" y="206"/>
                </a:lnTo>
                <a:lnTo>
                  <a:pt x="262" y="210"/>
                </a:lnTo>
                <a:lnTo>
                  <a:pt x="271" y="212"/>
                </a:lnTo>
                <a:lnTo>
                  <a:pt x="276" y="219"/>
                </a:lnTo>
                <a:lnTo>
                  <a:pt x="280" y="223"/>
                </a:lnTo>
                <a:lnTo>
                  <a:pt x="282" y="228"/>
                </a:lnTo>
                <a:lnTo>
                  <a:pt x="287" y="232"/>
                </a:lnTo>
                <a:lnTo>
                  <a:pt x="298" y="232"/>
                </a:lnTo>
                <a:lnTo>
                  <a:pt x="300" y="235"/>
                </a:lnTo>
                <a:lnTo>
                  <a:pt x="303" y="242"/>
                </a:lnTo>
                <a:lnTo>
                  <a:pt x="303" y="252"/>
                </a:lnTo>
                <a:lnTo>
                  <a:pt x="309" y="255"/>
                </a:lnTo>
                <a:lnTo>
                  <a:pt x="314" y="259"/>
                </a:lnTo>
                <a:lnTo>
                  <a:pt x="320" y="261"/>
                </a:lnTo>
                <a:lnTo>
                  <a:pt x="323" y="264"/>
                </a:lnTo>
                <a:lnTo>
                  <a:pt x="327" y="266"/>
                </a:lnTo>
                <a:lnTo>
                  <a:pt x="332" y="270"/>
                </a:lnTo>
                <a:lnTo>
                  <a:pt x="338" y="271"/>
                </a:lnTo>
                <a:lnTo>
                  <a:pt x="345" y="273"/>
                </a:lnTo>
                <a:lnTo>
                  <a:pt x="349" y="277"/>
                </a:lnTo>
                <a:lnTo>
                  <a:pt x="356" y="280"/>
                </a:lnTo>
                <a:lnTo>
                  <a:pt x="365" y="280"/>
                </a:lnTo>
                <a:lnTo>
                  <a:pt x="363" y="275"/>
                </a:lnTo>
                <a:lnTo>
                  <a:pt x="358" y="271"/>
                </a:lnTo>
                <a:lnTo>
                  <a:pt x="350" y="264"/>
                </a:lnTo>
                <a:lnTo>
                  <a:pt x="352" y="257"/>
                </a:lnTo>
                <a:lnTo>
                  <a:pt x="358" y="257"/>
                </a:lnTo>
                <a:lnTo>
                  <a:pt x="367" y="257"/>
                </a:lnTo>
                <a:lnTo>
                  <a:pt x="372" y="252"/>
                </a:lnTo>
                <a:lnTo>
                  <a:pt x="377" y="253"/>
                </a:lnTo>
                <a:lnTo>
                  <a:pt x="383" y="252"/>
                </a:lnTo>
                <a:lnTo>
                  <a:pt x="388" y="246"/>
                </a:lnTo>
                <a:lnTo>
                  <a:pt x="385" y="242"/>
                </a:lnTo>
                <a:lnTo>
                  <a:pt x="386" y="237"/>
                </a:lnTo>
                <a:lnTo>
                  <a:pt x="385" y="232"/>
                </a:lnTo>
                <a:lnTo>
                  <a:pt x="379" y="226"/>
                </a:lnTo>
                <a:lnTo>
                  <a:pt x="374" y="221"/>
                </a:lnTo>
                <a:lnTo>
                  <a:pt x="368" y="215"/>
                </a:lnTo>
                <a:lnTo>
                  <a:pt x="361" y="214"/>
                </a:lnTo>
                <a:lnTo>
                  <a:pt x="356" y="212"/>
                </a:lnTo>
                <a:lnTo>
                  <a:pt x="354" y="208"/>
                </a:lnTo>
                <a:lnTo>
                  <a:pt x="352" y="201"/>
                </a:lnTo>
                <a:lnTo>
                  <a:pt x="349" y="197"/>
                </a:lnTo>
                <a:lnTo>
                  <a:pt x="349" y="192"/>
                </a:lnTo>
                <a:lnTo>
                  <a:pt x="349" y="185"/>
                </a:lnTo>
                <a:lnTo>
                  <a:pt x="345" y="179"/>
                </a:lnTo>
                <a:lnTo>
                  <a:pt x="341" y="172"/>
                </a:lnTo>
                <a:lnTo>
                  <a:pt x="339" y="165"/>
                </a:lnTo>
                <a:lnTo>
                  <a:pt x="341" y="161"/>
                </a:lnTo>
                <a:lnTo>
                  <a:pt x="349" y="161"/>
                </a:lnTo>
                <a:lnTo>
                  <a:pt x="356" y="159"/>
                </a:lnTo>
                <a:lnTo>
                  <a:pt x="359" y="158"/>
                </a:lnTo>
                <a:lnTo>
                  <a:pt x="365" y="156"/>
                </a:lnTo>
                <a:lnTo>
                  <a:pt x="372" y="154"/>
                </a:lnTo>
                <a:lnTo>
                  <a:pt x="377" y="152"/>
                </a:lnTo>
                <a:lnTo>
                  <a:pt x="386" y="152"/>
                </a:lnTo>
                <a:lnTo>
                  <a:pt x="392" y="152"/>
                </a:lnTo>
                <a:lnTo>
                  <a:pt x="395" y="150"/>
                </a:lnTo>
                <a:lnTo>
                  <a:pt x="403" y="149"/>
                </a:lnTo>
                <a:lnTo>
                  <a:pt x="412" y="150"/>
                </a:lnTo>
                <a:lnTo>
                  <a:pt x="417" y="150"/>
                </a:lnTo>
                <a:lnTo>
                  <a:pt x="423" y="147"/>
                </a:lnTo>
                <a:lnTo>
                  <a:pt x="428" y="145"/>
                </a:lnTo>
                <a:lnTo>
                  <a:pt x="432" y="140"/>
                </a:lnTo>
                <a:lnTo>
                  <a:pt x="430" y="132"/>
                </a:lnTo>
                <a:lnTo>
                  <a:pt x="428" y="125"/>
                </a:lnTo>
                <a:lnTo>
                  <a:pt x="424" y="121"/>
                </a:lnTo>
                <a:lnTo>
                  <a:pt x="423" y="116"/>
                </a:lnTo>
                <a:lnTo>
                  <a:pt x="423" y="111"/>
                </a:lnTo>
                <a:lnTo>
                  <a:pt x="423" y="105"/>
                </a:lnTo>
                <a:lnTo>
                  <a:pt x="424" y="98"/>
                </a:lnTo>
                <a:lnTo>
                  <a:pt x="432" y="96"/>
                </a:lnTo>
                <a:lnTo>
                  <a:pt x="435" y="96"/>
                </a:lnTo>
                <a:lnTo>
                  <a:pt x="442" y="93"/>
                </a:lnTo>
                <a:lnTo>
                  <a:pt x="451" y="85"/>
                </a:lnTo>
                <a:lnTo>
                  <a:pt x="460" y="85"/>
                </a:lnTo>
                <a:lnTo>
                  <a:pt x="468" y="87"/>
                </a:lnTo>
                <a:lnTo>
                  <a:pt x="473" y="87"/>
                </a:lnTo>
                <a:lnTo>
                  <a:pt x="479" y="85"/>
                </a:lnTo>
                <a:lnTo>
                  <a:pt x="486" y="89"/>
                </a:lnTo>
                <a:lnTo>
                  <a:pt x="491" y="94"/>
                </a:lnTo>
                <a:lnTo>
                  <a:pt x="498" y="98"/>
                </a:lnTo>
                <a:lnTo>
                  <a:pt x="509" y="102"/>
                </a:lnTo>
                <a:lnTo>
                  <a:pt x="520" y="105"/>
                </a:lnTo>
                <a:lnTo>
                  <a:pt x="524" y="103"/>
                </a:lnTo>
                <a:lnTo>
                  <a:pt x="525" y="96"/>
                </a:lnTo>
                <a:lnTo>
                  <a:pt x="525" y="91"/>
                </a:lnTo>
                <a:lnTo>
                  <a:pt x="529" y="89"/>
                </a:lnTo>
                <a:lnTo>
                  <a:pt x="536" y="89"/>
                </a:lnTo>
                <a:lnTo>
                  <a:pt x="544" y="87"/>
                </a:lnTo>
                <a:lnTo>
                  <a:pt x="547" y="82"/>
                </a:lnTo>
                <a:lnTo>
                  <a:pt x="549" y="78"/>
                </a:lnTo>
                <a:lnTo>
                  <a:pt x="554" y="74"/>
                </a:lnTo>
                <a:lnTo>
                  <a:pt x="558" y="69"/>
                </a:lnTo>
                <a:lnTo>
                  <a:pt x="562" y="64"/>
                </a:lnTo>
                <a:lnTo>
                  <a:pt x="565" y="64"/>
                </a:lnTo>
                <a:lnTo>
                  <a:pt x="574" y="64"/>
                </a:lnTo>
                <a:lnTo>
                  <a:pt x="581" y="62"/>
                </a:lnTo>
                <a:lnTo>
                  <a:pt x="587" y="60"/>
                </a:lnTo>
                <a:lnTo>
                  <a:pt x="596" y="55"/>
                </a:lnTo>
                <a:lnTo>
                  <a:pt x="603" y="51"/>
                </a:lnTo>
                <a:lnTo>
                  <a:pt x="607" y="49"/>
                </a:lnTo>
                <a:lnTo>
                  <a:pt x="612" y="46"/>
                </a:lnTo>
                <a:lnTo>
                  <a:pt x="619" y="42"/>
                </a:lnTo>
                <a:lnTo>
                  <a:pt x="625" y="40"/>
                </a:lnTo>
                <a:lnTo>
                  <a:pt x="634" y="35"/>
                </a:lnTo>
                <a:lnTo>
                  <a:pt x="639" y="35"/>
                </a:lnTo>
                <a:lnTo>
                  <a:pt x="645" y="33"/>
                </a:lnTo>
                <a:lnTo>
                  <a:pt x="652" y="33"/>
                </a:lnTo>
                <a:lnTo>
                  <a:pt x="659" y="31"/>
                </a:lnTo>
                <a:lnTo>
                  <a:pt x="665" y="31"/>
                </a:lnTo>
                <a:lnTo>
                  <a:pt x="670" y="33"/>
                </a:lnTo>
                <a:lnTo>
                  <a:pt x="677" y="35"/>
                </a:lnTo>
                <a:lnTo>
                  <a:pt x="683" y="37"/>
                </a:lnTo>
                <a:lnTo>
                  <a:pt x="688" y="35"/>
                </a:lnTo>
                <a:lnTo>
                  <a:pt x="693" y="35"/>
                </a:lnTo>
                <a:lnTo>
                  <a:pt x="695" y="29"/>
                </a:lnTo>
                <a:lnTo>
                  <a:pt x="699" y="26"/>
                </a:lnTo>
                <a:lnTo>
                  <a:pt x="704" y="20"/>
                </a:lnTo>
                <a:lnTo>
                  <a:pt x="712" y="17"/>
                </a:lnTo>
                <a:lnTo>
                  <a:pt x="717" y="9"/>
                </a:lnTo>
                <a:lnTo>
                  <a:pt x="722" y="6"/>
                </a:lnTo>
                <a:lnTo>
                  <a:pt x="728" y="6"/>
                </a:lnTo>
                <a:lnTo>
                  <a:pt x="735" y="6"/>
                </a:lnTo>
                <a:lnTo>
                  <a:pt x="739" y="8"/>
                </a:lnTo>
                <a:lnTo>
                  <a:pt x="746" y="11"/>
                </a:lnTo>
                <a:lnTo>
                  <a:pt x="753" y="9"/>
                </a:lnTo>
                <a:lnTo>
                  <a:pt x="758" y="6"/>
                </a:lnTo>
                <a:lnTo>
                  <a:pt x="762" y="4"/>
                </a:lnTo>
                <a:lnTo>
                  <a:pt x="767" y="0"/>
                </a:lnTo>
                <a:lnTo>
                  <a:pt x="773" y="0"/>
                </a:lnTo>
                <a:lnTo>
                  <a:pt x="778" y="2"/>
                </a:lnTo>
                <a:lnTo>
                  <a:pt x="782" y="8"/>
                </a:lnTo>
              </a:path>
            </a:pathLst>
          </a:custGeom>
          <a:noFill/>
          <a:ln w="4">
            <a:solidFill>
              <a:srgbClr val="6E6E6E"/>
            </a:solidFill>
            <a:prstDash val="solid"/>
            <a:round/>
            <a:headEnd/>
            <a:tailEnd/>
          </a:ln>
        </p:spPr>
        <p:txBody>
          <a:bodyPr/>
          <a:lstStyle/>
          <a:p>
            <a:endParaRPr lang="en-US"/>
          </a:p>
        </p:txBody>
      </p:sp>
      <p:sp>
        <p:nvSpPr>
          <p:cNvPr id="1039" name="Freeform 15"/>
          <p:cNvSpPr>
            <a:spLocks/>
          </p:cNvSpPr>
          <p:nvPr/>
        </p:nvSpPr>
        <p:spPr bwMode="auto">
          <a:xfrm>
            <a:off x="4902200" y="1782763"/>
            <a:ext cx="2259013" cy="2073275"/>
          </a:xfrm>
          <a:custGeom>
            <a:avLst/>
            <a:gdLst/>
            <a:ahLst/>
            <a:cxnLst>
              <a:cxn ang="0">
                <a:pos x="552" y="68"/>
              </a:cxn>
              <a:cxn ang="0">
                <a:pos x="608" y="153"/>
              </a:cxn>
              <a:cxn ang="0">
                <a:pos x="680" y="222"/>
              </a:cxn>
              <a:cxn ang="0">
                <a:pos x="756" y="252"/>
              </a:cxn>
              <a:cxn ang="0">
                <a:pos x="801" y="321"/>
              </a:cxn>
              <a:cxn ang="0">
                <a:pos x="903" y="364"/>
              </a:cxn>
              <a:cxn ang="0">
                <a:pos x="982" y="411"/>
              </a:cxn>
              <a:cxn ang="0">
                <a:pos x="1049" y="485"/>
              </a:cxn>
              <a:cxn ang="0">
                <a:pos x="1141" y="496"/>
              </a:cxn>
              <a:cxn ang="0">
                <a:pos x="1235" y="545"/>
              </a:cxn>
              <a:cxn ang="0">
                <a:pos x="1262" y="637"/>
              </a:cxn>
              <a:cxn ang="0">
                <a:pos x="1309" y="713"/>
              </a:cxn>
              <a:cxn ang="0">
                <a:pos x="1354" y="794"/>
              </a:cxn>
              <a:cxn ang="0">
                <a:pos x="1388" y="888"/>
              </a:cxn>
              <a:cxn ang="0">
                <a:pos x="1397" y="970"/>
              </a:cxn>
              <a:cxn ang="0">
                <a:pos x="1367" y="1065"/>
              </a:cxn>
              <a:cxn ang="0">
                <a:pos x="1249" y="1107"/>
              </a:cxn>
              <a:cxn ang="0">
                <a:pos x="1170" y="1168"/>
              </a:cxn>
              <a:cxn ang="0">
                <a:pos x="1123" y="1277"/>
              </a:cxn>
              <a:cxn ang="0">
                <a:pos x="1056" y="1264"/>
              </a:cxn>
              <a:cxn ang="0">
                <a:pos x="1022" y="1278"/>
              </a:cxn>
              <a:cxn ang="0">
                <a:pos x="975" y="1277"/>
              </a:cxn>
              <a:cxn ang="0">
                <a:pos x="940" y="1296"/>
              </a:cxn>
              <a:cxn ang="0">
                <a:pos x="899" y="1244"/>
              </a:cxn>
              <a:cxn ang="0">
                <a:pos x="832" y="1213"/>
              </a:cxn>
              <a:cxn ang="0">
                <a:pos x="772" y="1181"/>
              </a:cxn>
              <a:cxn ang="0">
                <a:pos x="700" y="1192"/>
              </a:cxn>
              <a:cxn ang="0">
                <a:pos x="612" y="1194"/>
              </a:cxn>
              <a:cxn ang="0">
                <a:pos x="530" y="1195"/>
              </a:cxn>
              <a:cxn ang="0">
                <a:pos x="473" y="1150"/>
              </a:cxn>
              <a:cxn ang="0">
                <a:pos x="408" y="1179"/>
              </a:cxn>
              <a:cxn ang="0">
                <a:pos x="359" y="1163"/>
              </a:cxn>
              <a:cxn ang="0">
                <a:pos x="373" y="1127"/>
              </a:cxn>
              <a:cxn ang="0">
                <a:pos x="368" y="1076"/>
              </a:cxn>
              <a:cxn ang="0">
                <a:pos x="379" y="1031"/>
              </a:cxn>
              <a:cxn ang="0">
                <a:pos x="420" y="1007"/>
              </a:cxn>
              <a:cxn ang="0">
                <a:pos x="399" y="973"/>
              </a:cxn>
              <a:cxn ang="0">
                <a:pos x="335" y="942"/>
              </a:cxn>
              <a:cxn ang="0">
                <a:pos x="263" y="948"/>
              </a:cxn>
              <a:cxn ang="0">
                <a:pos x="193" y="910"/>
              </a:cxn>
              <a:cxn ang="0">
                <a:pos x="222" y="845"/>
              </a:cxn>
              <a:cxn ang="0">
                <a:pos x="249" y="767"/>
              </a:cxn>
              <a:cxn ang="0">
                <a:pos x="232" y="706"/>
              </a:cxn>
              <a:cxn ang="0">
                <a:pos x="175" y="744"/>
              </a:cxn>
              <a:cxn ang="0">
                <a:pos x="102" y="787"/>
              </a:cxn>
              <a:cxn ang="0">
                <a:pos x="28" y="812"/>
              </a:cxn>
              <a:cxn ang="0">
                <a:pos x="0" y="773"/>
              </a:cxn>
              <a:cxn ang="0">
                <a:pos x="23" y="733"/>
              </a:cxn>
              <a:cxn ang="0">
                <a:pos x="56" y="681"/>
              </a:cxn>
              <a:cxn ang="0">
                <a:pos x="115" y="672"/>
              </a:cxn>
              <a:cxn ang="0">
                <a:pos x="149" y="634"/>
              </a:cxn>
              <a:cxn ang="0">
                <a:pos x="198" y="608"/>
              </a:cxn>
              <a:cxn ang="0">
                <a:pos x="238" y="572"/>
              </a:cxn>
              <a:cxn ang="0">
                <a:pos x="272" y="543"/>
              </a:cxn>
              <a:cxn ang="0">
                <a:pos x="301" y="489"/>
              </a:cxn>
              <a:cxn ang="0">
                <a:pos x="319" y="442"/>
              </a:cxn>
              <a:cxn ang="0">
                <a:pos x="312" y="388"/>
              </a:cxn>
              <a:cxn ang="0">
                <a:pos x="312" y="330"/>
              </a:cxn>
              <a:cxn ang="0">
                <a:pos x="332" y="269"/>
              </a:cxn>
              <a:cxn ang="0">
                <a:pos x="386" y="236"/>
              </a:cxn>
              <a:cxn ang="0">
                <a:pos x="397" y="169"/>
              </a:cxn>
              <a:cxn ang="0">
                <a:pos x="381" y="101"/>
              </a:cxn>
              <a:cxn ang="0">
                <a:pos x="433" y="7"/>
              </a:cxn>
            </a:cxnLst>
            <a:rect l="0" t="0" r="r" b="b"/>
            <a:pathLst>
              <a:path w="1423" h="1306">
                <a:moveTo>
                  <a:pt x="484" y="7"/>
                </a:moveTo>
                <a:lnTo>
                  <a:pt x="493" y="10"/>
                </a:lnTo>
                <a:lnTo>
                  <a:pt x="498" y="18"/>
                </a:lnTo>
                <a:lnTo>
                  <a:pt x="503" y="23"/>
                </a:lnTo>
                <a:lnTo>
                  <a:pt x="507" y="32"/>
                </a:lnTo>
                <a:lnTo>
                  <a:pt x="514" y="38"/>
                </a:lnTo>
                <a:lnTo>
                  <a:pt x="521" y="41"/>
                </a:lnTo>
                <a:lnTo>
                  <a:pt x="527" y="45"/>
                </a:lnTo>
                <a:lnTo>
                  <a:pt x="536" y="50"/>
                </a:lnTo>
                <a:lnTo>
                  <a:pt x="541" y="56"/>
                </a:lnTo>
                <a:lnTo>
                  <a:pt x="547" y="63"/>
                </a:lnTo>
                <a:lnTo>
                  <a:pt x="552" y="68"/>
                </a:lnTo>
                <a:lnTo>
                  <a:pt x="556" y="75"/>
                </a:lnTo>
                <a:lnTo>
                  <a:pt x="561" y="84"/>
                </a:lnTo>
                <a:lnTo>
                  <a:pt x="563" y="92"/>
                </a:lnTo>
                <a:lnTo>
                  <a:pt x="568" y="101"/>
                </a:lnTo>
                <a:lnTo>
                  <a:pt x="570" y="108"/>
                </a:lnTo>
                <a:lnTo>
                  <a:pt x="574" y="115"/>
                </a:lnTo>
                <a:lnTo>
                  <a:pt x="579" y="121"/>
                </a:lnTo>
                <a:lnTo>
                  <a:pt x="585" y="128"/>
                </a:lnTo>
                <a:lnTo>
                  <a:pt x="592" y="133"/>
                </a:lnTo>
                <a:lnTo>
                  <a:pt x="597" y="140"/>
                </a:lnTo>
                <a:lnTo>
                  <a:pt x="603" y="146"/>
                </a:lnTo>
                <a:lnTo>
                  <a:pt x="608" y="153"/>
                </a:lnTo>
                <a:lnTo>
                  <a:pt x="612" y="160"/>
                </a:lnTo>
                <a:lnTo>
                  <a:pt x="612" y="171"/>
                </a:lnTo>
                <a:lnTo>
                  <a:pt x="614" y="180"/>
                </a:lnTo>
                <a:lnTo>
                  <a:pt x="617" y="187"/>
                </a:lnTo>
                <a:lnTo>
                  <a:pt x="624" y="195"/>
                </a:lnTo>
                <a:lnTo>
                  <a:pt x="633" y="195"/>
                </a:lnTo>
                <a:lnTo>
                  <a:pt x="642" y="198"/>
                </a:lnTo>
                <a:lnTo>
                  <a:pt x="651" y="202"/>
                </a:lnTo>
                <a:lnTo>
                  <a:pt x="659" y="204"/>
                </a:lnTo>
                <a:lnTo>
                  <a:pt x="666" y="209"/>
                </a:lnTo>
                <a:lnTo>
                  <a:pt x="675" y="215"/>
                </a:lnTo>
                <a:lnTo>
                  <a:pt x="680" y="222"/>
                </a:lnTo>
                <a:lnTo>
                  <a:pt x="684" y="229"/>
                </a:lnTo>
                <a:lnTo>
                  <a:pt x="689" y="236"/>
                </a:lnTo>
                <a:lnTo>
                  <a:pt x="697" y="240"/>
                </a:lnTo>
                <a:lnTo>
                  <a:pt x="698" y="238"/>
                </a:lnTo>
                <a:lnTo>
                  <a:pt x="704" y="238"/>
                </a:lnTo>
                <a:lnTo>
                  <a:pt x="713" y="233"/>
                </a:lnTo>
                <a:lnTo>
                  <a:pt x="720" y="229"/>
                </a:lnTo>
                <a:lnTo>
                  <a:pt x="731" y="233"/>
                </a:lnTo>
                <a:lnTo>
                  <a:pt x="736" y="238"/>
                </a:lnTo>
                <a:lnTo>
                  <a:pt x="742" y="243"/>
                </a:lnTo>
                <a:lnTo>
                  <a:pt x="749" y="247"/>
                </a:lnTo>
                <a:lnTo>
                  <a:pt x="756" y="252"/>
                </a:lnTo>
                <a:lnTo>
                  <a:pt x="765" y="254"/>
                </a:lnTo>
                <a:lnTo>
                  <a:pt x="774" y="258"/>
                </a:lnTo>
                <a:lnTo>
                  <a:pt x="785" y="260"/>
                </a:lnTo>
                <a:lnTo>
                  <a:pt x="792" y="263"/>
                </a:lnTo>
                <a:lnTo>
                  <a:pt x="801" y="267"/>
                </a:lnTo>
                <a:lnTo>
                  <a:pt x="809" y="272"/>
                </a:lnTo>
                <a:lnTo>
                  <a:pt x="807" y="281"/>
                </a:lnTo>
                <a:lnTo>
                  <a:pt x="805" y="290"/>
                </a:lnTo>
                <a:lnTo>
                  <a:pt x="800" y="298"/>
                </a:lnTo>
                <a:lnTo>
                  <a:pt x="794" y="305"/>
                </a:lnTo>
                <a:lnTo>
                  <a:pt x="796" y="314"/>
                </a:lnTo>
                <a:lnTo>
                  <a:pt x="801" y="321"/>
                </a:lnTo>
                <a:lnTo>
                  <a:pt x="809" y="325"/>
                </a:lnTo>
                <a:lnTo>
                  <a:pt x="816" y="330"/>
                </a:lnTo>
                <a:lnTo>
                  <a:pt x="823" y="336"/>
                </a:lnTo>
                <a:lnTo>
                  <a:pt x="830" y="337"/>
                </a:lnTo>
                <a:lnTo>
                  <a:pt x="841" y="341"/>
                </a:lnTo>
                <a:lnTo>
                  <a:pt x="850" y="343"/>
                </a:lnTo>
                <a:lnTo>
                  <a:pt x="861" y="346"/>
                </a:lnTo>
                <a:lnTo>
                  <a:pt x="870" y="350"/>
                </a:lnTo>
                <a:lnTo>
                  <a:pt x="877" y="352"/>
                </a:lnTo>
                <a:lnTo>
                  <a:pt x="888" y="354"/>
                </a:lnTo>
                <a:lnTo>
                  <a:pt x="895" y="359"/>
                </a:lnTo>
                <a:lnTo>
                  <a:pt x="903" y="364"/>
                </a:lnTo>
                <a:lnTo>
                  <a:pt x="910" y="368"/>
                </a:lnTo>
                <a:lnTo>
                  <a:pt x="915" y="373"/>
                </a:lnTo>
                <a:lnTo>
                  <a:pt x="921" y="379"/>
                </a:lnTo>
                <a:lnTo>
                  <a:pt x="926" y="384"/>
                </a:lnTo>
                <a:lnTo>
                  <a:pt x="928" y="384"/>
                </a:lnTo>
                <a:lnTo>
                  <a:pt x="935" y="388"/>
                </a:lnTo>
                <a:lnTo>
                  <a:pt x="944" y="393"/>
                </a:lnTo>
                <a:lnTo>
                  <a:pt x="951" y="397"/>
                </a:lnTo>
                <a:lnTo>
                  <a:pt x="958" y="401"/>
                </a:lnTo>
                <a:lnTo>
                  <a:pt x="968" y="404"/>
                </a:lnTo>
                <a:lnTo>
                  <a:pt x="975" y="410"/>
                </a:lnTo>
                <a:lnTo>
                  <a:pt x="982" y="411"/>
                </a:lnTo>
                <a:lnTo>
                  <a:pt x="991" y="415"/>
                </a:lnTo>
                <a:lnTo>
                  <a:pt x="998" y="420"/>
                </a:lnTo>
                <a:lnTo>
                  <a:pt x="1002" y="426"/>
                </a:lnTo>
                <a:lnTo>
                  <a:pt x="1011" y="431"/>
                </a:lnTo>
                <a:lnTo>
                  <a:pt x="1016" y="437"/>
                </a:lnTo>
                <a:lnTo>
                  <a:pt x="1018" y="448"/>
                </a:lnTo>
                <a:lnTo>
                  <a:pt x="1020" y="455"/>
                </a:lnTo>
                <a:lnTo>
                  <a:pt x="1025" y="462"/>
                </a:lnTo>
                <a:lnTo>
                  <a:pt x="1033" y="467"/>
                </a:lnTo>
                <a:lnTo>
                  <a:pt x="1038" y="473"/>
                </a:lnTo>
                <a:lnTo>
                  <a:pt x="1045" y="478"/>
                </a:lnTo>
                <a:lnTo>
                  <a:pt x="1049" y="485"/>
                </a:lnTo>
                <a:lnTo>
                  <a:pt x="1056" y="491"/>
                </a:lnTo>
                <a:lnTo>
                  <a:pt x="1061" y="496"/>
                </a:lnTo>
                <a:lnTo>
                  <a:pt x="1070" y="498"/>
                </a:lnTo>
                <a:lnTo>
                  <a:pt x="1078" y="504"/>
                </a:lnTo>
                <a:lnTo>
                  <a:pt x="1087" y="507"/>
                </a:lnTo>
                <a:lnTo>
                  <a:pt x="1092" y="513"/>
                </a:lnTo>
                <a:lnTo>
                  <a:pt x="1103" y="514"/>
                </a:lnTo>
                <a:lnTo>
                  <a:pt x="1114" y="514"/>
                </a:lnTo>
                <a:lnTo>
                  <a:pt x="1125" y="511"/>
                </a:lnTo>
                <a:lnTo>
                  <a:pt x="1130" y="505"/>
                </a:lnTo>
                <a:lnTo>
                  <a:pt x="1134" y="498"/>
                </a:lnTo>
                <a:lnTo>
                  <a:pt x="1141" y="496"/>
                </a:lnTo>
                <a:lnTo>
                  <a:pt x="1152" y="498"/>
                </a:lnTo>
                <a:lnTo>
                  <a:pt x="1163" y="498"/>
                </a:lnTo>
                <a:lnTo>
                  <a:pt x="1172" y="504"/>
                </a:lnTo>
                <a:lnTo>
                  <a:pt x="1179" y="507"/>
                </a:lnTo>
                <a:lnTo>
                  <a:pt x="1188" y="509"/>
                </a:lnTo>
                <a:lnTo>
                  <a:pt x="1199" y="511"/>
                </a:lnTo>
                <a:lnTo>
                  <a:pt x="1208" y="514"/>
                </a:lnTo>
                <a:lnTo>
                  <a:pt x="1217" y="518"/>
                </a:lnTo>
                <a:lnTo>
                  <a:pt x="1220" y="523"/>
                </a:lnTo>
                <a:lnTo>
                  <a:pt x="1226" y="531"/>
                </a:lnTo>
                <a:lnTo>
                  <a:pt x="1231" y="540"/>
                </a:lnTo>
                <a:lnTo>
                  <a:pt x="1235" y="545"/>
                </a:lnTo>
                <a:lnTo>
                  <a:pt x="1235" y="556"/>
                </a:lnTo>
                <a:lnTo>
                  <a:pt x="1235" y="567"/>
                </a:lnTo>
                <a:lnTo>
                  <a:pt x="1231" y="576"/>
                </a:lnTo>
                <a:lnTo>
                  <a:pt x="1229" y="585"/>
                </a:lnTo>
                <a:lnTo>
                  <a:pt x="1228" y="592"/>
                </a:lnTo>
                <a:lnTo>
                  <a:pt x="1228" y="603"/>
                </a:lnTo>
                <a:lnTo>
                  <a:pt x="1228" y="614"/>
                </a:lnTo>
                <a:lnTo>
                  <a:pt x="1229" y="625"/>
                </a:lnTo>
                <a:lnTo>
                  <a:pt x="1233" y="630"/>
                </a:lnTo>
                <a:lnTo>
                  <a:pt x="1240" y="635"/>
                </a:lnTo>
                <a:lnTo>
                  <a:pt x="1253" y="637"/>
                </a:lnTo>
                <a:lnTo>
                  <a:pt x="1262" y="637"/>
                </a:lnTo>
                <a:lnTo>
                  <a:pt x="1271" y="641"/>
                </a:lnTo>
                <a:lnTo>
                  <a:pt x="1280" y="644"/>
                </a:lnTo>
                <a:lnTo>
                  <a:pt x="1285" y="652"/>
                </a:lnTo>
                <a:lnTo>
                  <a:pt x="1289" y="659"/>
                </a:lnTo>
                <a:lnTo>
                  <a:pt x="1293" y="668"/>
                </a:lnTo>
                <a:lnTo>
                  <a:pt x="1296" y="673"/>
                </a:lnTo>
                <a:lnTo>
                  <a:pt x="1300" y="682"/>
                </a:lnTo>
                <a:lnTo>
                  <a:pt x="1302" y="691"/>
                </a:lnTo>
                <a:lnTo>
                  <a:pt x="1305" y="699"/>
                </a:lnTo>
                <a:lnTo>
                  <a:pt x="1305" y="700"/>
                </a:lnTo>
                <a:lnTo>
                  <a:pt x="1305" y="704"/>
                </a:lnTo>
                <a:lnTo>
                  <a:pt x="1309" y="713"/>
                </a:lnTo>
                <a:lnTo>
                  <a:pt x="1312" y="720"/>
                </a:lnTo>
                <a:lnTo>
                  <a:pt x="1316" y="728"/>
                </a:lnTo>
                <a:lnTo>
                  <a:pt x="1316" y="738"/>
                </a:lnTo>
                <a:lnTo>
                  <a:pt x="1318" y="749"/>
                </a:lnTo>
                <a:lnTo>
                  <a:pt x="1323" y="756"/>
                </a:lnTo>
                <a:lnTo>
                  <a:pt x="1327" y="764"/>
                </a:lnTo>
                <a:lnTo>
                  <a:pt x="1332" y="769"/>
                </a:lnTo>
                <a:lnTo>
                  <a:pt x="1338" y="776"/>
                </a:lnTo>
                <a:lnTo>
                  <a:pt x="1345" y="780"/>
                </a:lnTo>
                <a:lnTo>
                  <a:pt x="1345" y="782"/>
                </a:lnTo>
                <a:lnTo>
                  <a:pt x="1349" y="787"/>
                </a:lnTo>
                <a:lnTo>
                  <a:pt x="1354" y="794"/>
                </a:lnTo>
                <a:lnTo>
                  <a:pt x="1361" y="800"/>
                </a:lnTo>
                <a:lnTo>
                  <a:pt x="1367" y="805"/>
                </a:lnTo>
                <a:lnTo>
                  <a:pt x="1372" y="811"/>
                </a:lnTo>
                <a:lnTo>
                  <a:pt x="1377" y="818"/>
                </a:lnTo>
                <a:lnTo>
                  <a:pt x="1383" y="827"/>
                </a:lnTo>
                <a:lnTo>
                  <a:pt x="1385" y="834"/>
                </a:lnTo>
                <a:lnTo>
                  <a:pt x="1387" y="843"/>
                </a:lnTo>
                <a:lnTo>
                  <a:pt x="1383" y="852"/>
                </a:lnTo>
                <a:lnTo>
                  <a:pt x="1383" y="863"/>
                </a:lnTo>
                <a:lnTo>
                  <a:pt x="1381" y="874"/>
                </a:lnTo>
                <a:lnTo>
                  <a:pt x="1383" y="883"/>
                </a:lnTo>
                <a:lnTo>
                  <a:pt x="1388" y="888"/>
                </a:lnTo>
                <a:lnTo>
                  <a:pt x="1392" y="895"/>
                </a:lnTo>
                <a:lnTo>
                  <a:pt x="1397" y="903"/>
                </a:lnTo>
                <a:lnTo>
                  <a:pt x="1403" y="910"/>
                </a:lnTo>
                <a:lnTo>
                  <a:pt x="1410" y="915"/>
                </a:lnTo>
                <a:lnTo>
                  <a:pt x="1415" y="921"/>
                </a:lnTo>
                <a:lnTo>
                  <a:pt x="1421" y="928"/>
                </a:lnTo>
                <a:lnTo>
                  <a:pt x="1423" y="933"/>
                </a:lnTo>
                <a:lnTo>
                  <a:pt x="1421" y="944"/>
                </a:lnTo>
                <a:lnTo>
                  <a:pt x="1415" y="951"/>
                </a:lnTo>
                <a:lnTo>
                  <a:pt x="1410" y="957"/>
                </a:lnTo>
                <a:lnTo>
                  <a:pt x="1405" y="962"/>
                </a:lnTo>
                <a:lnTo>
                  <a:pt x="1397" y="970"/>
                </a:lnTo>
                <a:lnTo>
                  <a:pt x="1392" y="973"/>
                </a:lnTo>
                <a:lnTo>
                  <a:pt x="1388" y="980"/>
                </a:lnTo>
                <a:lnTo>
                  <a:pt x="1383" y="988"/>
                </a:lnTo>
                <a:lnTo>
                  <a:pt x="1381" y="997"/>
                </a:lnTo>
                <a:lnTo>
                  <a:pt x="1381" y="1007"/>
                </a:lnTo>
                <a:lnTo>
                  <a:pt x="1383" y="1017"/>
                </a:lnTo>
                <a:lnTo>
                  <a:pt x="1385" y="1026"/>
                </a:lnTo>
                <a:lnTo>
                  <a:pt x="1383" y="1036"/>
                </a:lnTo>
                <a:lnTo>
                  <a:pt x="1381" y="1045"/>
                </a:lnTo>
                <a:lnTo>
                  <a:pt x="1377" y="1053"/>
                </a:lnTo>
                <a:lnTo>
                  <a:pt x="1374" y="1060"/>
                </a:lnTo>
                <a:lnTo>
                  <a:pt x="1367" y="1065"/>
                </a:lnTo>
                <a:lnTo>
                  <a:pt x="1361" y="1071"/>
                </a:lnTo>
                <a:lnTo>
                  <a:pt x="1354" y="1076"/>
                </a:lnTo>
                <a:lnTo>
                  <a:pt x="1345" y="1078"/>
                </a:lnTo>
                <a:lnTo>
                  <a:pt x="1332" y="1080"/>
                </a:lnTo>
                <a:lnTo>
                  <a:pt x="1320" y="1080"/>
                </a:lnTo>
                <a:lnTo>
                  <a:pt x="1302" y="1085"/>
                </a:lnTo>
                <a:lnTo>
                  <a:pt x="1293" y="1089"/>
                </a:lnTo>
                <a:lnTo>
                  <a:pt x="1282" y="1092"/>
                </a:lnTo>
                <a:lnTo>
                  <a:pt x="1273" y="1096"/>
                </a:lnTo>
                <a:lnTo>
                  <a:pt x="1264" y="1100"/>
                </a:lnTo>
                <a:lnTo>
                  <a:pt x="1258" y="1103"/>
                </a:lnTo>
                <a:lnTo>
                  <a:pt x="1249" y="1107"/>
                </a:lnTo>
                <a:lnTo>
                  <a:pt x="1242" y="1110"/>
                </a:lnTo>
                <a:lnTo>
                  <a:pt x="1235" y="1116"/>
                </a:lnTo>
                <a:lnTo>
                  <a:pt x="1228" y="1121"/>
                </a:lnTo>
                <a:lnTo>
                  <a:pt x="1220" y="1127"/>
                </a:lnTo>
                <a:lnTo>
                  <a:pt x="1215" y="1132"/>
                </a:lnTo>
                <a:lnTo>
                  <a:pt x="1206" y="1136"/>
                </a:lnTo>
                <a:lnTo>
                  <a:pt x="1193" y="1138"/>
                </a:lnTo>
                <a:lnTo>
                  <a:pt x="1186" y="1141"/>
                </a:lnTo>
                <a:lnTo>
                  <a:pt x="1181" y="1147"/>
                </a:lnTo>
                <a:lnTo>
                  <a:pt x="1177" y="1154"/>
                </a:lnTo>
                <a:lnTo>
                  <a:pt x="1175" y="1161"/>
                </a:lnTo>
                <a:lnTo>
                  <a:pt x="1170" y="1168"/>
                </a:lnTo>
                <a:lnTo>
                  <a:pt x="1168" y="1177"/>
                </a:lnTo>
                <a:lnTo>
                  <a:pt x="1164" y="1186"/>
                </a:lnTo>
                <a:lnTo>
                  <a:pt x="1163" y="1194"/>
                </a:lnTo>
                <a:lnTo>
                  <a:pt x="1164" y="1204"/>
                </a:lnTo>
                <a:lnTo>
                  <a:pt x="1168" y="1213"/>
                </a:lnTo>
                <a:lnTo>
                  <a:pt x="1173" y="1221"/>
                </a:lnTo>
                <a:lnTo>
                  <a:pt x="1175" y="1230"/>
                </a:lnTo>
                <a:lnTo>
                  <a:pt x="1173" y="1237"/>
                </a:lnTo>
                <a:lnTo>
                  <a:pt x="1172" y="1244"/>
                </a:lnTo>
                <a:lnTo>
                  <a:pt x="1166" y="1253"/>
                </a:lnTo>
                <a:lnTo>
                  <a:pt x="1170" y="1262"/>
                </a:lnTo>
                <a:lnTo>
                  <a:pt x="1123" y="1277"/>
                </a:lnTo>
                <a:lnTo>
                  <a:pt x="1117" y="1275"/>
                </a:lnTo>
                <a:lnTo>
                  <a:pt x="1112" y="1271"/>
                </a:lnTo>
                <a:lnTo>
                  <a:pt x="1107" y="1268"/>
                </a:lnTo>
                <a:lnTo>
                  <a:pt x="1099" y="1264"/>
                </a:lnTo>
                <a:lnTo>
                  <a:pt x="1092" y="1262"/>
                </a:lnTo>
                <a:lnTo>
                  <a:pt x="1089" y="1268"/>
                </a:lnTo>
                <a:lnTo>
                  <a:pt x="1083" y="1264"/>
                </a:lnTo>
                <a:lnTo>
                  <a:pt x="1079" y="1260"/>
                </a:lnTo>
                <a:lnTo>
                  <a:pt x="1076" y="1260"/>
                </a:lnTo>
                <a:lnTo>
                  <a:pt x="1069" y="1268"/>
                </a:lnTo>
                <a:lnTo>
                  <a:pt x="1061" y="1264"/>
                </a:lnTo>
                <a:lnTo>
                  <a:pt x="1056" y="1264"/>
                </a:lnTo>
                <a:lnTo>
                  <a:pt x="1056" y="1269"/>
                </a:lnTo>
                <a:lnTo>
                  <a:pt x="1052" y="1273"/>
                </a:lnTo>
                <a:lnTo>
                  <a:pt x="1047" y="1273"/>
                </a:lnTo>
                <a:lnTo>
                  <a:pt x="1045" y="1268"/>
                </a:lnTo>
                <a:lnTo>
                  <a:pt x="1040" y="1268"/>
                </a:lnTo>
                <a:lnTo>
                  <a:pt x="1034" y="1271"/>
                </a:lnTo>
                <a:lnTo>
                  <a:pt x="1033" y="1277"/>
                </a:lnTo>
                <a:lnTo>
                  <a:pt x="1036" y="1280"/>
                </a:lnTo>
                <a:lnTo>
                  <a:pt x="1038" y="1287"/>
                </a:lnTo>
                <a:lnTo>
                  <a:pt x="1031" y="1287"/>
                </a:lnTo>
                <a:lnTo>
                  <a:pt x="1025" y="1284"/>
                </a:lnTo>
                <a:lnTo>
                  <a:pt x="1022" y="1278"/>
                </a:lnTo>
                <a:lnTo>
                  <a:pt x="1016" y="1278"/>
                </a:lnTo>
                <a:lnTo>
                  <a:pt x="1011" y="1278"/>
                </a:lnTo>
                <a:lnTo>
                  <a:pt x="1009" y="1277"/>
                </a:lnTo>
                <a:lnTo>
                  <a:pt x="1004" y="1273"/>
                </a:lnTo>
                <a:lnTo>
                  <a:pt x="1000" y="1275"/>
                </a:lnTo>
                <a:lnTo>
                  <a:pt x="996" y="1271"/>
                </a:lnTo>
                <a:lnTo>
                  <a:pt x="993" y="1266"/>
                </a:lnTo>
                <a:lnTo>
                  <a:pt x="987" y="1266"/>
                </a:lnTo>
                <a:lnTo>
                  <a:pt x="986" y="1271"/>
                </a:lnTo>
                <a:lnTo>
                  <a:pt x="984" y="1277"/>
                </a:lnTo>
                <a:lnTo>
                  <a:pt x="980" y="1277"/>
                </a:lnTo>
                <a:lnTo>
                  <a:pt x="975" y="1277"/>
                </a:lnTo>
                <a:lnTo>
                  <a:pt x="977" y="1282"/>
                </a:lnTo>
                <a:lnTo>
                  <a:pt x="982" y="1287"/>
                </a:lnTo>
                <a:lnTo>
                  <a:pt x="984" y="1293"/>
                </a:lnTo>
                <a:lnTo>
                  <a:pt x="978" y="1291"/>
                </a:lnTo>
                <a:lnTo>
                  <a:pt x="973" y="1291"/>
                </a:lnTo>
                <a:lnTo>
                  <a:pt x="966" y="1289"/>
                </a:lnTo>
                <a:lnTo>
                  <a:pt x="966" y="1296"/>
                </a:lnTo>
                <a:lnTo>
                  <a:pt x="958" y="1300"/>
                </a:lnTo>
                <a:lnTo>
                  <a:pt x="955" y="1306"/>
                </a:lnTo>
                <a:lnTo>
                  <a:pt x="949" y="1302"/>
                </a:lnTo>
                <a:lnTo>
                  <a:pt x="946" y="1300"/>
                </a:lnTo>
                <a:lnTo>
                  <a:pt x="940" y="1296"/>
                </a:lnTo>
                <a:lnTo>
                  <a:pt x="931" y="1293"/>
                </a:lnTo>
                <a:lnTo>
                  <a:pt x="924" y="1289"/>
                </a:lnTo>
                <a:lnTo>
                  <a:pt x="919" y="1289"/>
                </a:lnTo>
                <a:lnTo>
                  <a:pt x="915" y="1293"/>
                </a:lnTo>
                <a:lnTo>
                  <a:pt x="908" y="1289"/>
                </a:lnTo>
                <a:lnTo>
                  <a:pt x="904" y="1282"/>
                </a:lnTo>
                <a:lnTo>
                  <a:pt x="903" y="1277"/>
                </a:lnTo>
                <a:lnTo>
                  <a:pt x="903" y="1271"/>
                </a:lnTo>
                <a:lnTo>
                  <a:pt x="903" y="1266"/>
                </a:lnTo>
                <a:lnTo>
                  <a:pt x="903" y="1257"/>
                </a:lnTo>
                <a:lnTo>
                  <a:pt x="901" y="1250"/>
                </a:lnTo>
                <a:lnTo>
                  <a:pt x="899" y="1244"/>
                </a:lnTo>
                <a:lnTo>
                  <a:pt x="897" y="1239"/>
                </a:lnTo>
                <a:lnTo>
                  <a:pt x="892" y="1233"/>
                </a:lnTo>
                <a:lnTo>
                  <a:pt x="886" y="1228"/>
                </a:lnTo>
                <a:lnTo>
                  <a:pt x="877" y="1224"/>
                </a:lnTo>
                <a:lnTo>
                  <a:pt x="872" y="1222"/>
                </a:lnTo>
                <a:lnTo>
                  <a:pt x="866" y="1219"/>
                </a:lnTo>
                <a:lnTo>
                  <a:pt x="861" y="1215"/>
                </a:lnTo>
                <a:lnTo>
                  <a:pt x="856" y="1213"/>
                </a:lnTo>
                <a:lnTo>
                  <a:pt x="848" y="1213"/>
                </a:lnTo>
                <a:lnTo>
                  <a:pt x="843" y="1215"/>
                </a:lnTo>
                <a:lnTo>
                  <a:pt x="837" y="1215"/>
                </a:lnTo>
                <a:lnTo>
                  <a:pt x="832" y="1213"/>
                </a:lnTo>
                <a:lnTo>
                  <a:pt x="828" y="1210"/>
                </a:lnTo>
                <a:lnTo>
                  <a:pt x="823" y="1204"/>
                </a:lnTo>
                <a:lnTo>
                  <a:pt x="819" y="1197"/>
                </a:lnTo>
                <a:lnTo>
                  <a:pt x="812" y="1195"/>
                </a:lnTo>
                <a:lnTo>
                  <a:pt x="809" y="1195"/>
                </a:lnTo>
                <a:lnTo>
                  <a:pt x="801" y="1194"/>
                </a:lnTo>
                <a:lnTo>
                  <a:pt x="794" y="1192"/>
                </a:lnTo>
                <a:lnTo>
                  <a:pt x="791" y="1192"/>
                </a:lnTo>
                <a:lnTo>
                  <a:pt x="785" y="1190"/>
                </a:lnTo>
                <a:lnTo>
                  <a:pt x="780" y="1188"/>
                </a:lnTo>
                <a:lnTo>
                  <a:pt x="776" y="1184"/>
                </a:lnTo>
                <a:lnTo>
                  <a:pt x="772" y="1181"/>
                </a:lnTo>
                <a:lnTo>
                  <a:pt x="769" y="1179"/>
                </a:lnTo>
                <a:lnTo>
                  <a:pt x="762" y="1175"/>
                </a:lnTo>
                <a:lnTo>
                  <a:pt x="753" y="1174"/>
                </a:lnTo>
                <a:lnTo>
                  <a:pt x="747" y="1174"/>
                </a:lnTo>
                <a:lnTo>
                  <a:pt x="742" y="1174"/>
                </a:lnTo>
                <a:lnTo>
                  <a:pt x="733" y="1174"/>
                </a:lnTo>
                <a:lnTo>
                  <a:pt x="727" y="1172"/>
                </a:lnTo>
                <a:lnTo>
                  <a:pt x="726" y="1177"/>
                </a:lnTo>
                <a:lnTo>
                  <a:pt x="722" y="1181"/>
                </a:lnTo>
                <a:lnTo>
                  <a:pt x="715" y="1181"/>
                </a:lnTo>
                <a:lnTo>
                  <a:pt x="706" y="1186"/>
                </a:lnTo>
                <a:lnTo>
                  <a:pt x="700" y="1192"/>
                </a:lnTo>
                <a:lnTo>
                  <a:pt x="695" y="1194"/>
                </a:lnTo>
                <a:lnTo>
                  <a:pt x="688" y="1190"/>
                </a:lnTo>
                <a:lnTo>
                  <a:pt x="680" y="1186"/>
                </a:lnTo>
                <a:lnTo>
                  <a:pt x="671" y="1188"/>
                </a:lnTo>
                <a:lnTo>
                  <a:pt x="664" y="1188"/>
                </a:lnTo>
                <a:lnTo>
                  <a:pt x="655" y="1186"/>
                </a:lnTo>
                <a:lnTo>
                  <a:pt x="648" y="1188"/>
                </a:lnTo>
                <a:lnTo>
                  <a:pt x="641" y="1190"/>
                </a:lnTo>
                <a:lnTo>
                  <a:pt x="635" y="1190"/>
                </a:lnTo>
                <a:lnTo>
                  <a:pt x="626" y="1190"/>
                </a:lnTo>
                <a:lnTo>
                  <a:pt x="619" y="1190"/>
                </a:lnTo>
                <a:lnTo>
                  <a:pt x="612" y="1194"/>
                </a:lnTo>
                <a:lnTo>
                  <a:pt x="606" y="1195"/>
                </a:lnTo>
                <a:lnTo>
                  <a:pt x="597" y="1195"/>
                </a:lnTo>
                <a:lnTo>
                  <a:pt x="586" y="1197"/>
                </a:lnTo>
                <a:lnTo>
                  <a:pt x="581" y="1197"/>
                </a:lnTo>
                <a:lnTo>
                  <a:pt x="577" y="1192"/>
                </a:lnTo>
                <a:lnTo>
                  <a:pt x="572" y="1190"/>
                </a:lnTo>
                <a:lnTo>
                  <a:pt x="568" y="1190"/>
                </a:lnTo>
                <a:lnTo>
                  <a:pt x="561" y="1190"/>
                </a:lnTo>
                <a:lnTo>
                  <a:pt x="550" y="1195"/>
                </a:lnTo>
                <a:lnTo>
                  <a:pt x="543" y="1197"/>
                </a:lnTo>
                <a:lnTo>
                  <a:pt x="538" y="1197"/>
                </a:lnTo>
                <a:lnTo>
                  <a:pt x="530" y="1195"/>
                </a:lnTo>
                <a:lnTo>
                  <a:pt x="525" y="1192"/>
                </a:lnTo>
                <a:lnTo>
                  <a:pt x="521" y="1188"/>
                </a:lnTo>
                <a:lnTo>
                  <a:pt x="514" y="1186"/>
                </a:lnTo>
                <a:lnTo>
                  <a:pt x="509" y="1184"/>
                </a:lnTo>
                <a:lnTo>
                  <a:pt x="502" y="1181"/>
                </a:lnTo>
                <a:lnTo>
                  <a:pt x="500" y="1174"/>
                </a:lnTo>
                <a:lnTo>
                  <a:pt x="500" y="1168"/>
                </a:lnTo>
                <a:lnTo>
                  <a:pt x="496" y="1161"/>
                </a:lnTo>
                <a:lnTo>
                  <a:pt x="491" y="1159"/>
                </a:lnTo>
                <a:lnTo>
                  <a:pt x="482" y="1157"/>
                </a:lnTo>
                <a:lnTo>
                  <a:pt x="478" y="1154"/>
                </a:lnTo>
                <a:lnTo>
                  <a:pt x="473" y="1150"/>
                </a:lnTo>
                <a:lnTo>
                  <a:pt x="469" y="1148"/>
                </a:lnTo>
                <a:lnTo>
                  <a:pt x="464" y="1150"/>
                </a:lnTo>
                <a:lnTo>
                  <a:pt x="462" y="1156"/>
                </a:lnTo>
                <a:lnTo>
                  <a:pt x="455" y="1161"/>
                </a:lnTo>
                <a:lnTo>
                  <a:pt x="446" y="1161"/>
                </a:lnTo>
                <a:lnTo>
                  <a:pt x="440" y="1163"/>
                </a:lnTo>
                <a:lnTo>
                  <a:pt x="435" y="1166"/>
                </a:lnTo>
                <a:lnTo>
                  <a:pt x="431" y="1170"/>
                </a:lnTo>
                <a:lnTo>
                  <a:pt x="426" y="1175"/>
                </a:lnTo>
                <a:lnTo>
                  <a:pt x="420" y="1177"/>
                </a:lnTo>
                <a:lnTo>
                  <a:pt x="413" y="1179"/>
                </a:lnTo>
                <a:lnTo>
                  <a:pt x="408" y="1179"/>
                </a:lnTo>
                <a:lnTo>
                  <a:pt x="402" y="1181"/>
                </a:lnTo>
                <a:lnTo>
                  <a:pt x="397" y="1183"/>
                </a:lnTo>
                <a:lnTo>
                  <a:pt x="393" y="1183"/>
                </a:lnTo>
                <a:lnTo>
                  <a:pt x="388" y="1183"/>
                </a:lnTo>
                <a:lnTo>
                  <a:pt x="384" y="1188"/>
                </a:lnTo>
                <a:lnTo>
                  <a:pt x="381" y="1190"/>
                </a:lnTo>
                <a:lnTo>
                  <a:pt x="373" y="1190"/>
                </a:lnTo>
                <a:lnTo>
                  <a:pt x="368" y="1186"/>
                </a:lnTo>
                <a:lnTo>
                  <a:pt x="364" y="1179"/>
                </a:lnTo>
                <a:lnTo>
                  <a:pt x="364" y="1174"/>
                </a:lnTo>
                <a:lnTo>
                  <a:pt x="364" y="1168"/>
                </a:lnTo>
                <a:lnTo>
                  <a:pt x="359" y="1163"/>
                </a:lnTo>
                <a:lnTo>
                  <a:pt x="353" y="1157"/>
                </a:lnTo>
                <a:lnTo>
                  <a:pt x="350" y="1152"/>
                </a:lnTo>
                <a:lnTo>
                  <a:pt x="343" y="1147"/>
                </a:lnTo>
                <a:lnTo>
                  <a:pt x="337" y="1145"/>
                </a:lnTo>
                <a:lnTo>
                  <a:pt x="344" y="1139"/>
                </a:lnTo>
                <a:lnTo>
                  <a:pt x="352" y="1138"/>
                </a:lnTo>
                <a:lnTo>
                  <a:pt x="353" y="1134"/>
                </a:lnTo>
                <a:lnTo>
                  <a:pt x="357" y="1127"/>
                </a:lnTo>
                <a:lnTo>
                  <a:pt x="359" y="1121"/>
                </a:lnTo>
                <a:lnTo>
                  <a:pt x="363" y="1118"/>
                </a:lnTo>
                <a:lnTo>
                  <a:pt x="368" y="1123"/>
                </a:lnTo>
                <a:lnTo>
                  <a:pt x="373" y="1127"/>
                </a:lnTo>
                <a:lnTo>
                  <a:pt x="377" y="1121"/>
                </a:lnTo>
                <a:lnTo>
                  <a:pt x="375" y="1116"/>
                </a:lnTo>
                <a:lnTo>
                  <a:pt x="375" y="1110"/>
                </a:lnTo>
                <a:lnTo>
                  <a:pt x="375" y="1103"/>
                </a:lnTo>
                <a:lnTo>
                  <a:pt x="372" y="1101"/>
                </a:lnTo>
                <a:lnTo>
                  <a:pt x="363" y="1100"/>
                </a:lnTo>
                <a:lnTo>
                  <a:pt x="355" y="1098"/>
                </a:lnTo>
                <a:lnTo>
                  <a:pt x="353" y="1092"/>
                </a:lnTo>
                <a:lnTo>
                  <a:pt x="352" y="1085"/>
                </a:lnTo>
                <a:lnTo>
                  <a:pt x="355" y="1078"/>
                </a:lnTo>
                <a:lnTo>
                  <a:pt x="363" y="1076"/>
                </a:lnTo>
                <a:lnTo>
                  <a:pt x="368" y="1076"/>
                </a:lnTo>
                <a:lnTo>
                  <a:pt x="373" y="1078"/>
                </a:lnTo>
                <a:lnTo>
                  <a:pt x="381" y="1078"/>
                </a:lnTo>
                <a:lnTo>
                  <a:pt x="386" y="1074"/>
                </a:lnTo>
                <a:lnTo>
                  <a:pt x="395" y="1069"/>
                </a:lnTo>
                <a:lnTo>
                  <a:pt x="397" y="1063"/>
                </a:lnTo>
                <a:lnTo>
                  <a:pt x="395" y="1060"/>
                </a:lnTo>
                <a:lnTo>
                  <a:pt x="391" y="1060"/>
                </a:lnTo>
                <a:lnTo>
                  <a:pt x="388" y="1056"/>
                </a:lnTo>
                <a:lnTo>
                  <a:pt x="386" y="1051"/>
                </a:lnTo>
                <a:lnTo>
                  <a:pt x="384" y="1047"/>
                </a:lnTo>
                <a:lnTo>
                  <a:pt x="382" y="1040"/>
                </a:lnTo>
                <a:lnTo>
                  <a:pt x="379" y="1031"/>
                </a:lnTo>
                <a:lnTo>
                  <a:pt x="386" y="1026"/>
                </a:lnTo>
                <a:lnTo>
                  <a:pt x="393" y="1026"/>
                </a:lnTo>
                <a:lnTo>
                  <a:pt x="400" y="1024"/>
                </a:lnTo>
                <a:lnTo>
                  <a:pt x="402" y="1017"/>
                </a:lnTo>
                <a:lnTo>
                  <a:pt x="400" y="1011"/>
                </a:lnTo>
                <a:lnTo>
                  <a:pt x="397" y="1007"/>
                </a:lnTo>
                <a:lnTo>
                  <a:pt x="395" y="1002"/>
                </a:lnTo>
                <a:lnTo>
                  <a:pt x="397" y="997"/>
                </a:lnTo>
                <a:lnTo>
                  <a:pt x="402" y="998"/>
                </a:lnTo>
                <a:lnTo>
                  <a:pt x="408" y="1002"/>
                </a:lnTo>
                <a:lnTo>
                  <a:pt x="413" y="1006"/>
                </a:lnTo>
                <a:lnTo>
                  <a:pt x="420" y="1007"/>
                </a:lnTo>
                <a:lnTo>
                  <a:pt x="426" y="1002"/>
                </a:lnTo>
                <a:lnTo>
                  <a:pt x="431" y="997"/>
                </a:lnTo>
                <a:lnTo>
                  <a:pt x="433" y="991"/>
                </a:lnTo>
                <a:lnTo>
                  <a:pt x="433" y="986"/>
                </a:lnTo>
                <a:lnTo>
                  <a:pt x="431" y="979"/>
                </a:lnTo>
                <a:lnTo>
                  <a:pt x="426" y="975"/>
                </a:lnTo>
                <a:lnTo>
                  <a:pt x="417" y="973"/>
                </a:lnTo>
                <a:lnTo>
                  <a:pt x="409" y="977"/>
                </a:lnTo>
                <a:lnTo>
                  <a:pt x="402" y="982"/>
                </a:lnTo>
                <a:lnTo>
                  <a:pt x="397" y="982"/>
                </a:lnTo>
                <a:lnTo>
                  <a:pt x="395" y="979"/>
                </a:lnTo>
                <a:lnTo>
                  <a:pt x="399" y="973"/>
                </a:lnTo>
                <a:lnTo>
                  <a:pt x="404" y="970"/>
                </a:lnTo>
                <a:lnTo>
                  <a:pt x="404" y="962"/>
                </a:lnTo>
                <a:lnTo>
                  <a:pt x="399" y="957"/>
                </a:lnTo>
                <a:lnTo>
                  <a:pt x="390" y="948"/>
                </a:lnTo>
                <a:lnTo>
                  <a:pt x="382" y="944"/>
                </a:lnTo>
                <a:lnTo>
                  <a:pt x="377" y="939"/>
                </a:lnTo>
                <a:lnTo>
                  <a:pt x="370" y="941"/>
                </a:lnTo>
                <a:lnTo>
                  <a:pt x="364" y="941"/>
                </a:lnTo>
                <a:lnTo>
                  <a:pt x="359" y="942"/>
                </a:lnTo>
                <a:lnTo>
                  <a:pt x="350" y="941"/>
                </a:lnTo>
                <a:lnTo>
                  <a:pt x="343" y="942"/>
                </a:lnTo>
                <a:lnTo>
                  <a:pt x="335" y="942"/>
                </a:lnTo>
                <a:lnTo>
                  <a:pt x="326" y="941"/>
                </a:lnTo>
                <a:lnTo>
                  <a:pt x="319" y="942"/>
                </a:lnTo>
                <a:lnTo>
                  <a:pt x="312" y="944"/>
                </a:lnTo>
                <a:lnTo>
                  <a:pt x="308" y="942"/>
                </a:lnTo>
                <a:lnTo>
                  <a:pt x="305" y="944"/>
                </a:lnTo>
                <a:lnTo>
                  <a:pt x="301" y="950"/>
                </a:lnTo>
                <a:lnTo>
                  <a:pt x="296" y="957"/>
                </a:lnTo>
                <a:lnTo>
                  <a:pt x="283" y="961"/>
                </a:lnTo>
                <a:lnTo>
                  <a:pt x="278" y="959"/>
                </a:lnTo>
                <a:lnTo>
                  <a:pt x="270" y="957"/>
                </a:lnTo>
                <a:lnTo>
                  <a:pt x="265" y="953"/>
                </a:lnTo>
                <a:lnTo>
                  <a:pt x="263" y="948"/>
                </a:lnTo>
                <a:lnTo>
                  <a:pt x="258" y="944"/>
                </a:lnTo>
                <a:lnTo>
                  <a:pt x="252" y="939"/>
                </a:lnTo>
                <a:lnTo>
                  <a:pt x="249" y="935"/>
                </a:lnTo>
                <a:lnTo>
                  <a:pt x="243" y="932"/>
                </a:lnTo>
                <a:lnTo>
                  <a:pt x="240" y="930"/>
                </a:lnTo>
                <a:lnTo>
                  <a:pt x="234" y="924"/>
                </a:lnTo>
                <a:lnTo>
                  <a:pt x="229" y="921"/>
                </a:lnTo>
                <a:lnTo>
                  <a:pt x="223" y="915"/>
                </a:lnTo>
                <a:lnTo>
                  <a:pt x="216" y="914"/>
                </a:lnTo>
                <a:lnTo>
                  <a:pt x="207" y="912"/>
                </a:lnTo>
                <a:lnTo>
                  <a:pt x="198" y="910"/>
                </a:lnTo>
                <a:lnTo>
                  <a:pt x="193" y="910"/>
                </a:lnTo>
                <a:lnTo>
                  <a:pt x="187" y="908"/>
                </a:lnTo>
                <a:lnTo>
                  <a:pt x="180" y="899"/>
                </a:lnTo>
                <a:lnTo>
                  <a:pt x="184" y="892"/>
                </a:lnTo>
                <a:lnTo>
                  <a:pt x="187" y="886"/>
                </a:lnTo>
                <a:lnTo>
                  <a:pt x="193" y="886"/>
                </a:lnTo>
                <a:lnTo>
                  <a:pt x="198" y="885"/>
                </a:lnTo>
                <a:lnTo>
                  <a:pt x="204" y="881"/>
                </a:lnTo>
                <a:lnTo>
                  <a:pt x="211" y="876"/>
                </a:lnTo>
                <a:lnTo>
                  <a:pt x="214" y="870"/>
                </a:lnTo>
                <a:lnTo>
                  <a:pt x="216" y="861"/>
                </a:lnTo>
                <a:lnTo>
                  <a:pt x="218" y="854"/>
                </a:lnTo>
                <a:lnTo>
                  <a:pt x="222" y="845"/>
                </a:lnTo>
                <a:lnTo>
                  <a:pt x="220" y="839"/>
                </a:lnTo>
                <a:lnTo>
                  <a:pt x="220" y="832"/>
                </a:lnTo>
                <a:lnTo>
                  <a:pt x="222" y="827"/>
                </a:lnTo>
                <a:lnTo>
                  <a:pt x="223" y="821"/>
                </a:lnTo>
                <a:lnTo>
                  <a:pt x="225" y="811"/>
                </a:lnTo>
                <a:lnTo>
                  <a:pt x="227" y="802"/>
                </a:lnTo>
                <a:lnTo>
                  <a:pt x="232" y="798"/>
                </a:lnTo>
                <a:lnTo>
                  <a:pt x="234" y="791"/>
                </a:lnTo>
                <a:lnTo>
                  <a:pt x="238" y="784"/>
                </a:lnTo>
                <a:lnTo>
                  <a:pt x="240" y="780"/>
                </a:lnTo>
                <a:lnTo>
                  <a:pt x="245" y="773"/>
                </a:lnTo>
                <a:lnTo>
                  <a:pt x="249" y="767"/>
                </a:lnTo>
                <a:lnTo>
                  <a:pt x="252" y="762"/>
                </a:lnTo>
                <a:lnTo>
                  <a:pt x="256" y="755"/>
                </a:lnTo>
                <a:lnTo>
                  <a:pt x="260" y="749"/>
                </a:lnTo>
                <a:lnTo>
                  <a:pt x="261" y="744"/>
                </a:lnTo>
                <a:lnTo>
                  <a:pt x="258" y="738"/>
                </a:lnTo>
                <a:lnTo>
                  <a:pt x="251" y="738"/>
                </a:lnTo>
                <a:lnTo>
                  <a:pt x="243" y="738"/>
                </a:lnTo>
                <a:lnTo>
                  <a:pt x="236" y="733"/>
                </a:lnTo>
                <a:lnTo>
                  <a:pt x="234" y="724"/>
                </a:lnTo>
                <a:lnTo>
                  <a:pt x="232" y="717"/>
                </a:lnTo>
                <a:lnTo>
                  <a:pt x="232" y="711"/>
                </a:lnTo>
                <a:lnTo>
                  <a:pt x="232" y="706"/>
                </a:lnTo>
                <a:lnTo>
                  <a:pt x="229" y="700"/>
                </a:lnTo>
                <a:lnTo>
                  <a:pt x="223" y="699"/>
                </a:lnTo>
                <a:lnTo>
                  <a:pt x="218" y="702"/>
                </a:lnTo>
                <a:lnTo>
                  <a:pt x="214" y="706"/>
                </a:lnTo>
                <a:lnTo>
                  <a:pt x="209" y="709"/>
                </a:lnTo>
                <a:lnTo>
                  <a:pt x="204" y="713"/>
                </a:lnTo>
                <a:lnTo>
                  <a:pt x="198" y="715"/>
                </a:lnTo>
                <a:lnTo>
                  <a:pt x="193" y="718"/>
                </a:lnTo>
                <a:lnTo>
                  <a:pt x="186" y="724"/>
                </a:lnTo>
                <a:lnTo>
                  <a:pt x="182" y="728"/>
                </a:lnTo>
                <a:lnTo>
                  <a:pt x="178" y="735"/>
                </a:lnTo>
                <a:lnTo>
                  <a:pt x="175" y="744"/>
                </a:lnTo>
                <a:lnTo>
                  <a:pt x="167" y="749"/>
                </a:lnTo>
                <a:lnTo>
                  <a:pt x="162" y="753"/>
                </a:lnTo>
                <a:lnTo>
                  <a:pt x="157" y="755"/>
                </a:lnTo>
                <a:lnTo>
                  <a:pt x="151" y="758"/>
                </a:lnTo>
                <a:lnTo>
                  <a:pt x="142" y="762"/>
                </a:lnTo>
                <a:lnTo>
                  <a:pt x="135" y="765"/>
                </a:lnTo>
                <a:lnTo>
                  <a:pt x="133" y="771"/>
                </a:lnTo>
                <a:lnTo>
                  <a:pt x="124" y="773"/>
                </a:lnTo>
                <a:lnTo>
                  <a:pt x="119" y="774"/>
                </a:lnTo>
                <a:lnTo>
                  <a:pt x="113" y="780"/>
                </a:lnTo>
                <a:lnTo>
                  <a:pt x="106" y="782"/>
                </a:lnTo>
                <a:lnTo>
                  <a:pt x="102" y="787"/>
                </a:lnTo>
                <a:lnTo>
                  <a:pt x="95" y="789"/>
                </a:lnTo>
                <a:lnTo>
                  <a:pt x="90" y="791"/>
                </a:lnTo>
                <a:lnTo>
                  <a:pt x="86" y="798"/>
                </a:lnTo>
                <a:lnTo>
                  <a:pt x="83" y="802"/>
                </a:lnTo>
                <a:lnTo>
                  <a:pt x="74" y="803"/>
                </a:lnTo>
                <a:lnTo>
                  <a:pt x="66" y="805"/>
                </a:lnTo>
                <a:lnTo>
                  <a:pt x="57" y="805"/>
                </a:lnTo>
                <a:lnTo>
                  <a:pt x="54" y="807"/>
                </a:lnTo>
                <a:lnTo>
                  <a:pt x="48" y="809"/>
                </a:lnTo>
                <a:lnTo>
                  <a:pt x="43" y="812"/>
                </a:lnTo>
                <a:lnTo>
                  <a:pt x="36" y="811"/>
                </a:lnTo>
                <a:lnTo>
                  <a:pt x="28" y="812"/>
                </a:lnTo>
                <a:lnTo>
                  <a:pt x="23" y="814"/>
                </a:lnTo>
                <a:lnTo>
                  <a:pt x="16" y="816"/>
                </a:lnTo>
                <a:lnTo>
                  <a:pt x="9" y="820"/>
                </a:lnTo>
                <a:lnTo>
                  <a:pt x="3" y="816"/>
                </a:lnTo>
                <a:lnTo>
                  <a:pt x="5" y="811"/>
                </a:lnTo>
                <a:lnTo>
                  <a:pt x="7" y="803"/>
                </a:lnTo>
                <a:lnTo>
                  <a:pt x="5" y="802"/>
                </a:lnTo>
                <a:lnTo>
                  <a:pt x="1" y="798"/>
                </a:lnTo>
                <a:lnTo>
                  <a:pt x="0" y="793"/>
                </a:lnTo>
                <a:lnTo>
                  <a:pt x="3" y="785"/>
                </a:lnTo>
                <a:lnTo>
                  <a:pt x="3" y="778"/>
                </a:lnTo>
                <a:lnTo>
                  <a:pt x="0" y="773"/>
                </a:lnTo>
                <a:lnTo>
                  <a:pt x="5" y="771"/>
                </a:lnTo>
                <a:lnTo>
                  <a:pt x="9" y="767"/>
                </a:lnTo>
                <a:lnTo>
                  <a:pt x="7" y="760"/>
                </a:lnTo>
                <a:lnTo>
                  <a:pt x="5" y="755"/>
                </a:lnTo>
                <a:lnTo>
                  <a:pt x="1" y="753"/>
                </a:lnTo>
                <a:lnTo>
                  <a:pt x="5" y="749"/>
                </a:lnTo>
                <a:lnTo>
                  <a:pt x="10" y="749"/>
                </a:lnTo>
                <a:lnTo>
                  <a:pt x="9" y="744"/>
                </a:lnTo>
                <a:lnTo>
                  <a:pt x="5" y="740"/>
                </a:lnTo>
                <a:lnTo>
                  <a:pt x="10" y="735"/>
                </a:lnTo>
                <a:lnTo>
                  <a:pt x="16" y="731"/>
                </a:lnTo>
                <a:lnTo>
                  <a:pt x="23" y="733"/>
                </a:lnTo>
                <a:lnTo>
                  <a:pt x="27" y="728"/>
                </a:lnTo>
                <a:lnTo>
                  <a:pt x="25" y="722"/>
                </a:lnTo>
                <a:lnTo>
                  <a:pt x="30" y="715"/>
                </a:lnTo>
                <a:lnTo>
                  <a:pt x="36" y="708"/>
                </a:lnTo>
                <a:lnTo>
                  <a:pt x="36" y="702"/>
                </a:lnTo>
                <a:lnTo>
                  <a:pt x="36" y="697"/>
                </a:lnTo>
                <a:lnTo>
                  <a:pt x="41" y="695"/>
                </a:lnTo>
                <a:lnTo>
                  <a:pt x="46" y="699"/>
                </a:lnTo>
                <a:lnTo>
                  <a:pt x="50" y="699"/>
                </a:lnTo>
                <a:lnTo>
                  <a:pt x="50" y="690"/>
                </a:lnTo>
                <a:lnTo>
                  <a:pt x="50" y="682"/>
                </a:lnTo>
                <a:lnTo>
                  <a:pt x="56" y="681"/>
                </a:lnTo>
                <a:lnTo>
                  <a:pt x="61" y="681"/>
                </a:lnTo>
                <a:lnTo>
                  <a:pt x="61" y="675"/>
                </a:lnTo>
                <a:lnTo>
                  <a:pt x="65" y="672"/>
                </a:lnTo>
                <a:lnTo>
                  <a:pt x="70" y="672"/>
                </a:lnTo>
                <a:lnTo>
                  <a:pt x="75" y="668"/>
                </a:lnTo>
                <a:lnTo>
                  <a:pt x="83" y="670"/>
                </a:lnTo>
                <a:lnTo>
                  <a:pt x="86" y="672"/>
                </a:lnTo>
                <a:lnTo>
                  <a:pt x="92" y="670"/>
                </a:lnTo>
                <a:lnTo>
                  <a:pt x="99" y="672"/>
                </a:lnTo>
                <a:lnTo>
                  <a:pt x="102" y="668"/>
                </a:lnTo>
                <a:lnTo>
                  <a:pt x="110" y="670"/>
                </a:lnTo>
                <a:lnTo>
                  <a:pt x="115" y="672"/>
                </a:lnTo>
                <a:lnTo>
                  <a:pt x="122" y="672"/>
                </a:lnTo>
                <a:lnTo>
                  <a:pt x="124" y="666"/>
                </a:lnTo>
                <a:lnTo>
                  <a:pt x="121" y="662"/>
                </a:lnTo>
                <a:lnTo>
                  <a:pt x="121" y="657"/>
                </a:lnTo>
                <a:lnTo>
                  <a:pt x="128" y="655"/>
                </a:lnTo>
                <a:lnTo>
                  <a:pt x="133" y="657"/>
                </a:lnTo>
                <a:lnTo>
                  <a:pt x="135" y="653"/>
                </a:lnTo>
                <a:lnTo>
                  <a:pt x="135" y="646"/>
                </a:lnTo>
                <a:lnTo>
                  <a:pt x="135" y="641"/>
                </a:lnTo>
                <a:lnTo>
                  <a:pt x="140" y="641"/>
                </a:lnTo>
                <a:lnTo>
                  <a:pt x="144" y="635"/>
                </a:lnTo>
                <a:lnTo>
                  <a:pt x="149" y="634"/>
                </a:lnTo>
                <a:lnTo>
                  <a:pt x="153" y="628"/>
                </a:lnTo>
                <a:lnTo>
                  <a:pt x="158" y="626"/>
                </a:lnTo>
                <a:lnTo>
                  <a:pt x="166" y="626"/>
                </a:lnTo>
                <a:lnTo>
                  <a:pt x="171" y="623"/>
                </a:lnTo>
                <a:lnTo>
                  <a:pt x="178" y="623"/>
                </a:lnTo>
                <a:lnTo>
                  <a:pt x="184" y="621"/>
                </a:lnTo>
                <a:lnTo>
                  <a:pt x="184" y="612"/>
                </a:lnTo>
                <a:lnTo>
                  <a:pt x="191" y="614"/>
                </a:lnTo>
                <a:lnTo>
                  <a:pt x="198" y="616"/>
                </a:lnTo>
                <a:lnTo>
                  <a:pt x="193" y="610"/>
                </a:lnTo>
                <a:lnTo>
                  <a:pt x="193" y="605"/>
                </a:lnTo>
                <a:lnTo>
                  <a:pt x="198" y="608"/>
                </a:lnTo>
                <a:lnTo>
                  <a:pt x="202" y="606"/>
                </a:lnTo>
                <a:lnTo>
                  <a:pt x="204" y="601"/>
                </a:lnTo>
                <a:lnTo>
                  <a:pt x="211" y="596"/>
                </a:lnTo>
                <a:lnTo>
                  <a:pt x="209" y="590"/>
                </a:lnTo>
                <a:lnTo>
                  <a:pt x="211" y="585"/>
                </a:lnTo>
                <a:lnTo>
                  <a:pt x="214" y="581"/>
                </a:lnTo>
                <a:lnTo>
                  <a:pt x="220" y="578"/>
                </a:lnTo>
                <a:lnTo>
                  <a:pt x="223" y="572"/>
                </a:lnTo>
                <a:lnTo>
                  <a:pt x="229" y="574"/>
                </a:lnTo>
                <a:lnTo>
                  <a:pt x="232" y="578"/>
                </a:lnTo>
                <a:lnTo>
                  <a:pt x="232" y="572"/>
                </a:lnTo>
                <a:lnTo>
                  <a:pt x="238" y="572"/>
                </a:lnTo>
                <a:lnTo>
                  <a:pt x="243" y="567"/>
                </a:lnTo>
                <a:lnTo>
                  <a:pt x="251" y="565"/>
                </a:lnTo>
                <a:lnTo>
                  <a:pt x="249" y="570"/>
                </a:lnTo>
                <a:lnTo>
                  <a:pt x="256" y="570"/>
                </a:lnTo>
                <a:lnTo>
                  <a:pt x="261" y="569"/>
                </a:lnTo>
                <a:lnTo>
                  <a:pt x="260" y="563"/>
                </a:lnTo>
                <a:lnTo>
                  <a:pt x="261" y="558"/>
                </a:lnTo>
                <a:lnTo>
                  <a:pt x="265" y="558"/>
                </a:lnTo>
                <a:lnTo>
                  <a:pt x="269" y="554"/>
                </a:lnTo>
                <a:lnTo>
                  <a:pt x="265" y="550"/>
                </a:lnTo>
                <a:lnTo>
                  <a:pt x="265" y="545"/>
                </a:lnTo>
                <a:lnTo>
                  <a:pt x="272" y="543"/>
                </a:lnTo>
                <a:lnTo>
                  <a:pt x="270" y="541"/>
                </a:lnTo>
                <a:lnTo>
                  <a:pt x="274" y="536"/>
                </a:lnTo>
                <a:lnTo>
                  <a:pt x="276" y="529"/>
                </a:lnTo>
                <a:lnTo>
                  <a:pt x="279" y="523"/>
                </a:lnTo>
                <a:lnTo>
                  <a:pt x="279" y="516"/>
                </a:lnTo>
                <a:lnTo>
                  <a:pt x="283" y="509"/>
                </a:lnTo>
                <a:lnTo>
                  <a:pt x="288" y="507"/>
                </a:lnTo>
                <a:lnTo>
                  <a:pt x="294" y="505"/>
                </a:lnTo>
                <a:lnTo>
                  <a:pt x="294" y="500"/>
                </a:lnTo>
                <a:lnTo>
                  <a:pt x="294" y="495"/>
                </a:lnTo>
                <a:lnTo>
                  <a:pt x="296" y="489"/>
                </a:lnTo>
                <a:lnTo>
                  <a:pt x="301" y="489"/>
                </a:lnTo>
                <a:lnTo>
                  <a:pt x="308" y="487"/>
                </a:lnTo>
                <a:lnTo>
                  <a:pt x="314" y="484"/>
                </a:lnTo>
                <a:lnTo>
                  <a:pt x="317" y="489"/>
                </a:lnTo>
                <a:lnTo>
                  <a:pt x="323" y="484"/>
                </a:lnTo>
                <a:lnTo>
                  <a:pt x="328" y="478"/>
                </a:lnTo>
                <a:lnTo>
                  <a:pt x="330" y="473"/>
                </a:lnTo>
                <a:lnTo>
                  <a:pt x="330" y="466"/>
                </a:lnTo>
                <a:lnTo>
                  <a:pt x="325" y="462"/>
                </a:lnTo>
                <a:lnTo>
                  <a:pt x="321" y="455"/>
                </a:lnTo>
                <a:lnTo>
                  <a:pt x="317" y="449"/>
                </a:lnTo>
                <a:lnTo>
                  <a:pt x="321" y="446"/>
                </a:lnTo>
                <a:lnTo>
                  <a:pt x="319" y="442"/>
                </a:lnTo>
                <a:lnTo>
                  <a:pt x="321" y="437"/>
                </a:lnTo>
                <a:lnTo>
                  <a:pt x="325" y="431"/>
                </a:lnTo>
                <a:lnTo>
                  <a:pt x="323" y="424"/>
                </a:lnTo>
                <a:lnTo>
                  <a:pt x="325" y="419"/>
                </a:lnTo>
                <a:lnTo>
                  <a:pt x="323" y="415"/>
                </a:lnTo>
                <a:lnTo>
                  <a:pt x="319" y="411"/>
                </a:lnTo>
                <a:lnTo>
                  <a:pt x="323" y="410"/>
                </a:lnTo>
                <a:lnTo>
                  <a:pt x="325" y="404"/>
                </a:lnTo>
                <a:lnTo>
                  <a:pt x="325" y="399"/>
                </a:lnTo>
                <a:lnTo>
                  <a:pt x="317" y="397"/>
                </a:lnTo>
                <a:lnTo>
                  <a:pt x="316" y="392"/>
                </a:lnTo>
                <a:lnTo>
                  <a:pt x="312" y="388"/>
                </a:lnTo>
                <a:lnTo>
                  <a:pt x="314" y="383"/>
                </a:lnTo>
                <a:lnTo>
                  <a:pt x="319" y="384"/>
                </a:lnTo>
                <a:lnTo>
                  <a:pt x="321" y="379"/>
                </a:lnTo>
                <a:lnTo>
                  <a:pt x="317" y="373"/>
                </a:lnTo>
                <a:lnTo>
                  <a:pt x="317" y="368"/>
                </a:lnTo>
                <a:lnTo>
                  <a:pt x="317" y="363"/>
                </a:lnTo>
                <a:lnTo>
                  <a:pt x="314" y="355"/>
                </a:lnTo>
                <a:lnTo>
                  <a:pt x="316" y="348"/>
                </a:lnTo>
                <a:lnTo>
                  <a:pt x="312" y="343"/>
                </a:lnTo>
                <a:lnTo>
                  <a:pt x="308" y="339"/>
                </a:lnTo>
                <a:lnTo>
                  <a:pt x="308" y="334"/>
                </a:lnTo>
                <a:lnTo>
                  <a:pt x="312" y="330"/>
                </a:lnTo>
                <a:lnTo>
                  <a:pt x="312" y="323"/>
                </a:lnTo>
                <a:lnTo>
                  <a:pt x="312" y="317"/>
                </a:lnTo>
                <a:lnTo>
                  <a:pt x="310" y="312"/>
                </a:lnTo>
                <a:lnTo>
                  <a:pt x="312" y="307"/>
                </a:lnTo>
                <a:lnTo>
                  <a:pt x="310" y="301"/>
                </a:lnTo>
                <a:lnTo>
                  <a:pt x="312" y="296"/>
                </a:lnTo>
                <a:lnTo>
                  <a:pt x="312" y="290"/>
                </a:lnTo>
                <a:lnTo>
                  <a:pt x="314" y="283"/>
                </a:lnTo>
                <a:lnTo>
                  <a:pt x="316" y="278"/>
                </a:lnTo>
                <a:lnTo>
                  <a:pt x="317" y="274"/>
                </a:lnTo>
                <a:lnTo>
                  <a:pt x="325" y="271"/>
                </a:lnTo>
                <a:lnTo>
                  <a:pt x="332" y="269"/>
                </a:lnTo>
                <a:lnTo>
                  <a:pt x="337" y="267"/>
                </a:lnTo>
                <a:lnTo>
                  <a:pt x="343" y="269"/>
                </a:lnTo>
                <a:lnTo>
                  <a:pt x="346" y="265"/>
                </a:lnTo>
                <a:lnTo>
                  <a:pt x="350" y="261"/>
                </a:lnTo>
                <a:lnTo>
                  <a:pt x="352" y="256"/>
                </a:lnTo>
                <a:lnTo>
                  <a:pt x="355" y="249"/>
                </a:lnTo>
                <a:lnTo>
                  <a:pt x="361" y="247"/>
                </a:lnTo>
                <a:lnTo>
                  <a:pt x="364" y="242"/>
                </a:lnTo>
                <a:lnTo>
                  <a:pt x="370" y="238"/>
                </a:lnTo>
                <a:lnTo>
                  <a:pt x="375" y="238"/>
                </a:lnTo>
                <a:lnTo>
                  <a:pt x="382" y="238"/>
                </a:lnTo>
                <a:lnTo>
                  <a:pt x="386" y="236"/>
                </a:lnTo>
                <a:lnTo>
                  <a:pt x="391" y="231"/>
                </a:lnTo>
                <a:lnTo>
                  <a:pt x="395" y="227"/>
                </a:lnTo>
                <a:lnTo>
                  <a:pt x="399" y="222"/>
                </a:lnTo>
                <a:lnTo>
                  <a:pt x="404" y="218"/>
                </a:lnTo>
                <a:lnTo>
                  <a:pt x="406" y="211"/>
                </a:lnTo>
                <a:lnTo>
                  <a:pt x="404" y="206"/>
                </a:lnTo>
                <a:lnTo>
                  <a:pt x="399" y="202"/>
                </a:lnTo>
                <a:lnTo>
                  <a:pt x="400" y="195"/>
                </a:lnTo>
                <a:lnTo>
                  <a:pt x="402" y="189"/>
                </a:lnTo>
                <a:lnTo>
                  <a:pt x="399" y="182"/>
                </a:lnTo>
                <a:lnTo>
                  <a:pt x="395" y="175"/>
                </a:lnTo>
                <a:lnTo>
                  <a:pt x="397" y="169"/>
                </a:lnTo>
                <a:lnTo>
                  <a:pt x="395" y="162"/>
                </a:lnTo>
                <a:lnTo>
                  <a:pt x="393" y="157"/>
                </a:lnTo>
                <a:lnTo>
                  <a:pt x="388" y="153"/>
                </a:lnTo>
                <a:lnTo>
                  <a:pt x="384" y="150"/>
                </a:lnTo>
                <a:lnTo>
                  <a:pt x="382" y="144"/>
                </a:lnTo>
                <a:lnTo>
                  <a:pt x="379" y="139"/>
                </a:lnTo>
                <a:lnTo>
                  <a:pt x="377" y="131"/>
                </a:lnTo>
                <a:lnTo>
                  <a:pt x="379" y="124"/>
                </a:lnTo>
                <a:lnTo>
                  <a:pt x="382" y="119"/>
                </a:lnTo>
                <a:lnTo>
                  <a:pt x="384" y="113"/>
                </a:lnTo>
                <a:lnTo>
                  <a:pt x="384" y="106"/>
                </a:lnTo>
                <a:lnTo>
                  <a:pt x="381" y="101"/>
                </a:lnTo>
                <a:lnTo>
                  <a:pt x="379" y="94"/>
                </a:lnTo>
                <a:lnTo>
                  <a:pt x="377" y="88"/>
                </a:lnTo>
                <a:lnTo>
                  <a:pt x="377" y="83"/>
                </a:lnTo>
                <a:lnTo>
                  <a:pt x="379" y="79"/>
                </a:lnTo>
                <a:lnTo>
                  <a:pt x="382" y="74"/>
                </a:lnTo>
                <a:lnTo>
                  <a:pt x="384" y="68"/>
                </a:lnTo>
                <a:lnTo>
                  <a:pt x="388" y="63"/>
                </a:lnTo>
                <a:lnTo>
                  <a:pt x="390" y="56"/>
                </a:lnTo>
                <a:lnTo>
                  <a:pt x="409" y="5"/>
                </a:lnTo>
                <a:lnTo>
                  <a:pt x="420" y="7"/>
                </a:lnTo>
                <a:lnTo>
                  <a:pt x="424" y="7"/>
                </a:lnTo>
                <a:lnTo>
                  <a:pt x="433" y="7"/>
                </a:lnTo>
                <a:lnTo>
                  <a:pt x="442" y="3"/>
                </a:lnTo>
                <a:lnTo>
                  <a:pt x="455" y="1"/>
                </a:lnTo>
                <a:lnTo>
                  <a:pt x="465" y="0"/>
                </a:lnTo>
                <a:lnTo>
                  <a:pt x="478" y="1"/>
                </a:lnTo>
                <a:lnTo>
                  <a:pt x="484" y="5"/>
                </a:lnTo>
                <a:lnTo>
                  <a:pt x="484" y="7"/>
                </a:lnTo>
                <a:lnTo>
                  <a:pt x="484" y="7"/>
                </a:lnTo>
                <a:close/>
              </a:path>
            </a:pathLst>
          </a:custGeom>
          <a:solidFill>
            <a:schemeClr val="accent1">
              <a:lumMod val="40000"/>
              <a:lumOff val="60000"/>
            </a:schemeClr>
          </a:solidFill>
          <a:ln w="4">
            <a:solidFill>
              <a:srgbClr val="6E6E6E"/>
            </a:solidFill>
            <a:prstDash val="solid"/>
            <a:round/>
            <a:headEnd/>
            <a:tailEnd/>
          </a:ln>
        </p:spPr>
        <p:txBody>
          <a:bodyPr/>
          <a:lstStyle/>
          <a:p>
            <a:pPr fontAlgn="auto">
              <a:spcBef>
                <a:spcPts val="0"/>
              </a:spcBef>
              <a:spcAft>
                <a:spcPts val="0"/>
              </a:spcAft>
              <a:defRPr/>
            </a:pPr>
            <a:endParaRPr lang="en-US">
              <a:solidFill>
                <a:schemeClr val="accent1">
                  <a:lumMod val="75000"/>
                </a:schemeClr>
              </a:solidFill>
              <a:latin typeface="+mn-lt"/>
              <a:cs typeface="+mn-cs"/>
            </a:endParaRPr>
          </a:p>
        </p:txBody>
      </p:sp>
      <p:sp>
        <p:nvSpPr>
          <p:cNvPr id="17423" name="Freeform 16"/>
          <p:cNvSpPr>
            <a:spLocks/>
          </p:cNvSpPr>
          <p:nvPr/>
        </p:nvSpPr>
        <p:spPr bwMode="auto">
          <a:xfrm>
            <a:off x="4060825" y="4179888"/>
            <a:ext cx="2378075" cy="1171575"/>
          </a:xfrm>
          <a:custGeom>
            <a:avLst/>
            <a:gdLst>
              <a:gd name="T0" fmla="*/ 2147483647 w 1498"/>
              <a:gd name="T1" fmla="*/ 40322499 h 738"/>
              <a:gd name="T2" fmla="*/ 2147483647 w 1498"/>
              <a:gd name="T3" fmla="*/ 282257506 h 738"/>
              <a:gd name="T4" fmla="*/ 2147483647 w 1498"/>
              <a:gd name="T5" fmla="*/ 504031282 h 738"/>
              <a:gd name="T6" fmla="*/ 2147483647 w 1498"/>
              <a:gd name="T7" fmla="*/ 677922799 h 738"/>
              <a:gd name="T8" fmla="*/ 2147483647 w 1498"/>
              <a:gd name="T9" fmla="*/ 849293566 h 738"/>
              <a:gd name="T10" fmla="*/ 2147483647 w 1498"/>
              <a:gd name="T11" fmla="*/ 972780388 h 738"/>
              <a:gd name="T12" fmla="*/ 2147483647 w 1498"/>
              <a:gd name="T13" fmla="*/ 1078626915 h 738"/>
              <a:gd name="T14" fmla="*/ 2147483647 w 1498"/>
              <a:gd name="T15" fmla="*/ 1169352510 h 738"/>
              <a:gd name="T16" fmla="*/ 2147483647 w 1498"/>
              <a:gd name="T17" fmla="*/ 1295360281 h 738"/>
              <a:gd name="T18" fmla="*/ 2147483647 w 1498"/>
              <a:gd name="T19" fmla="*/ 1418848690 h 738"/>
              <a:gd name="T20" fmla="*/ 2147483647 w 1498"/>
              <a:gd name="T21" fmla="*/ 1519654907 h 738"/>
              <a:gd name="T22" fmla="*/ 2116931354 w 1498"/>
              <a:gd name="T23" fmla="*/ 1575098326 h 738"/>
              <a:gd name="T24" fmla="*/ 1872477071 w 1498"/>
              <a:gd name="T25" fmla="*/ 1655743299 h 738"/>
              <a:gd name="T26" fmla="*/ 1620461131 w 1498"/>
              <a:gd name="T27" fmla="*/ 1683464612 h 738"/>
              <a:gd name="T28" fmla="*/ 1358364967 w 1498"/>
              <a:gd name="T29" fmla="*/ 1620461123 h 738"/>
              <a:gd name="T30" fmla="*/ 1121468769 w 1498"/>
              <a:gd name="T31" fmla="*/ 1701106494 h 738"/>
              <a:gd name="T32" fmla="*/ 874495124 w 1498"/>
              <a:gd name="T33" fmla="*/ 1746469291 h 738"/>
              <a:gd name="T34" fmla="*/ 624998745 w 1498"/>
              <a:gd name="T35" fmla="*/ 1791832088 h 738"/>
              <a:gd name="T36" fmla="*/ 370463741 w 1498"/>
              <a:gd name="T37" fmla="*/ 1774190207 h 738"/>
              <a:gd name="T38" fmla="*/ 209173794 w 1498"/>
              <a:gd name="T39" fmla="*/ 1733867720 h 738"/>
              <a:gd name="T40" fmla="*/ 42843448 w 1498"/>
              <a:gd name="T41" fmla="*/ 1711187115 h 738"/>
              <a:gd name="T42" fmla="*/ 10080625 w 1498"/>
              <a:gd name="T43" fmla="*/ 1570058015 h 738"/>
              <a:gd name="T44" fmla="*/ 95765931 w 1498"/>
              <a:gd name="T45" fmla="*/ 1464211487 h 738"/>
              <a:gd name="T46" fmla="*/ 196572173 w 1498"/>
              <a:gd name="T47" fmla="*/ 1396166498 h 738"/>
              <a:gd name="T48" fmla="*/ 332660616 w 1498"/>
              <a:gd name="T49" fmla="*/ 1459171177 h 738"/>
              <a:gd name="T50" fmla="*/ 347781548 w 1498"/>
              <a:gd name="T51" fmla="*/ 1388606825 h 738"/>
              <a:gd name="T52" fmla="*/ 209173794 w 1498"/>
              <a:gd name="T53" fmla="*/ 1295360281 h 738"/>
              <a:gd name="T54" fmla="*/ 214214104 w 1498"/>
              <a:gd name="T55" fmla="*/ 1176912183 h 738"/>
              <a:gd name="T56" fmla="*/ 388104035 w 1498"/>
              <a:gd name="T57" fmla="*/ 1159271888 h 738"/>
              <a:gd name="T58" fmla="*/ 483870041 w 1498"/>
              <a:gd name="T59" fmla="*/ 1232355602 h 738"/>
              <a:gd name="T60" fmla="*/ 561994065 w 1498"/>
              <a:gd name="T61" fmla="*/ 1272678088 h 738"/>
              <a:gd name="T62" fmla="*/ 670361542 w 1498"/>
              <a:gd name="T63" fmla="*/ 1406247119 h 738"/>
              <a:gd name="T64" fmla="*/ 766127449 w 1498"/>
              <a:gd name="T65" fmla="*/ 1287799021 h 738"/>
              <a:gd name="T66" fmla="*/ 897175729 w 1498"/>
              <a:gd name="T67" fmla="*/ 1197073426 h 738"/>
              <a:gd name="T68" fmla="*/ 1025702863 w 1498"/>
              <a:gd name="T69" fmla="*/ 1123989713 h 738"/>
              <a:gd name="T70" fmla="*/ 1151710634 w 1498"/>
              <a:gd name="T71" fmla="*/ 987901320 h 738"/>
              <a:gd name="T72" fmla="*/ 1297881236 w 1498"/>
              <a:gd name="T73" fmla="*/ 899696674 h 738"/>
              <a:gd name="T74" fmla="*/ 1421368059 w 1498"/>
              <a:gd name="T75" fmla="*/ 864414498 h 738"/>
              <a:gd name="T76" fmla="*/ 1376005261 w 1498"/>
              <a:gd name="T77" fmla="*/ 700603404 h 738"/>
              <a:gd name="T78" fmla="*/ 1398687453 w 1498"/>
              <a:gd name="T79" fmla="*/ 541832819 h 738"/>
              <a:gd name="T80" fmla="*/ 1466730856 w 1498"/>
              <a:gd name="T81" fmla="*/ 408265277 h 738"/>
              <a:gd name="T82" fmla="*/ 1348284345 w 1498"/>
              <a:gd name="T83" fmla="*/ 327620303 h 738"/>
              <a:gd name="T84" fmla="*/ 1456650235 w 1498"/>
              <a:gd name="T85" fmla="*/ 244454381 h 738"/>
              <a:gd name="T86" fmla="*/ 1635582064 w 1498"/>
              <a:gd name="T87" fmla="*/ 289817178 h 738"/>
              <a:gd name="T88" fmla="*/ 1784270837 w 1498"/>
              <a:gd name="T89" fmla="*/ 357862168 h 738"/>
              <a:gd name="T90" fmla="*/ 1920359230 w 1498"/>
              <a:gd name="T91" fmla="*/ 446068501 h 738"/>
              <a:gd name="T92" fmla="*/ 1920359230 w 1498"/>
              <a:gd name="T93" fmla="*/ 617437482 h 738"/>
              <a:gd name="T94" fmla="*/ 1993442944 w 1498"/>
              <a:gd name="T95" fmla="*/ 662801867 h 738"/>
              <a:gd name="T96" fmla="*/ 2147483647 w 1498"/>
              <a:gd name="T97" fmla="*/ 582155306 h 738"/>
              <a:gd name="T98" fmla="*/ 2147483647 w 1498"/>
              <a:gd name="T99" fmla="*/ 526711887 h 738"/>
              <a:gd name="T100" fmla="*/ 2147483647 w 1498"/>
              <a:gd name="T101" fmla="*/ 441028190 h 738"/>
              <a:gd name="T102" fmla="*/ 2147483647 w 1498"/>
              <a:gd name="T103" fmla="*/ 385584672 h 738"/>
              <a:gd name="T104" fmla="*/ 2147483647 w 1498"/>
              <a:gd name="T105" fmla="*/ 408265277 h 738"/>
              <a:gd name="T106" fmla="*/ 2147483647 w 1498"/>
              <a:gd name="T107" fmla="*/ 514111903 h 738"/>
              <a:gd name="T108" fmla="*/ 2147483647 w 1498"/>
              <a:gd name="T109" fmla="*/ 612397171 h 738"/>
              <a:gd name="T110" fmla="*/ 2147483647 w 1498"/>
              <a:gd name="T111" fmla="*/ 622477793 h 738"/>
              <a:gd name="T112" fmla="*/ 2147483647 w 1498"/>
              <a:gd name="T113" fmla="*/ 504031282 h 738"/>
              <a:gd name="T114" fmla="*/ 2147483647 w 1498"/>
              <a:gd name="T115" fmla="*/ 335181563 h 738"/>
              <a:gd name="T116" fmla="*/ 2147483647 w 1498"/>
              <a:gd name="T117" fmla="*/ 189012500 h 738"/>
              <a:gd name="T118" fmla="*/ 2147483647 w 1498"/>
              <a:gd name="T119" fmla="*/ 40322499 h 73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498"/>
              <a:gd name="T181" fmla="*/ 0 h 738"/>
              <a:gd name="T182" fmla="*/ 1498 w 1498"/>
              <a:gd name="T183" fmla="*/ 738 h 738"/>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498" h="738">
                <a:moveTo>
                  <a:pt x="1310" y="5"/>
                </a:moveTo>
                <a:lnTo>
                  <a:pt x="1315" y="5"/>
                </a:lnTo>
                <a:lnTo>
                  <a:pt x="1322" y="5"/>
                </a:lnTo>
                <a:lnTo>
                  <a:pt x="1331" y="7"/>
                </a:lnTo>
                <a:lnTo>
                  <a:pt x="1335" y="9"/>
                </a:lnTo>
                <a:lnTo>
                  <a:pt x="1342" y="9"/>
                </a:lnTo>
                <a:lnTo>
                  <a:pt x="1351" y="12"/>
                </a:lnTo>
                <a:lnTo>
                  <a:pt x="1360" y="12"/>
                </a:lnTo>
                <a:lnTo>
                  <a:pt x="1369" y="12"/>
                </a:lnTo>
                <a:lnTo>
                  <a:pt x="1380" y="12"/>
                </a:lnTo>
                <a:lnTo>
                  <a:pt x="1384" y="16"/>
                </a:lnTo>
                <a:lnTo>
                  <a:pt x="1387" y="23"/>
                </a:lnTo>
                <a:lnTo>
                  <a:pt x="1393" y="27"/>
                </a:lnTo>
                <a:lnTo>
                  <a:pt x="1400" y="30"/>
                </a:lnTo>
                <a:lnTo>
                  <a:pt x="1443" y="54"/>
                </a:lnTo>
                <a:lnTo>
                  <a:pt x="1440" y="63"/>
                </a:lnTo>
                <a:lnTo>
                  <a:pt x="1440" y="65"/>
                </a:lnTo>
                <a:lnTo>
                  <a:pt x="1440" y="70"/>
                </a:lnTo>
                <a:lnTo>
                  <a:pt x="1440" y="83"/>
                </a:lnTo>
                <a:lnTo>
                  <a:pt x="1443" y="92"/>
                </a:lnTo>
                <a:lnTo>
                  <a:pt x="1445" y="101"/>
                </a:lnTo>
                <a:lnTo>
                  <a:pt x="1445" y="112"/>
                </a:lnTo>
                <a:lnTo>
                  <a:pt x="1443" y="119"/>
                </a:lnTo>
                <a:lnTo>
                  <a:pt x="1440" y="128"/>
                </a:lnTo>
                <a:lnTo>
                  <a:pt x="1434" y="133"/>
                </a:lnTo>
                <a:lnTo>
                  <a:pt x="1431" y="141"/>
                </a:lnTo>
                <a:lnTo>
                  <a:pt x="1427" y="150"/>
                </a:lnTo>
                <a:lnTo>
                  <a:pt x="1425" y="157"/>
                </a:lnTo>
                <a:lnTo>
                  <a:pt x="1422" y="166"/>
                </a:lnTo>
                <a:lnTo>
                  <a:pt x="1422" y="177"/>
                </a:lnTo>
                <a:lnTo>
                  <a:pt x="1423" y="186"/>
                </a:lnTo>
                <a:lnTo>
                  <a:pt x="1425" y="195"/>
                </a:lnTo>
                <a:lnTo>
                  <a:pt x="1431" y="200"/>
                </a:lnTo>
                <a:lnTo>
                  <a:pt x="1440" y="204"/>
                </a:lnTo>
                <a:lnTo>
                  <a:pt x="1445" y="209"/>
                </a:lnTo>
                <a:lnTo>
                  <a:pt x="1452" y="215"/>
                </a:lnTo>
                <a:lnTo>
                  <a:pt x="1463" y="216"/>
                </a:lnTo>
                <a:lnTo>
                  <a:pt x="1472" y="220"/>
                </a:lnTo>
                <a:lnTo>
                  <a:pt x="1478" y="225"/>
                </a:lnTo>
                <a:lnTo>
                  <a:pt x="1479" y="233"/>
                </a:lnTo>
                <a:lnTo>
                  <a:pt x="1479" y="243"/>
                </a:lnTo>
                <a:lnTo>
                  <a:pt x="1478" y="252"/>
                </a:lnTo>
                <a:lnTo>
                  <a:pt x="1474" y="260"/>
                </a:lnTo>
                <a:lnTo>
                  <a:pt x="1476" y="269"/>
                </a:lnTo>
                <a:lnTo>
                  <a:pt x="1478" y="278"/>
                </a:lnTo>
                <a:lnTo>
                  <a:pt x="1481" y="287"/>
                </a:lnTo>
                <a:lnTo>
                  <a:pt x="1487" y="290"/>
                </a:lnTo>
                <a:lnTo>
                  <a:pt x="1490" y="299"/>
                </a:lnTo>
                <a:lnTo>
                  <a:pt x="1494" y="307"/>
                </a:lnTo>
                <a:lnTo>
                  <a:pt x="1498" y="316"/>
                </a:lnTo>
                <a:lnTo>
                  <a:pt x="1496" y="325"/>
                </a:lnTo>
                <a:lnTo>
                  <a:pt x="1490" y="330"/>
                </a:lnTo>
                <a:lnTo>
                  <a:pt x="1485" y="336"/>
                </a:lnTo>
                <a:lnTo>
                  <a:pt x="1472" y="336"/>
                </a:lnTo>
                <a:lnTo>
                  <a:pt x="1460" y="337"/>
                </a:lnTo>
                <a:lnTo>
                  <a:pt x="1447" y="337"/>
                </a:lnTo>
                <a:lnTo>
                  <a:pt x="1438" y="337"/>
                </a:lnTo>
                <a:lnTo>
                  <a:pt x="1427" y="341"/>
                </a:lnTo>
                <a:lnTo>
                  <a:pt x="1418" y="345"/>
                </a:lnTo>
                <a:lnTo>
                  <a:pt x="1414" y="350"/>
                </a:lnTo>
                <a:lnTo>
                  <a:pt x="1409" y="357"/>
                </a:lnTo>
                <a:lnTo>
                  <a:pt x="1407" y="361"/>
                </a:lnTo>
                <a:lnTo>
                  <a:pt x="1404" y="368"/>
                </a:lnTo>
                <a:lnTo>
                  <a:pt x="1402" y="374"/>
                </a:lnTo>
                <a:lnTo>
                  <a:pt x="1396" y="383"/>
                </a:lnTo>
                <a:lnTo>
                  <a:pt x="1389" y="386"/>
                </a:lnTo>
                <a:lnTo>
                  <a:pt x="1378" y="388"/>
                </a:lnTo>
                <a:lnTo>
                  <a:pt x="1366" y="390"/>
                </a:lnTo>
                <a:lnTo>
                  <a:pt x="1358" y="393"/>
                </a:lnTo>
                <a:lnTo>
                  <a:pt x="1349" y="397"/>
                </a:lnTo>
                <a:lnTo>
                  <a:pt x="1342" y="401"/>
                </a:lnTo>
                <a:lnTo>
                  <a:pt x="1335" y="406"/>
                </a:lnTo>
                <a:lnTo>
                  <a:pt x="1326" y="411"/>
                </a:lnTo>
                <a:lnTo>
                  <a:pt x="1319" y="417"/>
                </a:lnTo>
                <a:lnTo>
                  <a:pt x="1313" y="419"/>
                </a:lnTo>
                <a:lnTo>
                  <a:pt x="1306" y="424"/>
                </a:lnTo>
                <a:lnTo>
                  <a:pt x="1297" y="428"/>
                </a:lnTo>
                <a:lnTo>
                  <a:pt x="1288" y="433"/>
                </a:lnTo>
                <a:lnTo>
                  <a:pt x="1281" y="437"/>
                </a:lnTo>
                <a:lnTo>
                  <a:pt x="1272" y="440"/>
                </a:lnTo>
                <a:lnTo>
                  <a:pt x="1265" y="444"/>
                </a:lnTo>
                <a:lnTo>
                  <a:pt x="1256" y="448"/>
                </a:lnTo>
                <a:lnTo>
                  <a:pt x="1246" y="451"/>
                </a:lnTo>
                <a:lnTo>
                  <a:pt x="1236" y="455"/>
                </a:lnTo>
                <a:lnTo>
                  <a:pt x="1228" y="458"/>
                </a:lnTo>
                <a:lnTo>
                  <a:pt x="1221" y="460"/>
                </a:lnTo>
                <a:lnTo>
                  <a:pt x="1210" y="464"/>
                </a:lnTo>
                <a:lnTo>
                  <a:pt x="1203" y="469"/>
                </a:lnTo>
                <a:lnTo>
                  <a:pt x="1194" y="473"/>
                </a:lnTo>
                <a:lnTo>
                  <a:pt x="1187" y="476"/>
                </a:lnTo>
                <a:lnTo>
                  <a:pt x="1181" y="482"/>
                </a:lnTo>
                <a:lnTo>
                  <a:pt x="1172" y="487"/>
                </a:lnTo>
                <a:lnTo>
                  <a:pt x="1165" y="491"/>
                </a:lnTo>
                <a:lnTo>
                  <a:pt x="1158" y="496"/>
                </a:lnTo>
                <a:lnTo>
                  <a:pt x="1151" y="502"/>
                </a:lnTo>
                <a:lnTo>
                  <a:pt x="1144" y="505"/>
                </a:lnTo>
                <a:lnTo>
                  <a:pt x="1138" y="511"/>
                </a:lnTo>
                <a:lnTo>
                  <a:pt x="1131" y="514"/>
                </a:lnTo>
                <a:lnTo>
                  <a:pt x="1124" y="520"/>
                </a:lnTo>
                <a:lnTo>
                  <a:pt x="1116" y="525"/>
                </a:lnTo>
                <a:lnTo>
                  <a:pt x="1109" y="531"/>
                </a:lnTo>
                <a:lnTo>
                  <a:pt x="1100" y="536"/>
                </a:lnTo>
                <a:lnTo>
                  <a:pt x="1095" y="540"/>
                </a:lnTo>
                <a:lnTo>
                  <a:pt x="1088" y="545"/>
                </a:lnTo>
                <a:lnTo>
                  <a:pt x="1080" y="547"/>
                </a:lnTo>
                <a:lnTo>
                  <a:pt x="1070" y="551"/>
                </a:lnTo>
                <a:lnTo>
                  <a:pt x="1062" y="556"/>
                </a:lnTo>
                <a:lnTo>
                  <a:pt x="1055" y="560"/>
                </a:lnTo>
                <a:lnTo>
                  <a:pt x="1046" y="563"/>
                </a:lnTo>
                <a:lnTo>
                  <a:pt x="1037" y="567"/>
                </a:lnTo>
                <a:lnTo>
                  <a:pt x="1028" y="570"/>
                </a:lnTo>
                <a:lnTo>
                  <a:pt x="1017" y="572"/>
                </a:lnTo>
                <a:lnTo>
                  <a:pt x="1012" y="578"/>
                </a:lnTo>
                <a:lnTo>
                  <a:pt x="1003" y="581"/>
                </a:lnTo>
                <a:lnTo>
                  <a:pt x="994" y="585"/>
                </a:lnTo>
                <a:lnTo>
                  <a:pt x="986" y="588"/>
                </a:lnTo>
                <a:lnTo>
                  <a:pt x="979" y="594"/>
                </a:lnTo>
                <a:lnTo>
                  <a:pt x="972" y="597"/>
                </a:lnTo>
                <a:lnTo>
                  <a:pt x="963" y="601"/>
                </a:lnTo>
                <a:lnTo>
                  <a:pt x="950" y="603"/>
                </a:lnTo>
                <a:lnTo>
                  <a:pt x="939" y="603"/>
                </a:lnTo>
                <a:lnTo>
                  <a:pt x="929" y="607"/>
                </a:lnTo>
                <a:lnTo>
                  <a:pt x="920" y="608"/>
                </a:lnTo>
                <a:lnTo>
                  <a:pt x="911" y="612"/>
                </a:lnTo>
                <a:lnTo>
                  <a:pt x="903" y="617"/>
                </a:lnTo>
                <a:lnTo>
                  <a:pt x="896" y="623"/>
                </a:lnTo>
                <a:lnTo>
                  <a:pt x="887" y="626"/>
                </a:lnTo>
                <a:lnTo>
                  <a:pt x="874" y="626"/>
                </a:lnTo>
                <a:lnTo>
                  <a:pt x="862" y="626"/>
                </a:lnTo>
                <a:lnTo>
                  <a:pt x="851" y="625"/>
                </a:lnTo>
                <a:lnTo>
                  <a:pt x="840" y="625"/>
                </a:lnTo>
                <a:lnTo>
                  <a:pt x="829" y="623"/>
                </a:lnTo>
                <a:lnTo>
                  <a:pt x="818" y="625"/>
                </a:lnTo>
                <a:lnTo>
                  <a:pt x="808" y="628"/>
                </a:lnTo>
                <a:lnTo>
                  <a:pt x="797" y="630"/>
                </a:lnTo>
                <a:lnTo>
                  <a:pt x="791" y="632"/>
                </a:lnTo>
                <a:lnTo>
                  <a:pt x="782" y="637"/>
                </a:lnTo>
                <a:lnTo>
                  <a:pt x="775" y="641"/>
                </a:lnTo>
                <a:lnTo>
                  <a:pt x="766" y="644"/>
                </a:lnTo>
                <a:lnTo>
                  <a:pt x="757" y="648"/>
                </a:lnTo>
                <a:lnTo>
                  <a:pt x="752" y="653"/>
                </a:lnTo>
                <a:lnTo>
                  <a:pt x="743" y="657"/>
                </a:lnTo>
                <a:lnTo>
                  <a:pt x="735" y="663"/>
                </a:lnTo>
                <a:lnTo>
                  <a:pt x="728" y="668"/>
                </a:lnTo>
                <a:lnTo>
                  <a:pt x="719" y="672"/>
                </a:lnTo>
                <a:lnTo>
                  <a:pt x="710" y="675"/>
                </a:lnTo>
                <a:lnTo>
                  <a:pt x="701" y="675"/>
                </a:lnTo>
                <a:lnTo>
                  <a:pt x="692" y="672"/>
                </a:lnTo>
                <a:lnTo>
                  <a:pt x="685" y="668"/>
                </a:lnTo>
                <a:lnTo>
                  <a:pt x="674" y="664"/>
                </a:lnTo>
                <a:lnTo>
                  <a:pt x="665" y="663"/>
                </a:lnTo>
                <a:lnTo>
                  <a:pt x="652" y="664"/>
                </a:lnTo>
                <a:lnTo>
                  <a:pt x="643" y="668"/>
                </a:lnTo>
                <a:lnTo>
                  <a:pt x="632" y="670"/>
                </a:lnTo>
                <a:lnTo>
                  <a:pt x="622" y="668"/>
                </a:lnTo>
                <a:lnTo>
                  <a:pt x="614" y="664"/>
                </a:lnTo>
                <a:lnTo>
                  <a:pt x="605" y="661"/>
                </a:lnTo>
                <a:lnTo>
                  <a:pt x="596" y="659"/>
                </a:lnTo>
                <a:lnTo>
                  <a:pt x="586" y="655"/>
                </a:lnTo>
                <a:lnTo>
                  <a:pt x="578" y="652"/>
                </a:lnTo>
                <a:lnTo>
                  <a:pt x="571" y="648"/>
                </a:lnTo>
                <a:lnTo>
                  <a:pt x="562" y="644"/>
                </a:lnTo>
                <a:lnTo>
                  <a:pt x="551" y="643"/>
                </a:lnTo>
                <a:lnTo>
                  <a:pt x="539" y="643"/>
                </a:lnTo>
                <a:lnTo>
                  <a:pt x="530" y="641"/>
                </a:lnTo>
                <a:lnTo>
                  <a:pt x="517" y="641"/>
                </a:lnTo>
                <a:lnTo>
                  <a:pt x="506" y="643"/>
                </a:lnTo>
                <a:lnTo>
                  <a:pt x="497" y="646"/>
                </a:lnTo>
                <a:lnTo>
                  <a:pt x="490" y="650"/>
                </a:lnTo>
                <a:lnTo>
                  <a:pt x="484" y="655"/>
                </a:lnTo>
                <a:lnTo>
                  <a:pt x="477" y="661"/>
                </a:lnTo>
                <a:lnTo>
                  <a:pt x="468" y="666"/>
                </a:lnTo>
                <a:lnTo>
                  <a:pt x="459" y="670"/>
                </a:lnTo>
                <a:lnTo>
                  <a:pt x="452" y="673"/>
                </a:lnTo>
                <a:lnTo>
                  <a:pt x="445" y="675"/>
                </a:lnTo>
                <a:lnTo>
                  <a:pt x="437" y="681"/>
                </a:lnTo>
                <a:lnTo>
                  <a:pt x="436" y="681"/>
                </a:lnTo>
                <a:lnTo>
                  <a:pt x="428" y="684"/>
                </a:lnTo>
                <a:lnTo>
                  <a:pt x="419" y="688"/>
                </a:lnTo>
                <a:lnTo>
                  <a:pt x="410" y="693"/>
                </a:lnTo>
                <a:lnTo>
                  <a:pt x="403" y="697"/>
                </a:lnTo>
                <a:lnTo>
                  <a:pt x="392" y="699"/>
                </a:lnTo>
                <a:lnTo>
                  <a:pt x="380" y="699"/>
                </a:lnTo>
                <a:lnTo>
                  <a:pt x="367" y="697"/>
                </a:lnTo>
                <a:lnTo>
                  <a:pt x="358" y="695"/>
                </a:lnTo>
                <a:lnTo>
                  <a:pt x="347" y="693"/>
                </a:lnTo>
                <a:lnTo>
                  <a:pt x="336" y="691"/>
                </a:lnTo>
                <a:lnTo>
                  <a:pt x="327" y="690"/>
                </a:lnTo>
                <a:lnTo>
                  <a:pt x="318" y="688"/>
                </a:lnTo>
                <a:lnTo>
                  <a:pt x="307" y="686"/>
                </a:lnTo>
                <a:lnTo>
                  <a:pt x="295" y="684"/>
                </a:lnTo>
                <a:lnTo>
                  <a:pt x="284" y="688"/>
                </a:lnTo>
                <a:lnTo>
                  <a:pt x="275" y="691"/>
                </a:lnTo>
                <a:lnTo>
                  <a:pt x="271" y="697"/>
                </a:lnTo>
                <a:lnTo>
                  <a:pt x="264" y="702"/>
                </a:lnTo>
                <a:lnTo>
                  <a:pt x="255" y="706"/>
                </a:lnTo>
                <a:lnTo>
                  <a:pt x="248" y="711"/>
                </a:lnTo>
                <a:lnTo>
                  <a:pt x="241" y="715"/>
                </a:lnTo>
                <a:lnTo>
                  <a:pt x="235" y="722"/>
                </a:lnTo>
                <a:lnTo>
                  <a:pt x="230" y="728"/>
                </a:lnTo>
                <a:lnTo>
                  <a:pt x="226" y="735"/>
                </a:lnTo>
                <a:lnTo>
                  <a:pt x="223" y="738"/>
                </a:lnTo>
                <a:lnTo>
                  <a:pt x="183" y="711"/>
                </a:lnTo>
                <a:lnTo>
                  <a:pt x="176" y="711"/>
                </a:lnTo>
                <a:lnTo>
                  <a:pt x="168" y="709"/>
                </a:lnTo>
                <a:lnTo>
                  <a:pt x="163" y="708"/>
                </a:lnTo>
                <a:lnTo>
                  <a:pt x="156" y="706"/>
                </a:lnTo>
                <a:lnTo>
                  <a:pt x="147" y="704"/>
                </a:lnTo>
                <a:lnTo>
                  <a:pt x="141" y="704"/>
                </a:lnTo>
                <a:lnTo>
                  <a:pt x="132" y="702"/>
                </a:lnTo>
                <a:lnTo>
                  <a:pt x="125" y="704"/>
                </a:lnTo>
                <a:lnTo>
                  <a:pt x="118" y="704"/>
                </a:lnTo>
                <a:lnTo>
                  <a:pt x="112" y="702"/>
                </a:lnTo>
                <a:lnTo>
                  <a:pt x="109" y="702"/>
                </a:lnTo>
                <a:lnTo>
                  <a:pt x="103" y="700"/>
                </a:lnTo>
                <a:lnTo>
                  <a:pt x="100" y="699"/>
                </a:lnTo>
                <a:lnTo>
                  <a:pt x="96" y="695"/>
                </a:lnTo>
                <a:lnTo>
                  <a:pt x="91" y="690"/>
                </a:lnTo>
                <a:lnTo>
                  <a:pt x="83" y="688"/>
                </a:lnTo>
                <a:lnTo>
                  <a:pt x="78" y="688"/>
                </a:lnTo>
                <a:lnTo>
                  <a:pt x="74" y="688"/>
                </a:lnTo>
                <a:lnTo>
                  <a:pt x="69" y="690"/>
                </a:lnTo>
                <a:lnTo>
                  <a:pt x="62" y="691"/>
                </a:lnTo>
                <a:lnTo>
                  <a:pt x="56" y="693"/>
                </a:lnTo>
                <a:lnTo>
                  <a:pt x="46" y="693"/>
                </a:lnTo>
                <a:lnTo>
                  <a:pt x="35" y="691"/>
                </a:lnTo>
                <a:lnTo>
                  <a:pt x="29" y="688"/>
                </a:lnTo>
                <a:lnTo>
                  <a:pt x="26" y="686"/>
                </a:lnTo>
                <a:lnTo>
                  <a:pt x="20" y="682"/>
                </a:lnTo>
                <a:lnTo>
                  <a:pt x="17" y="679"/>
                </a:lnTo>
                <a:lnTo>
                  <a:pt x="15" y="675"/>
                </a:lnTo>
                <a:lnTo>
                  <a:pt x="8" y="673"/>
                </a:lnTo>
                <a:lnTo>
                  <a:pt x="2" y="668"/>
                </a:lnTo>
                <a:lnTo>
                  <a:pt x="0" y="663"/>
                </a:lnTo>
                <a:lnTo>
                  <a:pt x="2" y="655"/>
                </a:lnTo>
                <a:lnTo>
                  <a:pt x="4" y="648"/>
                </a:lnTo>
                <a:lnTo>
                  <a:pt x="4" y="641"/>
                </a:lnTo>
                <a:lnTo>
                  <a:pt x="2" y="635"/>
                </a:lnTo>
                <a:lnTo>
                  <a:pt x="0" y="632"/>
                </a:lnTo>
                <a:lnTo>
                  <a:pt x="0" y="628"/>
                </a:lnTo>
                <a:lnTo>
                  <a:pt x="4" y="623"/>
                </a:lnTo>
                <a:lnTo>
                  <a:pt x="8" y="619"/>
                </a:lnTo>
                <a:lnTo>
                  <a:pt x="9" y="614"/>
                </a:lnTo>
                <a:lnTo>
                  <a:pt x="9" y="608"/>
                </a:lnTo>
                <a:lnTo>
                  <a:pt x="8" y="601"/>
                </a:lnTo>
                <a:lnTo>
                  <a:pt x="8" y="596"/>
                </a:lnTo>
                <a:lnTo>
                  <a:pt x="9" y="588"/>
                </a:lnTo>
                <a:lnTo>
                  <a:pt x="15" y="587"/>
                </a:lnTo>
                <a:lnTo>
                  <a:pt x="24" y="585"/>
                </a:lnTo>
                <a:lnTo>
                  <a:pt x="29" y="588"/>
                </a:lnTo>
                <a:lnTo>
                  <a:pt x="33" y="585"/>
                </a:lnTo>
                <a:lnTo>
                  <a:pt x="38" y="581"/>
                </a:lnTo>
                <a:lnTo>
                  <a:pt x="38" y="587"/>
                </a:lnTo>
                <a:lnTo>
                  <a:pt x="42" y="590"/>
                </a:lnTo>
                <a:lnTo>
                  <a:pt x="49" y="590"/>
                </a:lnTo>
                <a:lnTo>
                  <a:pt x="51" y="587"/>
                </a:lnTo>
                <a:lnTo>
                  <a:pt x="58" y="585"/>
                </a:lnTo>
                <a:lnTo>
                  <a:pt x="56" y="578"/>
                </a:lnTo>
                <a:lnTo>
                  <a:pt x="60" y="574"/>
                </a:lnTo>
                <a:lnTo>
                  <a:pt x="65" y="570"/>
                </a:lnTo>
                <a:lnTo>
                  <a:pt x="71" y="567"/>
                </a:lnTo>
                <a:lnTo>
                  <a:pt x="74" y="560"/>
                </a:lnTo>
                <a:lnTo>
                  <a:pt x="78" y="554"/>
                </a:lnTo>
                <a:lnTo>
                  <a:pt x="85" y="556"/>
                </a:lnTo>
                <a:lnTo>
                  <a:pt x="85" y="567"/>
                </a:lnTo>
                <a:lnTo>
                  <a:pt x="92" y="569"/>
                </a:lnTo>
                <a:lnTo>
                  <a:pt x="98" y="567"/>
                </a:lnTo>
                <a:lnTo>
                  <a:pt x="103" y="570"/>
                </a:lnTo>
                <a:lnTo>
                  <a:pt x="107" y="574"/>
                </a:lnTo>
                <a:lnTo>
                  <a:pt x="114" y="570"/>
                </a:lnTo>
                <a:lnTo>
                  <a:pt x="120" y="567"/>
                </a:lnTo>
                <a:lnTo>
                  <a:pt x="123" y="569"/>
                </a:lnTo>
                <a:lnTo>
                  <a:pt x="127" y="574"/>
                </a:lnTo>
                <a:lnTo>
                  <a:pt x="132" y="579"/>
                </a:lnTo>
                <a:lnTo>
                  <a:pt x="138" y="579"/>
                </a:lnTo>
                <a:lnTo>
                  <a:pt x="143" y="579"/>
                </a:lnTo>
                <a:lnTo>
                  <a:pt x="147" y="583"/>
                </a:lnTo>
                <a:lnTo>
                  <a:pt x="150" y="585"/>
                </a:lnTo>
                <a:lnTo>
                  <a:pt x="154" y="581"/>
                </a:lnTo>
                <a:lnTo>
                  <a:pt x="152" y="574"/>
                </a:lnTo>
                <a:lnTo>
                  <a:pt x="145" y="569"/>
                </a:lnTo>
                <a:lnTo>
                  <a:pt x="143" y="563"/>
                </a:lnTo>
                <a:lnTo>
                  <a:pt x="143" y="558"/>
                </a:lnTo>
                <a:lnTo>
                  <a:pt x="143" y="554"/>
                </a:lnTo>
                <a:lnTo>
                  <a:pt x="138" y="551"/>
                </a:lnTo>
                <a:lnTo>
                  <a:pt x="138" y="545"/>
                </a:lnTo>
                <a:lnTo>
                  <a:pt x="139" y="540"/>
                </a:lnTo>
                <a:lnTo>
                  <a:pt x="139" y="531"/>
                </a:lnTo>
                <a:lnTo>
                  <a:pt x="132" y="527"/>
                </a:lnTo>
                <a:lnTo>
                  <a:pt x="127" y="523"/>
                </a:lnTo>
                <a:lnTo>
                  <a:pt x="120" y="522"/>
                </a:lnTo>
                <a:lnTo>
                  <a:pt x="105" y="518"/>
                </a:lnTo>
                <a:lnTo>
                  <a:pt x="100" y="518"/>
                </a:lnTo>
                <a:lnTo>
                  <a:pt x="92" y="518"/>
                </a:lnTo>
                <a:lnTo>
                  <a:pt x="87" y="518"/>
                </a:lnTo>
                <a:lnTo>
                  <a:pt x="83" y="514"/>
                </a:lnTo>
                <a:lnTo>
                  <a:pt x="83" y="509"/>
                </a:lnTo>
                <a:lnTo>
                  <a:pt x="82" y="504"/>
                </a:lnTo>
                <a:lnTo>
                  <a:pt x="89" y="502"/>
                </a:lnTo>
                <a:lnTo>
                  <a:pt x="96" y="502"/>
                </a:lnTo>
                <a:lnTo>
                  <a:pt x="100" y="500"/>
                </a:lnTo>
                <a:lnTo>
                  <a:pt x="102" y="495"/>
                </a:lnTo>
                <a:lnTo>
                  <a:pt x="98" y="489"/>
                </a:lnTo>
                <a:lnTo>
                  <a:pt x="91" y="482"/>
                </a:lnTo>
                <a:lnTo>
                  <a:pt x="85" y="478"/>
                </a:lnTo>
                <a:lnTo>
                  <a:pt x="83" y="473"/>
                </a:lnTo>
                <a:lnTo>
                  <a:pt x="85" y="467"/>
                </a:lnTo>
                <a:lnTo>
                  <a:pt x="87" y="462"/>
                </a:lnTo>
                <a:lnTo>
                  <a:pt x="91" y="460"/>
                </a:lnTo>
                <a:lnTo>
                  <a:pt x="98" y="455"/>
                </a:lnTo>
                <a:lnTo>
                  <a:pt x="103" y="458"/>
                </a:lnTo>
                <a:lnTo>
                  <a:pt x="112" y="460"/>
                </a:lnTo>
                <a:lnTo>
                  <a:pt x="121" y="460"/>
                </a:lnTo>
                <a:lnTo>
                  <a:pt x="130" y="458"/>
                </a:lnTo>
                <a:lnTo>
                  <a:pt x="134" y="458"/>
                </a:lnTo>
                <a:lnTo>
                  <a:pt x="141" y="460"/>
                </a:lnTo>
                <a:lnTo>
                  <a:pt x="148" y="462"/>
                </a:lnTo>
                <a:lnTo>
                  <a:pt x="154" y="460"/>
                </a:lnTo>
                <a:lnTo>
                  <a:pt x="159" y="460"/>
                </a:lnTo>
                <a:lnTo>
                  <a:pt x="167" y="462"/>
                </a:lnTo>
                <a:lnTo>
                  <a:pt x="172" y="466"/>
                </a:lnTo>
                <a:lnTo>
                  <a:pt x="181" y="467"/>
                </a:lnTo>
                <a:lnTo>
                  <a:pt x="186" y="467"/>
                </a:lnTo>
                <a:lnTo>
                  <a:pt x="190" y="469"/>
                </a:lnTo>
                <a:lnTo>
                  <a:pt x="195" y="475"/>
                </a:lnTo>
                <a:lnTo>
                  <a:pt x="199" y="478"/>
                </a:lnTo>
                <a:lnTo>
                  <a:pt x="201" y="485"/>
                </a:lnTo>
                <a:lnTo>
                  <a:pt x="197" y="487"/>
                </a:lnTo>
                <a:lnTo>
                  <a:pt x="192" y="489"/>
                </a:lnTo>
                <a:lnTo>
                  <a:pt x="185" y="487"/>
                </a:lnTo>
                <a:lnTo>
                  <a:pt x="179" y="487"/>
                </a:lnTo>
                <a:lnTo>
                  <a:pt x="181" y="493"/>
                </a:lnTo>
                <a:lnTo>
                  <a:pt x="188" y="495"/>
                </a:lnTo>
                <a:lnTo>
                  <a:pt x="192" y="496"/>
                </a:lnTo>
                <a:lnTo>
                  <a:pt x="195" y="502"/>
                </a:lnTo>
                <a:lnTo>
                  <a:pt x="199" y="505"/>
                </a:lnTo>
                <a:lnTo>
                  <a:pt x="204" y="509"/>
                </a:lnTo>
                <a:lnTo>
                  <a:pt x="210" y="509"/>
                </a:lnTo>
                <a:lnTo>
                  <a:pt x="217" y="507"/>
                </a:lnTo>
                <a:lnTo>
                  <a:pt x="223" y="505"/>
                </a:lnTo>
                <a:lnTo>
                  <a:pt x="232" y="507"/>
                </a:lnTo>
                <a:lnTo>
                  <a:pt x="239" y="505"/>
                </a:lnTo>
                <a:lnTo>
                  <a:pt x="242" y="513"/>
                </a:lnTo>
                <a:lnTo>
                  <a:pt x="244" y="518"/>
                </a:lnTo>
                <a:lnTo>
                  <a:pt x="246" y="523"/>
                </a:lnTo>
                <a:lnTo>
                  <a:pt x="251" y="525"/>
                </a:lnTo>
                <a:lnTo>
                  <a:pt x="259" y="531"/>
                </a:lnTo>
                <a:lnTo>
                  <a:pt x="260" y="538"/>
                </a:lnTo>
                <a:lnTo>
                  <a:pt x="260" y="543"/>
                </a:lnTo>
                <a:lnTo>
                  <a:pt x="260" y="552"/>
                </a:lnTo>
                <a:lnTo>
                  <a:pt x="266" y="558"/>
                </a:lnTo>
                <a:lnTo>
                  <a:pt x="271" y="558"/>
                </a:lnTo>
                <a:lnTo>
                  <a:pt x="277" y="558"/>
                </a:lnTo>
                <a:lnTo>
                  <a:pt x="284" y="556"/>
                </a:lnTo>
                <a:lnTo>
                  <a:pt x="289" y="558"/>
                </a:lnTo>
                <a:lnTo>
                  <a:pt x="291" y="549"/>
                </a:lnTo>
                <a:lnTo>
                  <a:pt x="291" y="543"/>
                </a:lnTo>
                <a:lnTo>
                  <a:pt x="293" y="538"/>
                </a:lnTo>
                <a:lnTo>
                  <a:pt x="297" y="532"/>
                </a:lnTo>
                <a:lnTo>
                  <a:pt x="298" y="527"/>
                </a:lnTo>
                <a:lnTo>
                  <a:pt x="298" y="520"/>
                </a:lnTo>
                <a:lnTo>
                  <a:pt x="304" y="511"/>
                </a:lnTo>
                <a:lnTo>
                  <a:pt x="306" y="505"/>
                </a:lnTo>
                <a:lnTo>
                  <a:pt x="313" y="502"/>
                </a:lnTo>
                <a:lnTo>
                  <a:pt x="318" y="500"/>
                </a:lnTo>
                <a:lnTo>
                  <a:pt x="322" y="498"/>
                </a:lnTo>
                <a:lnTo>
                  <a:pt x="327" y="496"/>
                </a:lnTo>
                <a:lnTo>
                  <a:pt x="333" y="495"/>
                </a:lnTo>
                <a:lnTo>
                  <a:pt x="340" y="489"/>
                </a:lnTo>
                <a:lnTo>
                  <a:pt x="342" y="484"/>
                </a:lnTo>
                <a:lnTo>
                  <a:pt x="344" y="476"/>
                </a:lnTo>
                <a:lnTo>
                  <a:pt x="353" y="475"/>
                </a:lnTo>
                <a:lnTo>
                  <a:pt x="356" y="475"/>
                </a:lnTo>
                <a:lnTo>
                  <a:pt x="360" y="473"/>
                </a:lnTo>
                <a:lnTo>
                  <a:pt x="362" y="467"/>
                </a:lnTo>
                <a:lnTo>
                  <a:pt x="363" y="462"/>
                </a:lnTo>
                <a:lnTo>
                  <a:pt x="371" y="457"/>
                </a:lnTo>
                <a:lnTo>
                  <a:pt x="376" y="460"/>
                </a:lnTo>
                <a:lnTo>
                  <a:pt x="381" y="460"/>
                </a:lnTo>
                <a:lnTo>
                  <a:pt x="389" y="458"/>
                </a:lnTo>
                <a:lnTo>
                  <a:pt x="392" y="453"/>
                </a:lnTo>
                <a:lnTo>
                  <a:pt x="396" y="448"/>
                </a:lnTo>
                <a:lnTo>
                  <a:pt x="399" y="444"/>
                </a:lnTo>
                <a:lnTo>
                  <a:pt x="407" y="446"/>
                </a:lnTo>
                <a:lnTo>
                  <a:pt x="410" y="440"/>
                </a:lnTo>
                <a:lnTo>
                  <a:pt x="414" y="435"/>
                </a:lnTo>
                <a:lnTo>
                  <a:pt x="416" y="426"/>
                </a:lnTo>
                <a:lnTo>
                  <a:pt x="419" y="417"/>
                </a:lnTo>
                <a:lnTo>
                  <a:pt x="425" y="413"/>
                </a:lnTo>
                <a:lnTo>
                  <a:pt x="430" y="404"/>
                </a:lnTo>
                <a:lnTo>
                  <a:pt x="437" y="399"/>
                </a:lnTo>
                <a:lnTo>
                  <a:pt x="443" y="399"/>
                </a:lnTo>
                <a:lnTo>
                  <a:pt x="448" y="399"/>
                </a:lnTo>
                <a:lnTo>
                  <a:pt x="452" y="397"/>
                </a:lnTo>
                <a:lnTo>
                  <a:pt x="457" y="392"/>
                </a:lnTo>
                <a:lnTo>
                  <a:pt x="461" y="384"/>
                </a:lnTo>
                <a:lnTo>
                  <a:pt x="468" y="381"/>
                </a:lnTo>
                <a:lnTo>
                  <a:pt x="474" y="381"/>
                </a:lnTo>
                <a:lnTo>
                  <a:pt x="479" y="379"/>
                </a:lnTo>
                <a:lnTo>
                  <a:pt x="484" y="377"/>
                </a:lnTo>
                <a:lnTo>
                  <a:pt x="492" y="374"/>
                </a:lnTo>
                <a:lnTo>
                  <a:pt x="499" y="372"/>
                </a:lnTo>
                <a:lnTo>
                  <a:pt x="502" y="370"/>
                </a:lnTo>
                <a:lnTo>
                  <a:pt x="508" y="366"/>
                </a:lnTo>
                <a:lnTo>
                  <a:pt x="511" y="361"/>
                </a:lnTo>
                <a:lnTo>
                  <a:pt x="515" y="357"/>
                </a:lnTo>
                <a:lnTo>
                  <a:pt x="519" y="355"/>
                </a:lnTo>
                <a:lnTo>
                  <a:pt x="526" y="359"/>
                </a:lnTo>
                <a:lnTo>
                  <a:pt x="530" y="366"/>
                </a:lnTo>
                <a:lnTo>
                  <a:pt x="535" y="366"/>
                </a:lnTo>
                <a:lnTo>
                  <a:pt x="542" y="364"/>
                </a:lnTo>
                <a:lnTo>
                  <a:pt x="546" y="364"/>
                </a:lnTo>
                <a:lnTo>
                  <a:pt x="551" y="364"/>
                </a:lnTo>
                <a:lnTo>
                  <a:pt x="555" y="359"/>
                </a:lnTo>
                <a:lnTo>
                  <a:pt x="558" y="354"/>
                </a:lnTo>
                <a:lnTo>
                  <a:pt x="560" y="348"/>
                </a:lnTo>
                <a:lnTo>
                  <a:pt x="564" y="343"/>
                </a:lnTo>
                <a:lnTo>
                  <a:pt x="566" y="334"/>
                </a:lnTo>
                <a:lnTo>
                  <a:pt x="569" y="330"/>
                </a:lnTo>
                <a:lnTo>
                  <a:pt x="571" y="325"/>
                </a:lnTo>
                <a:lnTo>
                  <a:pt x="569" y="316"/>
                </a:lnTo>
                <a:lnTo>
                  <a:pt x="569" y="308"/>
                </a:lnTo>
                <a:lnTo>
                  <a:pt x="569" y="301"/>
                </a:lnTo>
                <a:lnTo>
                  <a:pt x="567" y="292"/>
                </a:lnTo>
                <a:lnTo>
                  <a:pt x="562" y="287"/>
                </a:lnTo>
                <a:lnTo>
                  <a:pt x="557" y="285"/>
                </a:lnTo>
                <a:lnTo>
                  <a:pt x="551" y="281"/>
                </a:lnTo>
                <a:lnTo>
                  <a:pt x="546" y="278"/>
                </a:lnTo>
                <a:lnTo>
                  <a:pt x="542" y="274"/>
                </a:lnTo>
                <a:lnTo>
                  <a:pt x="542" y="267"/>
                </a:lnTo>
                <a:lnTo>
                  <a:pt x="542" y="262"/>
                </a:lnTo>
                <a:lnTo>
                  <a:pt x="540" y="256"/>
                </a:lnTo>
                <a:lnTo>
                  <a:pt x="542" y="249"/>
                </a:lnTo>
                <a:lnTo>
                  <a:pt x="548" y="245"/>
                </a:lnTo>
                <a:lnTo>
                  <a:pt x="557" y="243"/>
                </a:lnTo>
                <a:lnTo>
                  <a:pt x="557" y="236"/>
                </a:lnTo>
                <a:lnTo>
                  <a:pt x="555" y="229"/>
                </a:lnTo>
                <a:lnTo>
                  <a:pt x="555" y="222"/>
                </a:lnTo>
                <a:lnTo>
                  <a:pt x="555" y="215"/>
                </a:lnTo>
                <a:lnTo>
                  <a:pt x="557" y="209"/>
                </a:lnTo>
                <a:lnTo>
                  <a:pt x="558" y="204"/>
                </a:lnTo>
                <a:lnTo>
                  <a:pt x="564" y="200"/>
                </a:lnTo>
                <a:lnTo>
                  <a:pt x="567" y="196"/>
                </a:lnTo>
                <a:lnTo>
                  <a:pt x="575" y="189"/>
                </a:lnTo>
                <a:lnTo>
                  <a:pt x="573" y="184"/>
                </a:lnTo>
                <a:lnTo>
                  <a:pt x="567" y="177"/>
                </a:lnTo>
                <a:lnTo>
                  <a:pt x="569" y="171"/>
                </a:lnTo>
                <a:lnTo>
                  <a:pt x="576" y="168"/>
                </a:lnTo>
                <a:lnTo>
                  <a:pt x="578" y="166"/>
                </a:lnTo>
                <a:lnTo>
                  <a:pt x="582" y="162"/>
                </a:lnTo>
                <a:lnTo>
                  <a:pt x="586" y="159"/>
                </a:lnTo>
                <a:lnTo>
                  <a:pt x="582" y="155"/>
                </a:lnTo>
                <a:lnTo>
                  <a:pt x="578" y="151"/>
                </a:lnTo>
                <a:lnTo>
                  <a:pt x="573" y="150"/>
                </a:lnTo>
                <a:lnTo>
                  <a:pt x="567" y="146"/>
                </a:lnTo>
                <a:lnTo>
                  <a:pt x="564" y="144"/>
                </a:lnTo>
                <a:lnTo>
                  <a:pt x="558" y="139"/>
                </a:lnTo>
                <a:lnTo>
                  <a:pt x="553" y="137"/>
                </a:lnTo>
                <a:lnTo>
                  <a:pt x="546" y="137"/>
                </a:lnTo>
                <a:lnTo>
                  <a:pt x="539" y="135"/>
                </a:lnTo>
                <a:lnTo>
                  <a:pt x="535" y="130"/>
                </a:lnTo>
                <a:lnTo>
                  <a:pt x="531" y="124"/>
                </a:lnTo>
                <a:lnTo>
                  <a:pt x="535" y="119"/>
                </a:lnTo>
                <a:lnTo>
                  <a:pt x="539" y="117"/>
                </a:lnTo>
                <a:lnTo>
                  <a:pt x="544" y="117"/>
                </a:lnTo>
                <a:lnTo>
                  <a:pt x="549" y="115"/>
                </a:lnTo>
                <a:lnTo>
                  <a:pt x="555" y="113"/>
                </a:lnTo>
                <a:lnTo>
                  <a:pt x="558" y="110"/>
                </a:lnTo>
                <a:lnTo>
                  <a:pt x="564" y="106"/>
                </a:lnTo>
                <a:lnTo>
                  <a:pt x="569" y="103"/>
                </a:lnTo>
                <a:lnTo>
                  <a:pt x="575" y="99"/>
                </a:lnTo>
                <a:lnTo>
                  <a:pt x="578" y="97"/>
                </a:lnTo>
                <a:lnTo>
                  <a:pt x="582" y="95"/>
                </a:lnTo>
                <a:lnTo>
                  <a:pt x="587" y="94"/>
                </a:lnTo>
                <a:lnTo>
                  <a:pt x="595" y="94"/>
                </a:lnTo>
                <a:lnTo>
                  <a:pt x="600" y="95"/>
                </a:lnTo>
                <a:lnTo>
                  <a:pt x="607" y="99"/>
                </a:lnTo>
                <a:lnTo>
                  <a:pt x="614" y="103"/>
                </a:lnTo>
                <a:lnTo>
                  <a:pt x="622" y="104"/>
                </a:lnTo>
                <a:lnTo>
                  <a:pt x="627" y="108"/>
                </a:lnTo>
                <a:lnTo>
                  <a:pt x="634" y="112"/>
                </a:lnTo>
                <a:lnTo>
                  <a:pt x="641" y="113"/>
                </a:lnTo>
                <a:lnTo>
                  <a:pt x="649" y="115"/>
                </a:lnTo>
                <a:lnTo>
                  <a:pt x="654" y="117"/>
                </a:lnTo>
                <a:lnTo>
                  <a:pt x="660" y="117"/>
                </a:lnTo>
                <a:lnTo>
                  <a:pt x="665" y="119"/>
                </a:lnTo>
                <a:lnTo>
                  <a:pt x="670" y="122"/>
                </a:lnTo>
                <a:lnTo>
                  <a:pt x="676" y="128"/>
                </a:lnTo>
                <a:lnTo>
                  <a:pt x="681" y="131"/>
                </a:lnTo>
                <a:lnTo>
                  <a:pt x="687" y="135"/>
                </a:lnTo>
                <a:lnTo>
                  <a:pt x="694" y="135"/>
                </a:lnTo>
                <a:lnTo>
                  <a:pt x="699" y="135"/>
                </a:lnTo>
                <a:lnTo>
                  <a:pt x="707" y="139"/>
                </a:lnTo>
                <a:lnTo>
                  <a:pt x="708" y="142"/>
                </a:lnTo>
                <a:lnTo>
                  <a:pt x="714" y="142"/>
                </a:lnTo>
                <a:lnTo>
                  <a:pt x="719" y="146"/>
                </a:lnTo>
                <a:lnTo>
                  <a:pt x="725" y="150"/>
                </a:lnTo>
                <a:lnTo>
                  <a:pt x="730" y="151"/>
                </a:lnTo>
                <a:lnTo>
                  <a:pt x="734" y="155"/>
                </a:lnTo>
                <a:lnTo>
                  <a:pt x="741" y="155"/>
                </a:lnTo>
                <a:lnTo>
                  <a:pt x="744" y="157"/>
                </a:lnTo>
                <a:lnTo>
                  <a:pt x="750" y="160"/>
                </a:lnTo>
                <a:lnTo>
                  <a:pt x="753" y="166"/>
                </a:lnTo>
                <a:lnTo>
                  <a:pt x="757" y="169"/>
                </a:lnTo>
                <a:lnTo>
                  <a:pt x="762" y="177"/>
                </a:lnTo>
                <a:lnTo>
                  <a:pt x="768" y="182"/>
                </a:lnTo>
                <a:lnTo>
                  <a:pt x="773" y="187"/>
                </a:lnTo>
                <a:lnTo>
                  <a:pt x="775" y="196"/>
                </a:lnTo>
                <a:lnTo>
                  <a:pt x="775" y="202"/>
                </a:lnTo>
                <a:lnTo>
                  <a:pt x="772" y="207"/>
                </a:lnTo>
                <a:lnTo>
                  <a:pt x="773" y="215"/>
                </a:lnTo>
                <a:lnTo>
                  <a:pt x="775" y="222"/>
                </a:lnTo>
                <a:lnTo>
                  <a:pt x="772" y="227"/>
                </a:lnTo>
                <a:lnTo>
                  <a:pt x="768" y="233"/>
                </a:lnTo>
                <a:lnTo>
                  <a:pt x="764" y="240"/>
                </a:lnTo>
                <a:lnTo>
                  <a:pt x="762" y="245"/>
                </a:lnTo>
                <a:lnTo>
                  <a:pt x="762" y="251"/>
                </a:lnTo>
                <a:lnTo>
                  <a:pt x="764" y="256"/>
                </a:lnTo>
                <a:lnTo>
                  <a:pt x="766" y="260"/>
                </a:lnTo>
                <a:lnTo>
                  <a:pt x="773" y="256"/>
                </a:lnTo>
                <a:lnTo>
                  <a:pt x="779" y="258"/>
                </a:lnTo>
                <a:lnTo>
                  <a:pt x="781" y="263"/>
                </a:lnTo>
                <a:lnTo>
                  <a:pt x="779" y="271"/>
                </a:lnTo>
                <a:lnTo>
                  <a:pt x="781" y="276"/>
                </a:lnTo>
                <a:lnTo>
                  <a:pt x="786" y="274"/>
                </a:lnTo>
                <a:lnTo>
                  <a:pt x="790" y="269"/>
                </a:lnTo>
                <a:lnTo>
                  <a:pt x="791" y="263"/>
                </a:lnTo>
                <a:lnTo>
                  <a:pt x="795" y="262"/>
                </a:lnTo>
                <a:lnTo>
                  <a:pt x="804" y="258"/>
                </a:lnTo>
                <a:lnTo>
                  <a:pt x="811" y="252"/>
                </a:lnTo>
                <a:lnTo>
                  <a:pt x="817" y="247"/>
                </a:lnTo>
                <a:lnTo>
                  <a:pt x="822" y="243"/>
                </a:lnTo>
                <a:lnTo>
                  <a:pt x="828" y="242"/>
                </a:lnTo>
                <a:lnTo>
                  <a:pt x="833" y="242"/>
                </a:lnTo>
                <a:lnTo>
                  <a:pt x="838" y="242"/>
                </a:lnTo>
                <a:lnTo>
                  <a:pt x="846" y="240"/>
                </a:lnTo>
                <a:lnTo>
                  <a:pt x="851" y="236"/>
                </a:lnTo>
                <a:lnTo>
                  <a:pt x="855" y="231"/>
                </a:lnTo>
                <a:lnTo>
                  <a:pt x="858" y="222"/>
                </a:lnTo>
                <a:lnTo>
                  <a:pt x="865" y="218"/>
                </a:lnTo>
                <a:lnTo>
                  <a:pt x="873" y="218"/>
                </a:lnTo>
                <a:lnTo>
                  <a:pt x="878" y="220"/>
                </a:lnTo>
                <a:lnTo>
                  <a:pt x="882" y="220"/>
                </a:lnTo>
                <a:lnTo>
                  <a:pt x="887" y="220"/>
                </a:lnTo>
                <a:lnTo>
                  <a:pt x="896" y="218"/>
                </a:lnTo>
                <a:lnTo>
                  <a:pt x="905" y="216"/>
                </a:lnTo>
                <a:lnTo>
                  <a:pt x="911" y="216"/>
                </a:lnTo>
                <a:lnTo>
                  <a:pt x="920" y="215"/>
                </a:lnTo>
                <a:lnTo>
                  <a:pt x="923" y="209"/>
                </a:lnTo>
                <a:lnTo>
                  <a:pt x="921" y="204"/>
                </a:lnTo>
                <a:lnTo>
                  <a:pt x="914" y="206"/>
                </a:lnTo>
                <a:lnTo>
                  <a:pt x="907" y="207"/>
                </a:lnTo>
                <a:lnTo>
                  <a:pt x="900" y="207"/>
                </a:lnTo>
                <a:lnTo>
                  <a:pt x="896" y="202"/>
                </a:lnTo>
                <a:lnTo>
                  <a:pt x="894" y="198"/>
                </a:lnTo>
                <a:lnTo>
                  <a:pt x="894" y="193"/>
                </a:lnTo>
                <a:lnTo>
                  <a:pt x="891" y="187"/>
                </a:lnTo>
                <a:lnTo>
                  <a:pt x="887" y="182"/>
                </a:lnTo>
                <a:lnTo>
                  <a:pt x="883" y="178"/>
                </a:lnTo>
                <a:lnTo>
                  <a:pt x="882" y="175"/>
                </a:lnTo>
                <a:lnTo>
                  <a:pt x="882" y="168"/>
                </a:lnTo>
                <a:lnTo>
                  <a:pt x="883" y="162"/>
                </a:lnTo>
                <a:lnTo>
                  <a:pt x="887" y="157"/>
                </a:lnTo>
                <a:lnTo>
                  <a:pt x="894" y="155"/>
                </a:lnTo>
                <a:lnTo>
                  <a:pt x="902" y="157"/>
                </a:lnTo>
                <a:lnTo>
                  <a:pt x="907" y="153"/>
                </a:lnTo>
                <a:lnTo>
                  <a:pt x="909" y="146"/>
                </a:lnTo>
                <a:lnTo>
                  <a:pt x="914" y="148"/>
                </a:lnTo>
                <a:lnTo>
                  <a:pt x="923" y="150"/>
                </a:lnTo>
                <a:lnTo>
                  <a:pt x="929" y="150"/>
                </a:lnTo>
                <a:lnTo>
                  <a:pt x="934" y="153"/>
                </a:lnTo>
                <a:lnTo>
                  <a:pt x="939" y="155"/>
                </a:lnTo>
                <a:lnTo>
                  <a:pt x="947" y="157"/>
                </a:lnTo>
                <a:lnTo>
                  <a:pt x="952" y="157"/>
                </a:lnTo>
                <a:lnTo>
                  <a:pt x="961" y="157"/>
                </a:lnTo>
                <a:lnTo>
                  <a:pt x="968" y="157"/>
                </a:lnTo>
                <a:lnTo>
                  <a:pt x="974" y="157"/>
                </a:lnTo>
                <a:lnTo>
                  <a:pt x="981" y="157"/>
                </a:lnTo>
                <a:lnTo>
                  <a:pt x="992" y="155"/>
                </a:lnTo>
                <a:lnTo>
                  <a:pt x="1003" y="155"/>
                </a:lnTo>
                <a:lnTo>
                  <a:pt x="1010" y="157"/>
                </a:lnTo>
                <a:lnTo>
                  <a:pt x="1014" y="162"/>
                </a:lnTo>
                <a:lnTo>
                  <a:pt x="1019" y="166"/>
                </a:lnTo>
                <a:lnTo>
                  <a:pt x="1023" y="169"/>
                </a:lnTo>
                <a:lnTo>
                  <a:pt x="1028" y="173"/>
                </a:lnTo>
                <a:lnTo>
                  <a:pt x="1032" y="178"/>
                </a:lnTo>
                <a:lnTo>
                  <a:pt x="1035" y="184"/>
                </a:lnTo>
                <a:lnTo>
                  <a:pt x="1042" y="187"/>
                </a:lnTo>
                <a:lnTo>
                  <a:pt x="1048" y="191"/>
                </a:lnTo>
                <a:lnTo>
                  <a:pt x="1053" y="195"/>
                </a:lnTo>
                <a:lnTo>
                  <a:pt x="1057" y="198"/>
                </a:lnTo>
                <a:lnTo>
                  <a:pt x="1062" y="200"/>
                </a:lnTo>
                <a:lnTo>
                  <a:pt x="1068" y="204"/>
                </a:lnTo>
                <a:lnTo>
                  <a:pt x="1073" y="207"/>
                </a:lnTo>
                <a:lnTo>
                  <a:pt x="1077" y="209"/>
                </a:lnTo>
                <a:lnTo>
                  <a:pt x="1082" y="213"/>
                </a:lnTo>
                <a:lnTo>
                  <a:pt x="1093" y="216"/>
                </a:lnTo>
                <a:lnTo>
                  <a:pt x="1102" y="218"/>
                </a:lnTo>
                <a:lnTo>
                  <a:pt x="1107" y="225"/>
                </a:lnTo>
                <a:lnTo>
                  <a:pt x="1116" y="229"/>
                </a:lnTo>
                <a:lnTo>
                  <a:pt x="1122" y="229"/>
                </a:lnTo>
                <a:lnTo>
                  <a:pt x="1127" y="233"/>
                </a:lnTo>
                <a:lnTo>
                  <a:pt x="1133" y="238"/>
                </a:lnTo>
                <a:lnTo>
                  <a:pt x="1138" y="243"/>
                </a:lnTo>
                <a:lnTo>
                  <a:pt x="1142" y="243"/>
                </a:lnTo>
                <a:lnTo>
                  <a:pt x="1145" y="247"/>
                </a:lnTo>
                <a:lnTo>
                  <a:pt x="1149" y="251"/>
                </a:lnTo>
                <a:lnTo>
                  <a:pt x="1154" y="252"/>
                </a:lnTo>
                <a:lnTo>
                  <a:pt x="1160" y="254"/>
                </a:lnTo>
                <a:lnTo>
                  <a:pt x="1165" y="258"/>
                </a:lnTo>
                <a:lnTo>
                  <a:pt x="1176" y="262"/>
                </a:lnTo>
                <a:lnTo>
                  <a:pt x="1183" y="262"/>
                </a:lnTo>
                <a:lnTo>
                  <a:pt x="1185" y="258"/>
                </a:lnTo>
                <a:lnTo>
                  <a:pt x="1187" y="252"/>
                </a:lnTo>
                <a:lnTo>
                  <a:pt x="1185" y="247"/>
                </a:lnTo>
                <a:lnTo>
                  <a:pt x="1181" y="243"/>
                </a:lnTo>
                <a:lnTo>
                  <a:pt x="1180" y="240"/>
                </a:lnTo>
                <a:lnTo>
                  <a:pt x="1176" y="233"/>
                </a:lnTo>
                <a:lnTo>
                  <a:pt x="1174" y="229"/>
                </a:lnTo>
                <a:lnTo>
                  <a:pt x="1171" y="224"/>
                </a:lnTo>
                <a:lnTo>
                  <a:pt x="1172" y="220"/>
                </a:lnTo>
                <a:lnTo>
                  <a:pt x="1176" y="216"/>
                </a:lnTo>
                <a:lnTo>
                  <a:pt x="1181" y="211"/>
                </a:lnTo>
                <a:lnTo>
                  <a:pt x="1176" y="207"/>
                </a:lnTo>
                <a:lnTo>
                  <a:pt x="1169" y="204"/>
                </a:lnTo>
                <a:lnTo>
                  <a:pt x="1165" y="200"/>
                </a:lnTo>
                <a:lnTo>
                  <a:pt x="1162" y="195"/>
                </a:lnTo>
                <a:lnTo>
                  <a:pt x="1160" y="186"/>
                </a:lnTo>
                <a:lnTo>
                  <a:pt x="1158" y="180"/>
                </a:lnTo>
                <a:lnTo>
                  <a:pt x="1154" y="175"/>
                </a:lnTo>
                <a:lnTo>
                  <a:pt x="1154" y="169"/>
                </a:lnTo>
                <a:lnTo>
                  <a:pt x="1153" y="166"/>
                </a:lnTo>
                <a:lnTo>
                  <a:pt x="1154" y="159"/>
                </a:lnTo>
                <a:lnTo>
                  <a:pt x="1160" y="153"/>
                </a:lnTo>
                <a:lnTo>
                  <a:pt x="1162" y="148"/>
                </a:lnTo>
                <a:lnTo>
                  <a:pt x="1167" y="141"/>
                </a:lnTo>
                <a:lnTo>
                  <a:pt x="1176" y="133"/>
                </a:lnTo>
                <a:lnTo>
                  <a:pt x="1181" y="131"/>
                </a:lnTo>
                <a:lnTo>
                  <a:pt x="1187" y="128"/>
                </a:lnTo>
                <a:lnTo>
                  <a:pt x="1196" y="119"/>
                </a:lnTo>
                <a:lnTo>
                  <a:pt x="1200" y="115"/>
                </a:lnTo>
                <a:lnTo>
                  <a:pt x="1201" y="112"/>
                </a:lnTo>
                <a:lnTo>
                  <a:pt x="1205" y="103"/>
                </a:lnTo>
                <a:lnTo>
                  <a:pt x="1209" y="97"/>
                </a:lnTo>
                <a:lnTo>
                  <a:pt x="1207" y="90"/>
                </a:lnTo>
                <a:lnTo>
                  <a:pt x="1205" y="86"/>
                </a:lnTo>
                <a:lnTo>
                  <a:pt x="1203" y="81"/>
                </a:lnTo>
                <a:lnTo>
                  <a:pt x="1203" y="75"/>
                </a:lnTo>
                <a:lnTo>
                  <a:pt x="1207" y="70"/>
                </a:lnTo>
                <a:lnTo>
                  <a:pt x="1214" y="66"/>
                </a:lnTo>
                <a:lnTo>
                  <a:pt x="1223" y="63"/>
                </a:lnTo>
                <a:lnTo>
                  <a:pt x="1228" y="57"/>
                </a:lnTo>
                <a:lnTo>
                  <a:pt x="1230" y="52"/>
                </a:lnTo>
                <a:lnTo>
                  <a:pt x="1234" y="47"/>
                </a:lnTo>
                <a:lnTo>
                  <a:pt x="1241" y="45"/>
                </a:lnTo>
                <a:lnTo>
                  <a:pt x="1248" y="41"/>
                </a:lnTo>
                <a:lnTo>
                  <a:pt x="1252" y="32"/>
                </a:lnTo>
                <a:lnTo>
                  <a:pt x="1254" y="25"/>
                </a:lnTo>
                <a:lnTo>
                  <a:pt x="1256" y="16"/>
                </a:lnTo>
                <a:lnTo>
                  <a:pt x="1265" y="10"/>
                </a:lnTo>
                <a:lnTo>
                  <a:pt x="1272" y="9"/>
                </a:lnTo>
                <a:lnTo>
                  <a:pt x="1275" y="5"/>
                </a:lnTo>
                <a:lnTo>
                  <a:pt x="1284" y="0"/>
                </a:lnTo>
                <a:lnTo>
                  <a:pt x="1295" y="0"/>
                </a:lnTo>
                <a:lnTo>
                  <a:pt x="1304" y="1"/>
                </a:lnTo>
                <a:lnTo>
                  <a:pt x="1310" y="5"/>
                </a:lnTo>
                <a:close/>
              </a:path>
            </a:pathLst>
          </a:custGeom>
          <a:solidFill>
            <a:schemeClr val="accent1"/>
          </a:solidFill>
          <a:ln w="4">
            <a:solidFill>
              <a:srgbClr val="6E6E6E"/>
            </a:solidFill>
            <a:prstDash val="solid"/>
            <a:round/>
            <a:headEnd/>
            <a:tailEnd/>
          </a:ln>
        </p:spPr>
        <p:txBody>
          <a:bodyPr/>
          <a:lstStyle/>
          <a:p>
            <a:endParaRPr lang="en-US"/>
          </a:p>
        </p:txBody>
      </p:sp>
      <p:sp>
        <p:nvSpPr>
          <p:cNvPr id="17424" name="Freeform 17"/>
          <p:cNvSpPr>
            <a:spLocks/>
          </p:cNvSpPr>
          <p:nvPr/>
        </p:nvSpPr>
        <p:spPr bwMode="auto">
          <a:xfrm>
            <a:off x="2349500" y="4967288"/>
            <a:ext cx="2065338" cy="1603375"/>
          </a:xfrm>
          <a:custGeom>
            <a:avLst/>
            <a:gdLst>
              <a:gd name="T0" fmla="*/ 2147483647 w 1301"/>
              <a:gd name="T1" fmla="*/ 88206266 h 1010"/>
              <a:gd name="T2" fmla="*/ 2147483647 w 1301"/>
              <a:gd name="T3" fmla="*/ 219254434 h 1010"/>
              <a:gd name="T4" fmla="*/ 2147483647 w 1301"/>
              <a:gd name="T5" fmla="*/ 183972205 h 1010"/>
              <a:gd name="T6" fmla="*/ 2147483647 w 1301"/>
              <a:gd name="T7" fmla="*/ 236894729 h 1010"/>
              <a:gd name="T8" fmla="*/ 2147483647 w 1301"/>
              <a:gd name="T9" fmla="*/ 282257531 h 1010"/>
              <a:gd name="T10" fmla="*/ 2147483647 w 1301"/>
              <a:gd name="T11" fmla="*/ 433466969 h 1010"/>
              <a:gd name="T12" fmla="*/ 2147483647 w 1301"/>
              <a:gd name="T13" fmla="*/ 488910393 h 1010"/>
              <a:gd name="T14" fmla="*/ 2147483647 w 1301"/>
              <a:gd name="T15" fmla="*/ 524192572 h 1010"/>
              <a:gd name="T16" fmla="*/ 2147483647 w 1301"/>
              <a:gd name="T17" fmla="*/ 632560058 h 1010"/>
              <a:gd name="T18" fmla="*/ 2147483647 w 1301"/>
              <a:gd name="T19" fmla="*/ 806450003 h 1010"/>
              <a:gd name="T20" fmla="*/ 2147483647 w 1301"/>
              <a:gd name="T21" fmla="*/ 912296739 h 1010"/>
              <a:gd name="T22" fmla="*/ 2147483647 w 1301"/>
              <a:gd name="T23" fmla="*/ 1033264210 h 1010"/>
              <a:gd name="T24" fmla="*/ 2147483647 w 1301"/>
              <a:gd name="T25" fmla="*/ 1189513859 h 1010"/>
              <a:gd name="T26" fmla="*/ 2147483647 w 1301"/>
              <a:gd name="T27" fmla="*/ 1398687571 h 1010"/>
              <a:gd name="T28" fmla="*/ 2147483647 w 1301"/>
              <a:gd name="T29" fmla="*/ 1544856598 h 1010"/>
              <a:gd name="T30" fmla="*/ 2147483647 w 1301"/>
              <a:gd name="T31" fmla="*/ 1680945400 h 1010"/>
              <a:gd name="T32" fmla="*/ 2147483647 w 1301"/>
              <a:gd name="T33" fmla="*/ 1880036902 h 1010"/>
              <a:gd name="T34" fmla="*/ 2147483647 w 1301"/>
              <a:gd name="T35" fmla="*/ 2127012155 h 1010"/>
              <a:gd name="T36" fmla="*/ 2147483647 w 1301"/>
              <a:gd name="T37" fmla="*/ 2147483647 h 1010"/>
              <a:gd name="T38" fmla="*/ 2147483647 w 1301"/>
              <a:gd name="T39" fmla="*/ 2147483647 h 1010"/>
              <a:gd name="T40" fmla="*/ 2016125525 w 1301"/>
              <a:gd name="T41" fmla="*/ 2147483647 h 1010"/>
              <a:gd name="T42" fmla="*/ 1733868063 w 1301"/>
              <a:gd name="T43" fmla="*/ 2147483647 h 1010"/>
              <a:gd name="T44" fmla="*/ 1484373024 w 1301"/>
              <a:gd name="T45" fmla="*/ 2147483647 h 1010"/>
              <a:gd name="T46" fmla="*/ 1280239601 w 1301"/>
              <a:gd name="T47" fmla="*/ 2147483647 h 1010"/>
              <a:gd name="T48" fmla="*/ 997982139 w 1301"/>
              <a:gd name="T49" fmla="*/ 2147483647 h 1010"/>
              <a:gd name="T50" fmla="*/ 733366363 w 1301"/>
              <a:gd name="T51" fmla="*/ 2147483647 h 1010"/>
              <a:gd name="T52" fmla="*/ 574595747 w 1301"/>
              <a:gd name="T53" fmla="*/ 2104331548 h 1010"/>
              <a:gd name="T54" fmla="*/ 405745995 w 1301"/>
              <a:gd name="T55" fmla="*/ 1945560948 h 1010"/>
              <a:gd name="T56" fmla="*/ 241935067 w 1301"/>
              <a:gd name="T57" fmla="*/ 1781751626 h 1010"/>
              <a:gd name="T58" fmla="*/ 105846598 w 1301"/>
              <a:gd name="T59" fmla="*/ 1625501579 h 1010"/>
              <a:gd name="T60" fmla="*/ 0 w 1301"/>
              <a:gd name="T61" fmla="*/ 1466730980 h 1010"/>
              <a:gd name="T62" fmla="*/ 236894755 w 1301"/>
              <a:gd name="T63" fmla="*/ 1343244147 h 1010"/>
              <a:gd name="T64" fmla="*/ 410786307 w 1301"/>
              <a:gd name="T65" fmla="*/ 1285279774 h 1010"/>
              <a:gd name="T66" fmla="*/ 559474811 w 1301"/>
              <a:gd name="T67" fmla="*/ 1338203836 h 1010"/>
              <a:gd name="T68" fmla="*/ 710684166 w 1301"/>
              <a:gd name="T69" fmla="*/ 1330642575 h 1010"/>
              <a:gd name="T70" fmla="*/ 773688858 w 1301"/>
              <a:gd name="T71" fmla="*/ 1239916972 h 1010"/>
              <a:gd name="T72" fmla="*/ 768648546 w 1301"/>
              <a:gd name="T73" fmla="*/ 1101309206 h 1010"/>
              <a:gd name="T74" fmla="*/ 738406675 w 1301"/>
              <a:gd name="T75" fmla="*/ 982861097 h 1010"/>
              <a:gd name="T76" fmla="*/ 824091976 w 1301"/>
              <a:gd name="T77" fmla="*/ 1038304521 h 1010"/>
              <a:gd name="T78" fmla="*/ 982861203 w 1301"/>
              <a:gd name="T79" fmla="*/ 1030744848 h 1010"/>
              <a:gd name="T80" fmla="*/ 1106349637 w 1301"/>
              <a:gd name="T81" fmla="*/ 957659540 h 1010"/>
              <a:gd name="T82" fmla="*/ 1189513988 w 1301"/>
              <a:gd name="T83" fmla="*/ 914817688 h 1010"/>
              <a:gd name="T84" fmla="*/ 1307962110 w 1301"/>
              <a:gd name="T85" fmla="*/ 811490315 h 1010"/>
              <a:gd name="T86" fmla="*/ 1406247397 w 1301"/>
              <a:gd name="T87" fmla="*/ 778729085 h 1010"/>
              <a:gd name="T88" fmla="*/ 1461690827 w 1301"/>
              <a:gd name="T89" fmla="*/ 670361599 h 1010"/>
              <a:gd name="T90" fmla="*/ 1421368333 w 1301"/>
              <a:gd name="T91" fmla="*/ 602318190 h 1010"/>
              <a:gd name="T92" fmla="*/ 1376005526 w 1301"/>
              <a:gd name="T93" fmla="*/ 443547591 h 1010"/>
              <a:gd name="T94" fmla="*/ 1519655207 w 1301"/>
              <a:gd name="T95" fmla="*/ 365423461 h 1010"/>
              <a:gd name="T96" fmla="*/ 1479332712 w 1301"/>
              <a:gd name="T97" fmla="*/ 231854418 h 1010"/>
              <a:gd name="T98" fmla="*/ 1607859870 w 1301"/>
              <a:gd name="T99" fmla="*/ 264617235 h 1010"/>
              <a:gd name="T100" fmla="*/ 1688505256 w 1301"/>
              <a:gd name="T101" fmla="*/ 327620333 h 1010"/>
              <a:gd name="T102" fmla="*/ 1711187453 w 1301"/>
              <a:gd name="T103" fmla="*/ 191531878 h 1010"/>
              <a:gd name="T104" fmla="*/ 1847275873 w 1301"/>
              <a:gd name="T105" fmla="*/ 241935041 h 1010"/>
              <a:gd name="T106" fmla="*/ 1975803031 w 1301"/>
              <a:gd name="T107" fmla="*/ 246975352 h 1010"/>
              <a:gd name="T108" fmla="*/ 2106851138 w 1301"/>
              <a:gd name="T109" fmla="*/ 209173811 h 1010"/>
              <a:gd name="T110" fmla="*/ 2147483647 w 1301"/>
              <a:gd name="T111" fmla="*/ 186491567 h 1010"/>
              <a:gd name="T112" fmla="*/ 2147483647 w 1301"/>
              <a:gd name="T113" fmla="*/ 90725628 h 1010"/>
              <a:gd name="T114" fmla="*/ 2147483647 w 1301"/>
              <a:gd name="T115" fmla="*/ 60483760 h 1010"/>
              <a:gd name="T116" fmla="*/ 2147483647 w 1301"/>
              <a:gd name="T117" fmla="*/ 22682201 h 1010"/>
              <a:gd name="T118" fmla="*/ 2147483647 w 1301"/>
              <a:gd name="T119" fmla="*/ 0 h 101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301"/>
              <a:gd name="T181" fmla="*/ 0 h 1010"/>
              <a:gd name="T182" fmla="*/ 1301 w 1301"/>
              <a:gd name="T183" fmla="*/ 1010 h 1010"/>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301" h="1010">
                <a:moveTo>
                  <a:pt x="1160" y="8"/>
                </a:moveTo>
                <a:lnTo>
                  <a:pt x="1161" y="13"/>
                </a:lnTo>
                <a:lnTo>
                  <a:pt x="1161" y="18"/>
                </a:lnTo>
                <a:lnTo>
                  <a:pt x="1165" y="22"/>
                </a:lnTo>
                <a:lnTo>
                  <a:pt x="1170" y="22"/>
                </a:lnTo>
                <a:lnTo>
                  <a:pt x="1178" y="22"/>
                </a:lnTo>
                <a:lnTo>
                  <a:pt x="1183" y="22"/>
                </a:lnTo>
                <a:lnTo>
                  <a:pt x="1198" y="26"/>
                </a:lnTo>
                <a:lnTo>
                  <a:pt x="1205" y="27"/>
                </a:lnTo>
                <a:lnTo>
                  <a:pt x="1210" y="31"/>
                </a:lnTo>
                <a:lnTo>
                  <a:pt x="1217" y="35"/>
                </a:lnTo>
                <a:lnTo>
                  <a:pt x="1217" y="44"/>
                </a:lnTo>
                <a:lnTo>
                  <a:pt x="1216" y="49"/>
                </a:lnTo>
                <a:lnTo>
                  <a:pt x="1216" y="55"/>
                </a:lnTo>
                <a:lnTo>
                  <a:pt x="1221" y="58"/>
                </a:lnTo>
                <a:lnTo>
                  <a:pt x="1221" y="62"/>
                </a:lnTo>
                <a:lnTo>
                  <a:pt x="1221" y="67"/>
                </a:lnTo>
                <a:lnTo>
                  <a:pt x="1223" y="73"/>
                </a:lnTo>
                <a:lnTo>
                  <a:pt x="1230" y="78"/>
                </a:lnTo>
                <a:lnTo>
                  <a:pt x="1232" y="85"/>
                </a:lnTo>
                <a:lnTo>
                  <a:pt x="1228" y="89"/>
                </a:lnTo>
                <a:lnTo>
                  <a:pt x="1225" y="87"/>
                </a:lnTo>
                <a:lnTo>
                  <a:pt x="1221" y="83"/>
                </a:lnTo>
                <a:lnTo>
                  <a:pt x="1216" y="83"/>
                </a:lnTo>
                <a:lnTo>
                  <a:pt x="1210" y="83"/>
                </a:lnTo>
                <a:lnTo>
                  <a:pt x="1205" y="78"/>
                </a:lnTo>
                <a:lnTo>
                  <a:pt x="1201" y="73"/>
                </a:lnTo>
                <a:lnTo>
                  <a:pt x="1198" y="71"/>
                </a:lnTo>
                <a:lnTo>
                  <a:pt x="1192" y="74"/>
                </a:lnTo>
                <a:lnTo>
                  <a:pt x="1185" y="78"/>
                </a:lnTo>
                <a:lnTo>
                  <a:pt x="1181" y="74"/>
                </a:lnTo>
                <a:lnTo>
                  <a:pt x="1176" y="71"/>
                </a:lnTo>
                <a:lnTo>
                  <a:pt x="1170" y="73"/>
                </a:lnTo>
                <a:lnTo>
                  <a:pt x="1163" y="71"/>
                </a:lnTo>
                <a:lnTo>
                  <a:pt x="1163" y="60"/>
                </a:lnTo>
                <a:lnTo>
                  <a:pt x="1156" y="58"/>
                </a:lnTo>
                <a:lnTo>
                  <a:pt x="1152" y="64"/>
                </a:lnTo>
                <a:lnTo>
                  <a:pt x="1149" y="71"/>
                </a:lnTo>
                <a:lnTo>
                  <a:pt x="1143" y="74"/>
                </a:lnTo>
                <a:lnTo>
                  <a:pt x="1138" y="78"/>
                </a:lnTo>
                <a:lnTo>
                  <a:pt x="1134" y="82"/>
                </a:lnTo>
                <a:lnTo>
                  <a:pt x="1136" y="89"/>
                </a:lnTo>
                <a:lnTo>
                  <a:pt x="1129" y="91"/>
                </a:lnTo>
                <a:lnTo>
                  <a:pt x="1127" y="94"/>
                </a:lnTo>
                <a:lnTo>
                  <a:pt x="1120" y="94"/>
                </a:lnTo>
                <a:lnTo>
                  <a:pt x="1116" y="91"/>
                </a:lnTo>
                <a:lnTo>
                  <a:pt x="1116" y="85"/>
                </a:lnTo>
                <a:lnTo>
                  <a:pt x="1111" y="89"/>
                </a:lnTo>
                <a:lnTo>
                  <a:pt x="1107" y="92"/>
                </a:lnTo>
                <a:lnTo>
                  <a:pt x="1102" y="89"/>
                </a:lnTo>
                <a:lnTo>
                  <a:pt x="1093" y="91"/>
                </a:lnTo>
                <a:lnTo>
                  <a:pt x="1087" y="92"/>
                </a:lnTo>
                <a:lnTo>
                  <a:pt x="1086" y="100"/>
                </a:lnTo>
                <a:lnTo>
                  <a:pt x="1086" y="105"/>
                </a:lnTo>
                <a:lnTo>
                  <a:pt x="1087" y="112"/>
                </a:lnTo>
                <a:lnTo>
                  <a:pt x="1087" y="118"/>
                </a:lnTo>
                <a:lnTo>
                  <a:pt x="1086" y="123"/>
                </a:lnTo>
                <a:lnTo>
                  <a:pt x="1082" y="127"/>
                </a:lnTo>
                <a:lnTo>
                  <a:pt x="1078" y="132"/>
                </a:lnTo>
                <a:lnTo>
                  <a:pt x="1078" y="136"/>
                </a:lnTo>
                <a:lnTo>
                  <a:pt x="1080" y="139"/>
                </a:lnTo>
                <a:lnTo>
                  <a:pt x="1082" y="145"/>
                </a:lnTo>
                <a:lnTo>
                  <a:pt x="1082" y="152"/>
                </a:lnTo>
                <a:lnTo>
                  <a:pt x="1080" y="159"/>
                </a:lnTo>
                <a:lnTo>
                  <a:pt x="1078" y="167"/>
                </a:lnTo>
                <a:lnTo>
                  <a:pt x="1080" y="172"/>
                </a:lnTo>
                <a:lnTo>
                  <a:pt x="1086" y="177"/>
                </a:lnTo>
                <a:lnTo>
                  <a:pt x="1093" y="179"/>
                </a:lnTo>
                <a:lnTo>
                  <a:pt x="1095" y="183"/>
                </a:lnTo>
                <a:lnTo>
                  <a:pt x="1098" y="186"/>
                </a:lnTo>
                <a:lnTo>
                  <a:pt x="1104" y="190"/>
                </a:lnTo>
                <a:lnTo>
                  <a:pt x="1107" y="192"/>
                </a:lnTo>
                <a:lnTo>
                  <a:pt x="1113" y="195"/>
                </a:lnTo>
                <a:lnTo>
                  <a:pt x="1124" y="197"/>
                </a:lnTo>
                <a:lnTo>
                  <a:pt x="1134" y="197"/>
                </a:lnTo>
                <a:lnTo>
                  <a:pt x="1140" y="195"/>
                </a:lnTo>
                <a:lnTo>
                  <a:pt x="1147" y="194"/>
                </a:lnTo>
                <a:lnTo>
                  <a:pt x="1152" y="192"/>
                </a:lnTo>
                <a:lnTo>
                  <a:pt x="1156" y="192"/>
                </a:lnTo>
                <a:lnTo>
                  <a:pt x="1161" y="192"/>
                </a:lnTo>
                <a:lnTo>
                  <a:pt x="1169" y="194"/>
                </a:lnTo>
                <a:lnTo>
                  <a:pt x="1174" y="199"/>
                </a:lnTo>
                <a:lnTo>
                  <a:pt x="1178" y="203"/>
                </a:lnTo>
                <a:lnTo>
                  <a:pt x="1181" y="204"/>
                </a:lnTo>
                <a:lnTo>
                  <a:pt x="1187" y="206"/>
                </a:lnTo>
                <a:lnTo>
                  <a:pt x="1190" y="206"/>
                </a:lnTo>
                <a:lnTo>
                  <a:pt x="1196" y="208"/>
                </a:lnTo>
                <a:lnTo>
                  <a:pt x="1203" y="208"/>
                </a:lnTo>
                <a:lnTo>
                  <a:pt x="1210" y="206"/>
                </a:lnTo>
                <a:lnTo>
                  <a:pt x="1219" y="208"/>
                </a:lnTo>
                <a:lnTo>
                  <a:pt x="1225" y="208"/>
                </a:lnTo>
                <a:lnTo>
                  <a:pt x="1234" y="210"/>
                </a:lnTo>
                <a:lnTo>
                  <a:pt x="1241" y="212"/>
                </a:lnTo>
                <a:lnTo>
                  <a:pt x="1246" y="213"/>
                </a:lnTo>
                <a:lnTo>
                  <a:pt x="1254" y="215"/>
                </a:lnTo>
                <a:lnTo>
                  <a:pt x="1261" y="215"/>
                </a:lnTo>
                <a:lnTo>
                  <a:pt x="1301" y="242"/>
                </a:lnTo>
                <a:lnTo>
                  <a:pt x="1299" y="244"/>
                </a:lnTo>
                <a:lnTo>
                  <a:pt x="1293" y="251"/>
                </a:lnTo>
                <a:lnTo>
                  <a:pt x="1290" y="260"/>
                </a:lnTo>
                <a:lnTo>
                  <a:pt x="1288" y="268"/>
                </a:lnTo>
                <a:lnTo>
                  <a:pt x="1284" y="275"/>
                </a:lnTo>
                <a:lnTo>
                  <a:pt x="1281" y="284"/>
                </a:lnTo>
                <a:lnTo>
                  <a:pt x="1277" y="291"/>
                </a:lnTo>
                <a:lnTo>
                  <a:pt x="1272" y="298"/>
                </a:lnTo>
                <a:lnTo>
                  <a:pt x="1266" y="304"/>
                </a:lnTo>
                <a:lnTo>
                  <a:pt x="1259" y="307"/>
                </a:lnTo>
                <a:lnTo>
                  <a:pt x="1250" y="309"/>
                </a:lnTo>
                <a:lnTo>
                  <a:pt x="1241" y="315"/>
                </a:lnTo>
                <a:lnTo>
                  <a:pt x="1234" y="320"/>
                </a:lnTo>
                <a:lnTo>
                  <a:pt x="1228" y="327"/>
                </a:lnTo>
                <a:lnTo>
                  <a:pt x="1225" y="334"/>
                </a:lnTo>
                <a:lnTo>
                  <a:pt x="1223" y="336"/>
                </a:lnTo>
                <a:lnTo>
                  <a:pt x="1221" y="342"/>
                </a:lnTo>
                <a:lnTo>
                  <a:pt x="1217" y="351"/>
                </a:lnTo>
                <a:lnTo>
                  <a:pt x="1212" y="356"/>
                </a:lnTo>
                <a:lnTo>
                  <a:pt x="1203" y="360"/>
                </a:lnTo>
                <a:lnTo>
                  <a:pt x="1190" y="360"/>
                </a:lnTo>
                <a:lnTo>
                  <a:pt x="1178" y="360"/>
                </a:lnTo>
                <a:lnTo>
                  <a:pt x="1167" y="360"/>
                </a:lnTo>
                <a:lnTo>
                  <a:pt x="1154" y="362"/>
                </a:lnTo>
                <a:lnTo>
                  <a:pt x="1143" y="362"/>
                </a:lnTo>
                <a:lnTo>
                  <a:pt x="1134" y="365"/>
                </a:lnTo>
                <a:lnTo>
                  <a:pt x="1125" y="369"/>
                </a:lnTo>
                <a:lnTo>
                  <a:pt x="1118" y="372"/>
                </a:lnTo>
                <a:lnTo>
                  <a:pt x="1109" y="378"/>
                </a:lnTo>
                <a:lnTo>
                  <a:pt x="1102" y="383"/>
                </a:lnTo>
                <a:lnTo>
                  <a:pt x="1096" y="389"/>
                </a:lnTo>
                <a:lnTo>
                  <a:pt x="1091" y="394"/>
                </a:lnTo>
                <a:lnTo>
                  <a:pt x="1086" y="398"/>
                </a:lnTo>
                <a:lnTo>
                  <a:pt x="1078" y="405"/>
                </a:lnTo>
                <a:lnTo>
                  <a:pt x="1071" y="410"/>
                </a:lnTo>
                <a:lnTo>
                  <a:pt x="1068" y="418"/>
                </a:lnTo>
                <a:lnTo>
                  <a:pt x="1062" y="423"/>
                </a:lnTo>
                <a:lnTo>
                  <a:pt x="1060" y="434"/>
                </a:lnTo>
                <a:lnTo>
                  <a:pt x="1064" y="441"/>
                </a:lnTo>
                <a:lnTo>
                  <a:pt x="1069" y="448"/>
                </a:lnTo>
                <a:lnTo>
                  <a:pt x="1077" y="452"/>
                </a:lnTo>
                <a:lnTo>
                  <a:pt x="1087" y="456"/>
                </a:lnTo>
                <a:lnTo>
                  <a:pt x="1095" y="459"/>
                </a:lnTo>
                <a:lnTo>
                  <a:pt x="1102" y="463"/>
                </a:lnTo>
                <a:lnTo>
                  <a:pt x="1111" y="468"/>
                </a:lnTo>
                <a:lnTo>
                  <a:pt x="1118" y="472"/>
                </a:lnTo>
                <a:lnTo>
                  <a:pt x="1124" y="479"/>
                </a:lnTo>
                <a:lnTo>
                  <a:pt x="1129" y="483"/>
                </a:lnTo>
                <a:lnTo>
                  <a:pt x="1127" y="483"/>
                </a:lnTo>
                <a:lnTo>
                  <a:pt x="1129" y="492"/>
                </a:lnTo>
                <a:lnTo>
                  <a:pt x="1129" y="502"/>
                </a:lnTo>
                <a:lnTo>
                  <a:pt x="1129" y="513"/>
                </a:lnTo>
                <a:lnTo>
                  <a:pt x="1129" y="524"/>
                </a:lnTo>
                <a:lnTo>
                  <a:pt x="1125" y="531"/>
                </a:lnTo>
                <a:lnTo>
                  <a:pt x="1124" y="540"/>
                </a:lnTo>
                <a:lnTo>
                  <a:pt x="1118" y="548"/>
                </a:lnTo>
                <a:lnTo>
                  <a:pt x="1115" y="555"/>
                </a:lnTo>
                <a:lnTo>
                  <a:pt x="1111" y="564"/>
                </a:lnTo>
                <a:lnTo>
                  <a:pt x="1107" y="569"/>
                </a:lnTo>
                <a:lnTo>
                  <a:pt x="1102" y="577"/>
                </a:lnTo>
                <a:lnTo>
                  <a:pt x="1096" y="582"/>
                </a:lnTo>
                <a:lnTo>
                  <a:pt x="1093" y="589"/>
                </a:lnTo>
                <a:lnTo>
                  <a:pt x="1084" y="593"/>
                </a:lnTo>
                <a:lnTo>
                  <a:pt x="1077" y="598"/>
                </a:lnTo>
                <a:lnTo>
                  <a:pt x="1069" y="604"/>
                </a:lnTo>
                <a:lnTo>
                  <a:pt x="1060" y="607"/>
                </a:lnTo>
                <a:lnTo>
                  <a:pt x="1049" y="609"/>
                </a:lnTo>
                <a:lnTo>
                  <a:pt x="1042" y="613"/>
                </a:lnTo>
                <a:lnTo>
                  <a:pt x="1035" y="616"/>
                </a:lnTo>
                <a:lnTo>
                  <a:pt x="1026" y="620"/>
                </a:lnTo>
                <a:lnTo>
                  <a:pt x="1017" y="623"/>
                </a:lnTo>
                <a:lnTo>
                  <a:pt x="1012" y="631"/>
                </a:lnTo>
                <a:lnTo>
                  <a:pt x="1008" y="638"/>
                </a:lnTo>
                <a:lnTo>
                  <a:pt x="1006" y="647"/>
                </a:lnTo>
                <a:lnTo>
                  <a:pt x="1001" y="652"/>
                </a:lnTo>
                <a:lnTo>
                  <a:pt x="994" y="658"/>
                </a:lnTo>
                <a:lnTo>
                  <a:pt x="984" y="661"/>
                </a:lnTo>
                <a:lnTo>
                  <a:pt x="975" y="665"/>
                </a:lnTo>
                <a:lnTo>
                  <a:pt x="965" y="667"/>
                </a:lnTo>
                <a:lnTo>
                  <a:pt x="959" y="672"/>
                </a:lnTo>
                <a:lnTo>
                  <a:pt x="954" y="678"/>
                </a:lnTo>
                <a:lnTo>
                  <a:pt x="950" y="685"/>
                </a:lnTo>
                <a:lnTo>
                  <a:pt x="948" y="696"/>
                </a:lnTo>
                <a:lnTo>
                  <a:pt x="954" y="701"/>
                </a:lnTo>
                <a:lnTo>
                  <a:pt x="959" y="707"/>
                </a:lnTo>
                <a:lnTo>
                  <a:pt x="965" y="712"/>
                </a:lnTo>
                <a:lnTo>
                  <a:pt x="970" y="719"/>
                </a:lnTo>
                <a:lnTo>
                  <a:pt x="974" y="728"/>
                </a:lnTo>
                <a:lnTo>
                  <a:pt x="975" y="737"/>
                </a:lnTo>
                <a:lnTo>
                  <a:pt x="975" y="746"/>
                </a:lnTo>
                <a:lnTo>
                  <a:pt x="972" y="755"/>
                </a:lnTo>
                <a:lnTo>
                  <a:pt x="968" y="763"/>
                </a:lnTo>
                <a:lnTo>
                  <a:pt x="965" y="772"/>
                </a:lnTo>
                <a:lnTo>
                  <a:pt x="963" y="779"/>
                </a:lnTo>
                <a:lnTo>
                  <a:pt x="959" y="786"/>
                </a:lnTo>
                <a:lnTo>
                  <a:pt x="956" y="793"/>
                </a:lnTo>
                <a:lnTo>
                  <a:pt x="957" y="806"/>
                </a:lnTo>
                <a:lnTo>
                  <a:pt x="957" y="817"/>
                </a:lnTo>
                <a:lnTo>
                  <a:pt x="957" y="828"/>
                </a:lnTo>
                <a:lnTo>
                  <a:pt x="957" y="837"/>
                </a:lnTo>
                <a:lnTo>
                  <a:pt x="954" y="844"/>
                </a:lnTo>
                <a:lnTo>
                  <a:pt x="945" y="849"/>
                </a:lnTo>
                <a:lnTo>
                  <a:pt x="936" y="853"/>
                </a:lnTo>
                <a:lnTo>
                  <a:pt x="928" y="858"/>
                </a:lnTo>
                <a:lnTo>
                  <a:pt x="919" y="860"/>
                </a:lnTo>
                <a:lnTo>
                  <a:pt x="912" y="866"/>
                </a:lnTo>
                <a:lnTo>
                  <a:pt x="903" y="869"/>
                </a:lnTo>
                <a:lnTo>
                  <a:pt x="896" y="873"/>
                </a:lnTo>
                <a:lnTo>
                  <a:pt x="891" y="878"/>
                </a:lnTo>
                <a:lnTo>
                  <a:pt x="885" y="885"/>
                </a:lnTo>
                <a:lnTo>
                  <a:pt x="880" y="893"/>
                </a:lnTo>
                <a:lnTo>
                  <a:pt x="876" y="900"/>
                </a:lnTo>
                <a:lnTo>
                  <a:pt x="873" y="907"/>
                </a:lnTo>
                <a:lnTo>
                  <a:pt x="869" y="914"/>
                </a:lnTo>
                <a:lnTo>
                  <a:pt x="865" y="922"/>
                </a:lnTo>
                <a:lnTo>
                  <a:pt x="863" y="931"/>
                </a:lnTo>
                <a:lnTo>
                  <a:pt x="862" y="940"/>
                </a:lnTo>
                <a:lnTo>
                  <a:pt x="862" y="950"/>
                </a:lnTo>
                <a:lnTo>
                  <a:pt x="863" y="959"/>
                </a:lnTo>
                <a:lnTo>
                  <a:pt x="869" y="967"/>
                </a:lnTo>
                <a:lnTo>
                  <a:pt x="873" y="976"/>
                </a:lnTo>
                <a:lnTo>
                  <a:pt x="876" y="983"/>
                </a:lnTo>
                <a:lnTo>
                  <a:pt x="876" y="994"/>
                </a:lnTo>
                <a:lnTo>
                  <a:pt x="876" y="1003"/>
                </a:lnTo>
                <a:lnTo>
                  <a:pt x="876" y="1010"/>
                </a:lnTo>
                <a:lnTo>
                  <a:pt x="867" y="1008"/>
                </a:lnTo>
                <a:lnTo>
                  <a:pt x="860" y="1003"/>
                </a:lnTo>
                <a:lnTo>
                  <a:pt x="851" y="1001"/>
                </a:lnTo>
                <a:lnTo>
                  <a:pt x="845" y="997"/>
                </a:lnTo>
                <a:lnTo>
                  <a:pt x="844" y="996"/>
                </a:lnTo>
                <a:lnTo>
                  <a:pt x="835" y="994"/>
                </a:lnTo>
                <a:lnTo>
                  <a:pt x="826" y="990"/>
                </a:lnTo>
                <a:lnTo>
                  <a:pt x="813" y="990"/>
                </a:lnTo>
                <a:lnTo>
                  <a:pt x="800" y="990"/>
                </a:lnTo>
                <a:lnTo>
                  <a:pt x="789" y="992"/>
                </a:lnTo>
                <a:lnTo>
                  <a:pt x="779" y="994"/>
                </a:lnTo>
                <a:lnTo>
                  <a:pt x="766" y="996"/>
                </a:lnTo>
                <a:lnTo>
                  <a:pt x="753" y="996"/>
                </a:lnTo>
                <a:lnTo>
                  <a:pt x="742" y="994"/>
                </a:lnTo>
                <a:lnTo>
                  <a:pt x="732" y="994"/>
                </a:lnTo>
                <a:lnTo>
                  <a:pt x="721" y="992"/>
                </a:lnTo>
                <a:lnTo>
                  <a:pt x="719" y="992"/>
                </a:lnTo>
                <a:lnTo>
                  <a:pt x="708" y="990"/>
                </a:lnTo>
                <a:lnTo>
                  <a:pt x="699" y="990"/>
                </a:lnTo>
                <a:lnTo>
                  <a:pt x="688" y="988"/>
                </a:lnTo>
                <a:lnTo>
                  <a:pt x="676" y="987"/>
                </a:lnTo>
                <a:lnTo>
                  <a:pt x="665" y="985"/>
                </a:lnTo>
                <a:lnTo>
                  <a:pt x="656" y="983"/>
                </a:lnTo>
                <a:lnTo>
                  <a:pt x="645" y="981"/>
                </a:lnTo>
                <a:lnTo>
                  <a:pt x="641" y="981"/>
                </a:lnTo>
                <a:lnTo>
                  <a:pt x="636" y="979"/>
                </a:lnTo>
                <a:lnTo>
                  <a:pt x="623" y="978"/>
                </a:lnTo>
                <a:lnTo>
                  <a:pt x="614" y="976"/>
                </a:lnTo>
                <a:lnTo>
                  <a:pt x="603" y="974"/>
                </a:lnTo>
                <a:lnTo>
                  <a:pt x="596" y="970"/>
                </a:lnTo>
                <a:lnTo>
                  <a:pt x="589" y="965"/>
                </a:lnTo>
                <a:lnTo>
                  <a:pt x="584" y="959"/>
                </a:lnTo>
                <a:lnTo>
                  <a:pt x="576" y="954"/>
                </a:lnTo>
                <a:lnTo>
                  <a:pt x="573" y="947"/>
                </a:lnTo>
                <a:lnTo>
                  <a:pt x="567" y="941"/>
                </a:lnTo>
                <a:lnTo>
                  <a:pt x="560" y="936"/>
                </a:lnTo>
                <a:lnTo>
                  <a:pt x="553" y="931"/>
                </a:lnTo>
                <a:lnTo>
                  <a:pt x="544" y="927"/>
                </a:lnTo>
                <a:lnTo>
                  <a:pt x="537" y="922"/>
                </a:lnTo>
                <a:lnTo>
                  <a:pt x="526" y="922"/>
                </a:lnTo>
                <a:lnTo>
                  <a:pt x="517" y="925"/>
                </a:lnTo>
                <a:lnTo>
                  <a:pt x="508" y="931"/>
                </a:lnTo>
                <a:lnTo>
                  <a:pt x="499" y="934"/>
                </a:lnTo>
                <a:lnTo>
                  <a:pt x="490" y="938"/>
                </a:lnTo>
                <a:lnTo>
                  <a:pt x="482" y="941"/>
                </a:lnTo>
                <a:lnTo>
                  <a:pt x="470" y="941"/>
                </a:lnTo>
                <a:lnTo>
                  <a:pt x="459" y="940"/>
                </a:lnTo>
                <a:lnTo>
                  <a:pt x="448" y="938"/>
                </a:lnTo>
                <a:lnTo>
                  <a:pt x="439" y="936"/>
                </a:lnTo>
                <a:lnTo>
                  <a:pt x="428" y="936"/>
                </a:lnTo>
                <a:lnTo>
                  <a:pt x="417" y="932"/>
                </a:lnTo>
                <a:lnTo>
                  <a:pt x="405" y="932"/>
                </a:lnTo>
                <a:lnTo>
                  <a:pt x="396" y="931"/>
                </a:lnTo>
                <a:lnTo>
                  <a:pt x="385" y="929"/>
                </a:lnTo>
                <a:lnTo>
                  <a:pt x="376" y="927"/>
                </a:lnTo>
                <a:lnTo>
                  <a:pt x="363" y="925"/>
                </a:lnTo>
                <a:lnTo>
                  <a:pt x="354" y="923"/>
                </a:lnTo>
                <a:lnTo>
                  <a:pt x="343" y="922"/>
                </a:lnTo>
                <a:lnTo>
                  <a:pt x="333" y="920"/>
                </a:lnTo>
                <a:lnTo>
                  <a:pt x="322" y="918"/>
                </a:lnTo>
                <a:lnTo>
                  <a:pt x="313" y="916"/>
                </a:lnTo>
                <a:lnTo>
                  <a:pt x="304" y="914"/>
                </a:lnTo>
                <a:lnTo>
                  <a:pt x="298" y="909"/>
                </a:lnTo>
                <a:lnTo>
                  <a:pt x="291" y="902"/>
                </a:lnTo>
                <a:lnTo>
                  <a:pt x="287" y="894"/>
                </a:lnTo>
                <a:lnTo>
                  <a:pt x="284" y="885"/>
                </a:lnTo>
                <a:lnTo>
                  <a:pt x="280" y="878"/>
                </a:lnTo>
                <a:lnTo>
                  <a:pt x="275" y="873"/>
                </a:lnTo>
                <a:lnTo>
                  <a:pt x="273" y="864"/>
                </a:lnTo>
                <a:lnTo>
                  <a:pt x="269" y="855"/>
                </a:lnTo>
                <a:lnTo>
                  <a:pt x="260" y="853"/>
                </a:lnTo>
                <a:lnTo>
                  <a:pt x="251" y="849"/>
                </a:lnTo>
                <a:lnTo>
                  <a:pt x="242" y="846"/>
                </a:lnTo>
                <a:lnTo>
                  <a:pt x="235" y="840"/>
                </a:lnTo>
                <a:lnTo>
                  <a:pt x="228" y="835"/>
                </a:lnTo>
                <a:lnTo>
                  <a:pt x="226" y="829"/>
                </a:lnTo>
                <a:lnTo>
                  <a:pt x="222" y="820"/>
                </a:lnTo>
                <a:lnTo>
                  <a:pt x="217" y="813"/>
                </a:lnTo>
                <a:lnTo>
                  <a:pt x="213" y="806"/>
                </a:lnTo>
                <a:lnTo>
                  <a:pt x="208" y="799"/>
                </a:lnTo>
                <a:lnTo>
                  <a:pt x="202" y="791"/>
                </a:lnTo>
                <a:lnTo>
                  <a:pt x="193" y="786"/>
                </a:lnTo>
                <a:lnTo>
                  <a:pt x="186" y="782"/>
                </a:lnTo>
                <a:lnTo>
                  <a:pt x="179" y="779"/>
                </a:lnTo>
                <a:lnTo>
                  <a:pt x="170" y="775"/>
                </a:lnTo>
                <a:lnTo>
                  <a:pt x="161" y="772"/>
                </a:lnTo>
                <a:lnTo>
                  <a:pt x="152" y="768"/>
                </a:lnTo>
                <a:lnTo>
                  <a:pt x="145" y="764"/>
                </a:lnTo>
                <a:lnTo>
                  <a:pt x="137" y="759"/>
                </a:lnTo>
                <a:lnTo>
                  <a:pt x="130" y="755"/>
                </a:lnTo>
                <a:lnTo>
                  <a:pt x="123" y="750"/>
                </a:lnTo>
                <a:lnTo>
                  <a:pt x="116" y="745"/>
                </a:lnTo>
                <a:lnTo>
                  <a:pt x="109" y="741"/>
                </a:lnTo>
                <a:lnTo>
                  <a:pt x="103" y="734"/>
                </a:lnTo>
                <a:lnTo>
                  <a:pt x="98" y="728"/>
                </a:lnTo>
                <a:lnTo>
                  <a:pt x="96" y="717"/>
                </a:lnTo>
                <a:lnTo>
                  <a:pt x="96" y="707"/>
                </a:lnTo>
                <a:lnTo>
                  <a:pt x="96" y="698"/>
                </a:lnTo>
                <a:lnTo>
                  <a:pt x="94" y="687"/>
                </a:lnTo>
                <a:lnTo>
                  <a:pt x="89" y="681"/>
                </a:lnTo>
                <a:lnTo>
                  <a:pt x="81" y="676"/>
                </a:lnTo>
                <a:lnTo>
                  <a:pt x="74" y="670"/>
                </a:lnTo>
                <a:lnTo>
                  <a:pt x="67" y="667"/>
                </a:lnTo>
                <a:lnTo>
                  <a:pt x="60" y="661"/>
                </a:lnTo>
                <a:lnTo>
                  <a:pt x="53" y="656"/>
                </a:lnTo>
                <a:lnTo>
                  <a:pt x="47" y="652"/>
                </a:lnTo>
                <a:lnTo>
                  <a:pt x="42" y="645"/>
                </a:lnTo>
                <a:lnTo>
                  <a:pt x="38" y="636"/>
                </a:lnTo>
                <a:lnTo>
                  <a:pt x="38" y="625"/>
                </a:lnTo>
                <a:lnTo>
                  <a:pt x="38" y="614"/>
                </a:lnTo>
                <a:lnTo>
                  <a:pt x="29" y="609"/>
                </a:lnTo>
                <a:lnTo>
                  <a:pt x="29" y="607"/>
                </a:lnTo>
                <a:lnTo>
                  <a:pt x="20" y="605"/>
                </a:lnTo>
                <a:lnTo>
                  <a:pt x="13" y="600"/>
                </a:lnTo>
                <a:lnTo>
                  <a:pt x="9" y="595"/>
                </a:lnTo>
                <a:lnTo>
                  <a:pt x="9" y="593"/>
                </a:lnTo>
                <a:lnTo>
                  <a:pt x="4" y="586"/>
                </a:lnTo>
                <a:lnTo>
                  <a:pt x="0" y="582"/>
                </a:lnTo>
                <a:lnTo>
                  <a:pt x="38" y="549"/>
                </a:lnTo>
                <a:lnTo>
                  <a:pt x="42" y="544"/>
                </a:lnTo>
                <a:lnTo>
                  <a:pt x="47" y="540"/>
                </a:lnTo>
                <a:lnTo>
                  <a:pt x="53" y="540"/>
                </a:lnTo>
                <a:lnTo>
                  <a:pt x="60" y="540"/>
                </a:lnTo>
                <a:lnTo>
                  <a:pt x="63" y="540"/>
                </a:lnTo>
                <a:lnTo>
                  <a:pt x="71" y="542"/>
                </a:lnTo>
                <a:lnTo>
                  <a:pt x="80" y="542"/>
                </a:lnTo>
                <a:lnTo>
                  <a:pt x="87" y="540"/>
                </a:lnTo>
                <a:lnTo>
                  <a:pt x="91" y="539"/>
                </a:lnTo>
                <a:lnTo>
                  <a:pt x="94" y="533"/>
                </a:lnTo>
                <a:lnTo>
                  <a:pt x="100" y="531"/>
                </a:lnTo>
                <a:lnTo>
                  <a:pt x="109" y="535"/>
                </a:lnTo>
                <a:lnTo>
                  <a:pt x="116" y="533"/>
                </a:lnTo>
                <a:lnTo>
                  <a:pt x="119" y="530"/>
                </a:lnTo>
                <a:lnTo>
                  <a:pt x="127" y="526"/>
                </a:lnTo>
                <a:lnTo>
                  <a:pt x="134" y="521"/>
                </a:lnTo>
                <a:lnTo>
                  <a:pt x="141" y="515"/>
                </a:lnTo>
                <a:lnTo>
                  <a:pt x="147" y="513"/>
                </a:lnTo>
                <a:lnTo>
                  <a:pt x="150" y="510"/>
                </a:lnTo>
                <a:lnTo>
                  <a:pt x="157" y="510"/>
                </a:lnTo>
                <a:lnTo>
                  <a:pt x="163" y="510"/>
                </a:lnTo>
                <a:lnTo>
                  <a:pt x="168" y="508"/>
                </a:lnTo>
                <a:lnTo>
                  <a:pt x="172" y="504"/>
                </a:lnTo>
                <a:lnTo>
                  <a:pt x="177" y="504"/>
                </a:lnTo>
                <a:lnTo>
                  <a:pt x="184" y="508"/>
                </a:lnTo>
                <a:lnTo>
                  <a:pt x="190" y="510"/>
                </a:lnTo>
                <a:lnTo>
                  <a:pt x="197" y="512"/>
                </a:lnTo>
                <a:lnTo>
                  <a:pt x="202" y="517"/>
                </a:lnTo>
                <a:lnTo>
                  <a:pt x="208" y="521"/>
                </a:lnTo>
                <a:lnTo>
                  <a:pt x="213" y="526"/>
                </a:lnTo>
                <a:lnTo>
                  <a:pt x="219" y="528"/>
                </a:lnTo>
                <a:lnTo>
                  <a:pt x="222" y="531"/>
                </a:lnTo>
                <a:lnTo>
                  <a:pt x="226" y="533"/>
                </a:lnTo>
                <a:lnTo>
                  <a:pt x="231" y="535"/>
                </a:lnTo>
                <a:lnTo>
                  <a:pt x="237" y="539"/>
                </a:lnTo>
                <a:lnTo>
                  <a:pt x="244" y="539"/>
                </a:lnTo>
                <a:lnTo>
                  <a:pt x="249" y="540"/>
                </a:lnTo>
                <a:lnTo>
                  <a:pt x="258" y="540"/>
                </a:lnTo>
                <a:lnTo>
                  <a:pt x="266" y="542"/>
                </a:lnTo>
                <a:lnTo>
                  <a:pt x="273" y="544"/>
                </a:lnTo>
                <a:lnTo>
                  <a:pt x="282" y="539"/>
                </a:lnTo>
                <a:lnTo>
                  <a:pt x="284" y="533"/>
                </a:lnTo>
                <a:lnTo>
                  <a:pt x="282" y="528"/>
                </a:lnTo>
                <a:lnTo>
                  <a:pt x="280" y="524"/>
                </a:lnTo>
                <a:lnTo>
                  <a:pt x="275" y="519"/>
                </a:lnTo>
                <a:lnTo>
                  <a:pt x="268" y="513"/>
                </a:lnTo>
                <a:lnTo>
                  <a:pt x="264" y="508"/>
                </a:lnTo>
                <a:lnTo>
                  <a:pt x="268" y="502"/>
                </a:lnTo>
                <a:lnTo>
                  <a:pt x="271" y="501"/>
                </a:lnTo>
                <a:lnTo>
                  <a:pt x="280" y="497"/>
                </a:lnTo>
                <a:lnTo>
                  <a:pt x="289" y="495"/>
                </a:lnTo>
                <a:lnTo>
                  <a:pt x="295" y="495"/>
                </a:lnTo>
                <a:lnTo>
                  <a:pt x="304" y="495"/>
                </a:lnTo>
                <a:lnTo>
                  <a:pt x="307" y="492"/>
                </a:lnTo>
                <a:lnTo>
                  <a:pt x="311" y="488"/>
                </a:lnTo>
                <a:lnTo>
                  <a:pt x="311" y="483"/>
                </a:lnTo>
                <a:lnTo>
                  <a:pt x="307" y="479"/>
                </a:lnTo>
                <a:lnTo>
                  <a:pt x="302" y="474"/>
                </a:lnTo>
                <a:lnTo>
                  <a:pt x="296" y="470"/>
                </a:lnTo>
                <a:lnTo>
                  <a:pt x="295" y="465"/>
                </a:lnTo>
                <a:lnTo>
                  <a:pt x="298" y="459"/>
                </a:lnTo>
                <a:lnTo>
                  <a:pt x="300" y="454"/>
                </a:lnTo>
                <a:lnTo>
                  <a:pt x="302" y="448"/>
                </a:lnTo>
                <a:lnTo>
                  <a:pt x="305" y="441"/>
                </a:lnTo>
                <a:lnTo>
                  <a:pt x="305" y="437"/>
                </a:lnTo>
                <a:lnTo>
                  <a:pt x="305" y="432"/>
                </a:lnTo>
                <a:lnTo>
                  <a:pt x="302" y="425"/>
                </a:lnTo>
                <a:lnTo>
                  <a:pt x="296" y="423"/>
                </a:lnTo>
                <a:lnTo>
                  <a:pt x="291" y="423"/>
                </a:lnTo>
                <a:lnTo>
                  <a:pt x="286" y="423"/>
                </a:lnTo>
                <a:lnTo>
                  <a:pt x="278" y="421"/>
                </a:lnTo>
                <a:lnTo>
                  <a:pt x="277" y="416"/>
                </a:lnTo>
                <a:lnTo>
                  <a:pt x="280" y="410"/>
                </a:lnTo>
                <a:lnTo>
                  <a:pt x="284" y="403"/>
                </a:lnTo>
                <a:lnTo>
                  <a:pt x="287" y="396"/>
                </a:lnTo>
                <a:lnTo>
                  <a:pt x="293" y="390"/>
                </a:lnTo>
                <a:lnTo>
                  <a:pt x="298" y="387"/>
                </a:lnTo>
                <a:lnTo>
                  <a:pt x="302" y="383"/>
                </a:lnTo>
                <a:lnTo>
                  <a:pt x="309" y="376"/>
                </a:lnTo>
                <a:lnTo>
                  <a:pt x="313" y="374"/>
                </a:lnTo>
                <a:lnTo>
                  <a:pt x="322" y="372"/>
                </a:lnTo>
                <a:lnTo>
                  <a:pt x="329" y="378"/>
                </a:lnTo>
                <a:lnTo>
                  <a:pt x="331" y="385"/>
                </a:lnTo>
                <a:lnTo>
                  <a:pt x="329" y="392"/>
                </a:lnTo>
                <a:lnTo>
                  <a:pt x="327" y="400"/>
                </a:lnTo>
                <a:lnTo>
                  <a:pt x="327" y="405"/>
                </a:lnTo>
                <a:lnTo>
                  <a:pt x="327" y="412"/>
                </a:lnTo>
                <a:lnTo>
                  <a:pt x="331" y="416"/>
                </a:lnTo>
                <a:lnTo>
                  <a:pt x="336" y="418"/>
                </a:lnTo>
                <a:lnTo>
                  <a:pt x="342" y="419"/>
                </a:lnTo>
                <a:lnTo>
                  <a:pt x="347" y="419"/>
                </a:lnTo>
                <a:lnTo>
                  <a:pt x="354" y="419"/>
                </a:lnTo>
                <a:lnTo>
                  <a:pt x="361" y="418"/>
                </a:lnTo>
                <a:lnTo>
                  <a:pt x="370" y="414"/>
                </a:lnTo>
                <a:lnTo>
                  <a:pt x="374" y="412"/>
                </a:lnTo>
                <a:lnTo>
                  <a:pt x="378" y="409"/>
                </a:lnTo>
                <a:lnTo>
                  <a:pt x="383" y="407"/>
                </a:lnTo>
                <a:lnTo>
                  <a:pt x="390" y="409"/>
                </a:lnTo>
                <a:lnTo>
                  <a:pt x="396" y="412"/>
                </a:lnTo>
                <a:lnTo>
                  <a:pt x="401" y="414"/>
                </a:lnTo>
                <a:lnTo>
                  <a:pt x="408" y="414"/>
                </a:lnTo>
                <a:lnTo>
                  <a:pt x="410" y="409"/>
                </a:lnTo>
                <a:lnTo>
                  <a:pt x="412" y="405"/>
                </a:lnTo>
                <a:lnTo>
                  <a:pt x="417" y="401"/>
                </a:lnTo>
                <a:lnTo>
                  <a:pt x="425" y="396"/>
                </a:lnTo>
                <a:lnTo>
                  <a:pt x="428" y="392"/>
                </a:lnTo>
                <a:lnTo>
                  <a:pt x="428" y="385"/>
                </a:lnTo>
                <a:lnTo>
                  <a:pt x="432" y="380"/>
                </a:lnTo>
                <a:lnTo>
                  <a:pt x="439" y="380"/>
                </a:lnTo>
                <a:lnTo>
                  <a:pt x="443" y="381"/>
                </a:lnTo>
                <a:lnTo>
                  <a:pt x="444" y="389"/>
                </a:lnTo>
                <a:lnTo>
                  <a:pt x="448" y="396"/>
                </a:lnTo>
                <a:lnTo>
                  <a:pt x="454" y="400"/>
                </a:lnTo>
                <a:lnTo>
                  <a:pt x="463" y="400"/>
                </a:lnTo>
                <a:lnTo>
                  <a:pt x="470" y="396"/>
                </a:lnTo>
                <a:lnTo>
                  <a:pt x="473" y="390"/>
                </a:lnTo>
                <a:lnTo>
                  <a:pt x="473" y="383"/>
                </a:lnTo>
                <a:lnTo>
                  <a:pt x="472" y="376"/>
                </a:lnTo>
                <a:lnTo>
                  <a:pt x="470" y="369"/>
                </a:lnTo>
                <a:lnTo>
                  <a:pt x="472" y="363"/>
                </a:lnTo>
                <a:lnTo>
                  <a:pt x="475" y="362"/>
                </a:lnTo>
                <a:lnTo>
                  <a:pt x="484" y="362"/>
                </a:lnTo>
                <a:lnTo>
                  <a:pt x="493" y="363"/>
                </a:lnTo>
                <a:lnTo>
                  <a:pt x="502" y="363"/>
                </a:lnTo>
                <a:lnTo>
                  <a:pt x="508" y="360"/>
                </a:lnTo>
                <a:lnTo>
                  <a:pt x="511" y="354"/>
                </a:lnTo>
                <a:lnTo>
                  <a:pt x="517" y="351"/>
                </a:lnTo>
                <a:lnTo>
                  <a:pt x="519" y="345"/>
                </a:lnTo>
                <a:lnTo>
                  <a:pt x="519" y="336"/>
                </a:lnTo>
                <a:lnTo>
                  <a:pt x="519" y="331"/>
                </a:lnTo>
                <a:lnTo>
                  <a:pt x="519" y="322"/>
                </a:lnTo>
                <a:lnTo>
                  <a:pt x="519" y="315"/>
                </a:lnTo>
                <a:lnTo>
                  <a:pt x="519" y="309"/>
                </a:lnTo>
                <a:lnTo>
                  <a:pt x="519" y="304"/>
                </a:lnTo>
                <a:lnTo>
                  <a:pt x="522" y="298"/>
                </a:lnTo>
                <a:lnTo>
                  <a:pt x="529" y="297"/>
                </a:lnTo>
                <a:lnTo>
                  <a:pt x="535" y="295"/>
                </a:lnTo>
                <a:lnTo>
                  <a:pt x="540" y="297"/>
                </a:lnTo>
                <a:lnTo>
                  <a:pt x="542" y="302"/>
                </a:lnTo>
                <a:lnTo>
                  <a:pt x="546" y="309"/>
                </a:lnTo>
                <a:lnTo>
                  <a:pt x="551" y="311"/>
                </a:lnTo>
                <a:lnTo>
                  <a:pt x="558" y="309"/>
                </a:lnTo>
                <a:lnTo>
                  <a:pt x="564" y="304"/>
                </a:lnTo>
                <a:lnTo>
                  <a:pt x="569" y="298"/>
                </a:lnTo>
                <a:lnTo>
                  <a:pt x="573" y="295"/>
                </a:lnTo>
                <a:lnTo>
                  <a:pt x="578" y="291"/>
                </a:lnTo>
                <a:lnTo>
                  <a:pt x="582" y="288"/>
                </a:lnTo>
                <a:lnTo>
                  <a:pt x="587" y="284"/>
                </a:lnTo>
                <a:lnTo>
                  <a:pt x="591" y="280"/>
                </a:lnTo>
                <a:lnTo>
                  <a:pt x="594" y="275"/>
                </a:lnTo>
                <a:lnTo>
                  <a:pt x="591" y="269"/>
                </a:lnTo>
                <a:lnTo>
                  <a:pt x="587" y="266"/>
                </a:lnTo>
                <a:lnTo>
                  <a:pt x="580" y="266"/>
                </a:lnTo>
                <a:lnTo>
                  <a:pt x="573" y="268"/>
                </a:lnTo>
                <a:lnTo>
                  <a:pt x="567" y="268"/>
                </a:lnTo>
                <a:lnTo>
                  <a:pt x="562" y="268"/>
                </a:lnTo>
                <a:lnTo>
                  <a:pt x="556" y="268"/>
                </a:lnTo>
                <a:lnTo>
                  <a:pt x="551" y="266"/>
                </a:lnTo>
                <a:lnTo>
                  <a:pt x="547" y="260"/>
                </a:lnTo>
                <a:lnTo>
                  <a:pt x="544" y="255"/>
                </a:lnTo>
                <a:lnTo>
                  <a:pt x="546" y="250"/>
                </a:lnTo>
                <a:lnTo>
                  <a:pt x="551" y="248"/>
                </a:lnTo>
                <a:lnTo>
                  <a:pt x="558" y="244"/>
                </a:lnTo>
                <a:lnTo>
                  <a:pt x="564" y="239"/>
                </a:lnTo>
                <a:lnTo>
                  <a:pt x="565" y="232"/>
                </a:lnTo>
                <a:lnTo>
                  <a:pt x="565" y="226"/>
                </a:lnTo>
                <a:lnTo>
                  <a:pt x="565" y="221"/>
                </a:lnTo>
                <a:lnTo>
                  <a:pt x="562" y="213"/>
                </a:lnTo>
                <a:lnTo>
                  <a:pt x="555" y="208"/>
                </a:lnTo>
                <a:lnTo>
                  <a:pt x="551" y="204"/>
                </a:lnTo>
                <a:lnTo>
                  <a:pt x="547" y="201"/>
                </a:lnTo>
                <a:lnTo>
                  <a:pt x="542" y="195"/>
                </a:lnTo>
                <a:lnTo>
                  <a:pt x="538" y="190"/>
                </a:lnTo>
                <a:lnTo>
                  <a:pt x="540" y="179"/>
                </a:lnTo>
                <a:lnTo>
                  <a:pt x="546" y="176"/>
                </a:lnTo>
                <a:lnTo>
                  <a:pt x="551" y="176"/>
                </a:lnTo>
                <a:lnTo>
                  <a:pt x="556" y="174"/>
                </a:lnTo>
                <a:lnTo>
                  <a:pt x="560" y="168"/>
                </a:lnTo>
                <a:lnTo>
                  <a:pt x="565" y="161"/>
                </a:lnTo>
                <a:lnTo>
                  <a:pt x="569" y="159"/>
                </a:lnTo>
                <a:lnTo>
                  <a:pt x="573" y="159"/>
                </a:lnTo>
                <a:lnTo>
                  <a:pt x="582" y="157"/>
                </a:lnTo>
                <a:lnTo>
                  <a:pt x="587" y="156"/>
                </a:lnTo>
                <a:lnTo>
                  <a:pt x="593" y="154"/>
                </a:lnTo>
                <a:lnTo>
                  <a:pt x="602" y="150"/>
                </a:lnTo>
                <a:lnTo>
                  <a:pt x="603" y="145"/>
                </a:lnTo>
                <a:lnTo>
                  <a:pt x="598" y="139"/>
                </a:lnTo>
                <a:lnTo>
                  <a:pt x="593" y="136"/>
                </a:lnTo>
                <a:lnTo>
                  <a:pt x="591" y="134"/>
                </a:lnTo>
                <a:lnTo>
                  <a:pt x="585" y="132"/>
                </a:lnTo>
                <a:lnTo>
                  <a:pt x="582" y="127"/>
                </a:lnTo>
                <a:lnTo>
                  <a:pt x="578" y="121"/>
                </a:lnTo>
                <a:lnTo>
                  <a:pt x="578" y="116"/>
                </a:lnTo>
                <a:lnTo>
                  <a:pt x="578" y="109"/>
                </a:lnTo>
                <a:lnTo>
                  <a:pt x="580" y="105"/>
                </a:lnTo>
                <a:lnTo>
                  <a:pt x="582" y="98"/>
                </a:lnTo>
                <a:lnTo>
                  <a:pt x="587" y="92"/>
                </a:lnTo>
                <a:lnTo>
                  <a:pt x="594" y="87"/>
                </a:lnTo>
                <a:lnTo>
                  <a:pt x="602" y="83"/>
                </a:lnTo>
                <a:lnTo>
                  <a:pt x="607" y="83"/>
                </a:lnTo>
                <a:lnTo>
                  <a:pt x="614" y="83"/>
                </a:lnTo>
                <a:lnTo>
                  <a:pt x="618" y="83"/>
                </a:lnTo>
                <a:lnTo>
                  <a:pt x="627" y="83"/>
                </a:lnTo>
                <a:lnTo>
                  <a:pt x="632" y="87"/>
                </a:lnTo>
                <a:lnTo>
                  <a:pt x="634" y="91"/>
                </a:lnTo>
                <a:lnTo>
                  <a:pt x="638" y="96"/>
                </a:lnTo>
                <a:lnTo>
                  <a:pt x="640" y="101"/>
                </a:lnTo>
                <a:lnTo>
                  <a:pt x="638" y="105"/>
                </a:lnTo>
                <a:lnTo>
                  <a:pt x="636" y="111"/>
                </a:lnTo>
                <a:lnTo>
                  <a:pt x="632" y="116"/>
                </a:lnTo>
                <a:lnTo>
                  <a:pt x="631" y="121"/>
                </a:lnTo>
                <a:lnTo>
                  <a:pt x="632" y="127"/>
                </a:lnTo>
                <a:lnTo>
                  <a:pt x="640" y="132"/>
                </a:lnTo>
                <a:lnTo>
                  <a:pt x="645" y="134"/>
                </a:lnTo>
                <a:lnTo>
                  <a:pt x="650" y="136"/>
                </a:lnTo>
                <a:lnTo>
                  <a:pt x="658" y="138"/>
                </a:lnTo>
                <a:lnTo>
                  <a:pt x="661" y="136"/>
                </a:lnTo>
                <a:lnTo>
                  <a:pt x="667" y="136"/>
                </a:lnTo>
                <a:lnTo>
                  <a:pt x="670" y="130"/>
                </a:lnTo>
                <a:lnTo>
                  <a:pt x="674" y="127"/>
                </a:lnTo>
                <a:lnTo>
                  <a:pt x="677" y="125"/>
                </a:lnTo>
                <a:lnTo>
                  <a:pt x="681" y="120"/>
                </a:lnTo>
                <a:lnTo>
                  <a:pt x="685" y="114"/>
                </a:lnTo>
                <a:lnTo>
                  <a:pt x="685" y="109"/>
                </a:lnTo>
                <a:lnTo>
                  <a:pt x="686" y="103"/>
                </a:lnTo>
                <a:lnTo>
                  <a:pt x="688" y="98"/>
                </a:lnTo>
                <a:lnTo>
                  <a:pt x="685" y="92"/>
                </a:lnTo>
                <a:lnTo>
                  <a:pt x="681" y="89"/>
                </a:lnTo>
                <a:lnTo>
                  <a:pt x="676" y="82"/>
                </a:lnTo>
                <a:lnTo>
                  <a:pt x="679" y="76"/>
                </a:lnTo>
                <a:lnTo>
                  <a:pt x="685" y="73"/>
                </a:lnTo>
                <a:lnTo>
                  <a:pt x="690" y="71"/>
                </a:lnTo>
                <a:lnTo>
                  <a:pt x="697" y="69"/>
                </a:lnTo>
                <a:lnTo>
                  <a:pt x="703" y="71"/>
                </a:lnTo>
                <a:lnTo>
                  <a:pt x="706" y="73"/>
                </a:lnTo>
                <a:lnTo>
                  <a:pt x="710" y="78"/>
                </a:lnTo>
                <a:lnTo>
                  <a:pt x="714" y="82"/>
                </a:lnTo>
                <a:lnTo>
                  <a:pt x="719" y="85"/>
                </a:lnTo>
                <a:lnTo>
                  <a:pt x="723" y="91"/>
                </a:lnTo>
                <a:lnTo>
                  <a:pt x="728" y="92"/>
                </a:lnTo>
                <a:lnTo>
                  <a:pt x="733" y="96"/>
                </a:lnTo>
                <a:lnTo>
                  <a:pt x="737" y="98"/>
                </a:lnTo>
                <a:lnTo>
                  <a:pt x="744" y="100"/>
                </a:lnTo>
                <a:lnTo>
                  <a:pt x="746" y="96"/>
                </a:lnTo>
                <a:lnTo>
                  <a:pt x="746" y="91"/>
                </a:lnTo>
                <a:lnTo>
                  <a:pt x="750" y="85"/>
                </a:lnTo>
                <a:lnTo>
                  <a:pt x="755" y="85"/>
                </a:lnTo>
                <a:lnTo>
                  <a:pt x="761" y="85"/>
                </a:lnTo>
                <a:lnTo>
                  <a:pt x="768" y="89"/>
                </a:lnTo>
                <a:lnTo>
                  <a:pt x="773" y="91"/>
                </a:lnTo>
                <a:lnTo>
                  <a:pt x="779" y="92"/>
                </a:lnTo>
                <a:lnTo>
                  <a:pt x="784" y="98"/>
                </a:lnTo>
                <a:lnTo>
                  <a:pt x="789" y="100"/>
                </a:lnTo>
                <a:lnTo>
                  <a:pt x="797" y="100"/>
                </a:lnTo>
                <a:lnTo>
                  <a:pt x="802" y="101"/>
                </a:lnTo>
                <a:lnTo>
                  <a:pt x="807" y="103"/>
                </a:lnTo>
                <a:lnTo>
                  <a:pt x="813" y="107"/>
                </a:lnTo>
                <a:lnTo>
                  <a:pt x="820" y="107"/>
                </a:lnTo>
                <a:lnTo>
                  <a:pt x="826" y="101"/>
                </a:lnTo>
                <a:lnTo>
                  <a:pt x="827" y="96"/>
                </a:lnTo>
                <a:lnTo>
                  <a:pt x="831" y="92"/>
                </a:lnTo>
                <a:lnTo>
                  <a:pt x="833" y="87"/>
                </a:lnTo>
                <a:lnTo>
                  <a:pt x="836" y="83"/>
                </a:lnTo>
                <a:lnTo>
                  <a:pt x="842" y="82"/>
                </a:lnTo>
                <a:lnTo>
                  <a:pt x="851" y="82"/>
                </a:lnTo>
                <a:lnTo>
                  <a:pt x="858" y="80"/>
                </a:lnTo>
                <a:lnTo>
                  <a:pt x="865" y="78"/>
                </a:lnTo>
                <a:lnTo>
                  <a:pt x="871" y="78"/>
                </a:lnTo>
                <a:lnTo>
                  <a:pt x="876" y="76"/>
                </a:lnTo>
                <a:lnTo>
                  <a:pt x="880" y="74"/>
                </a:lnTo>
                <a:lnTo>
                  <a:pt x="887" y="71"/>
                </a:lnTo>
                <a:lnTo>
                  <a:pt x="894" y="71"/>
                </a:lnTo>
                <a:lnTo>
                  <a:pt x="901" y="71"/>
                </a:lnTo>
                <a:lnTo>
                  <a:pt x="907" y="74"/>
                </a:lnTo>
                <a:lnTo>
                  <a:pt x="914" y="80"/>
                </a:lnTo>
                <a:lnTo>
                  <a:pt x="919" y="78"/>
                </a:lnTo>
                <a:lnTo>
                  <a:pt x="919" y="71"/>
                </a:lnTo>
                <a:lnTo>
                  <a:pt x="919" y="64"/>
                </a:lnTo>
                <a:lnTo>
                  <a:pt x="919" y="58"/>
                </a:lnTo>
                <a:lnTo>
                  <a:pt x="919" y="51"/>
                </a:lnTo>
                <a:lnTo>
                  <a:pt x="923" y="47"/>
                </a:lnTo>
                <a:lnTo>
                  <a:pt x="928" y="42"/>
                </a:lnTo>
                <a:lnTo>
                  <a:pt x="934" y="40"/>
                </a:lnTo>
                <a:lnTo>
                  <a:pt x="938" y="38"/>
                </a:lnTo>
                <a:lnTo>
                  <a:pt x="943" y="36"/>
                </a:lnTo>
                <a:lnTo>
                  <a:pt x="947" y="35"/>
                </a:lnTo>
                <a:lnTo>
                  <a:pt x="952" y="31"/>
                </a:lnTo>
                <a:lnTo>
                  <a:pt x="957" y="26"/>
                </a:lnTo>
                <a:lnTo>
                  <a:pt x="963" y="24"/>
                </a:lnTo>
                <a:lnTo>
                  <a:pt x="968" y="26"/>
                </a:lnTo>
                <a:lnTo>
                  <a:pt x="974" y="27"/>
                </a:lnTo>
                <a:lnTo>
                  <a:pt x="983" y="26"/>
                </a:lnTo>
                <a:lnTo>
                  <a:pt x="988" y="24"/>
                </a:lnTo>
                <a:lnTo>
                  <a:pt x="995" y="18"/>
                </a:lnTo>
                <a:lnTo>
                  <a:pt x="1001" y="18"/>
                </a:lnTo>
                <a:lnTo>
                  <a:pt x="1006" y="24"/>
                </a:lnTo>
                <a:lnTo>
                  <a:pt x="1010" y="27"/>
                </a:lnTo>
                <a:lnTo>
                  <a:pt x="1015" y="29"/>
                </a:lnTo>
                <a:lnTo>
                  <a:pt x="1019" y="35"/>
                </a:lnTo>
                <a:lnTo>
                  <a:pt x="1022" y="36"/>
                </a:lnTo>
                <a:lnTo>
                  <a:pt x="1028" y="36"/>
                </a:lnTo>
                <a:lnTo>
                  <a:pt x="1035" y="31"/>
                </a:lnTo>
                <a:lnTo>
                  <a:pt x="1042" y="29"/>
                </a:lnTo>
                <a:lnTo>
                  <a:pt x="1048" y="26"/>
                </a:lnTo>
                <a:lnTo>
                  <a:pt x="1051" y="18"/>
                </a:lnTo>
                <a:lnTo>
                  <a:pt x="1055" y="11"/>
                </a:lnTo>
                <a:lnTo>
                  <a:pt x="1060" y="9"/>
                </a:lnTo>
                <a:lnTo>
                  <a:pt x="1066" y="11"/>
                </a:lnTo>
                <a:lnTo>
                  <a:pt x="1073" y="11"/>
                </a:lnTo>
                <a:lnTo>
                  <a:pt x="1077" y="9"/>
                </a:lnTo>
                <a:lnTo>
                  <a:pt x="1084" y="8"/>
                </a:lnTo>
                <a:lnTo>
                  <a:pt x="1087" y="6"/>
                </a:lnTo>
                <a:lnTo>
                  <a:pt x="1093" y="6"/>
                </a:lnTo>
                <a:lnTo>
                  <a:pt x="1100" y="8"/>
                </a:lnTo>
                <a:lnTo>
                  <a:pt x="1109" y="8"/>
                </a:lnTo>
                <a:lnTo>
                  <a:pt x="1115" y="6"/>
                </a:lnTo>
                <a:lnTo>
                  <a:pt x="1122" y="2"/>
                </a:lnTo>
                <a:lnTo>
                  <a:pt x="1129" y="0"/>
                </a:lnTo>
                <a:lnTo>
                  <a:pt x="1136" y="0"/>
                </a:lnTo>
                <a:lnTo>
                  <a:pt x="1140" y="2"/>
                </a:lnTo>
                <a:lnTo>
                  <a:pt x="1145" y="4"/>
                </a:lnTo>
                <a:lnTo>
                  <a:pt x="1151" y="6"/>
                </a:lnTo>
                <a:lnTo>
                  <a:pt x="1160" y="8"/>
                </a:lnTo>
                <a:close/>
              </a:path>
            </a:pathLst>
          </a:custGeom>
          <a:solidFill>
            <a:schemeClr val="accent1"/>
          </a:solidFill>
          <a:ln w="4">
            <a:solidFill>
              <a:srgbClr val="6E6E6E"/>
            </a:solidFill>
            <a:prstDash val="solid"/>
            <a:round/>
            <a:headEnd/>
            <a:tailEnd/>
          </a:ln>
        </p:spPr>
        <p:txBody>
          <a:bodyPr/>
          <a:lstStyle/>
          <a:p>
            <a:endParaRPr lang="en-US"/>
          </a:p>
        </p:txBody>
      </p:sp>
      <p:sp>
        <p:nvSpPr>
          <p:cNvPr id="1042" name="Freeform 18"/>
          <p:cNvSpPr>
            <a:spLocks/>
          </p:cNvSpPr>
          <p:nvPr/>
        </p:nvSpPr>
        <p:spPr bwMode="auto">
          <a:xfrm>
            <a:off x="3729038" y="2693988"/>
            <a:ext cx="3076575" cy="1958975"/>
          </a:xfrm>
          <a:custGeom>
            <a:avLst/>
            <a:gdLst/>
            <a:ahLst/>
            <a:cxnLst>
              <a:cxn ang="0">
                <a:pos x="390" y="92"/>
              </a:cxn>
              <a:cxn ang="0">
                <a:pos x="421" y="184"/>
              </a:cxn>
              <a:cxn ang="0">
                <a:pos x="457" y="264"/>
              </a:cxn>
              <a:cxn ang="0">
                <a:pos x="531" y="312"/>
              </a:cxn>
              <a:cxn ang="0">
                <a:pos x="632" y="334"/>
              </a:cxn>
              <a:cxn ang="0">
                <a:pos x="739" y="387"/>
              </a:cxn>
              <a:cxn ang="0">
                <a:pos x="838" y="356"/>
              </a:cxn>
              <a:cxn ang="0">
                <a:pos x="787" y="311"/>
              </a:cxn>
              <a:cxn ang="0">
                <a:pos x="755" y="242"/>
              </a:cxn>
              <a:cxn ang="0">
                <a:pos x="881" y="188"/>
              </a:cxn>
              <a:cxn ang="0">
                <a:pos x="975" y="159"/>
              </a:cxn>
              <a:cxn ang="0">
                <a:pos x="957" y="280"/>
              </a:cxn>
              <a:cxn ang="0">
                <a:pos x="991" y="365"/>
              </a:cxn>
              <a:cxn ang="0">
                <a:pos x="1121" y="370"/>
              </a:cxn>
              <a:cxn ang="0">
                <a:pos x="1136" y="423"/>
              </a:cxn>
              <a:cxn ang="0">
                <a:pos x="1102" y="502"/>
              </a:cxn>
              <a:cxn ang="0">
                <a:pos x="1089" y="578"/>
              </a:cxn>
              <a:cxn ang="0">
                <a:pos x="1185" y="587"/>
              </a:cxn>
              <a:cxn ang="0">
                <a:pos x="1300" y="616"/>
              </a:cxn>
              <a:cxn ang="0">
                <a:pos x="1445" y="612"/>
              </a:cxn>
              <a:cxn ang="0">
                <a:pos x="1562" y="630"/>
              </a:cxn>
              <a:cxn ang="0">
                <a:pos x="1647" y="715"/>
              </a:cxn>
              <a:cxn ang="0">
                <a:pos x="1726" y="692"/>
              </a:cxn>
              <a:cxn ang="0">
                <a:pos x="1800" y="690"/>
              </a:cxn>
              <a:cxn ang="0">
                <a:pos x="1909" y="730"/>
              </a:cxn>
              <a:cxn ang="0">
                <a:pos x="1775" y="831"/>
              </a:cxn>
              <a:cxn ang="0">
                <a:pos x="1667" y="961"/>
              </a:cxn>
              <a:cxn ang="0">
                <a:pos x="1493" y="936"/>
              </a:cxn>
              <a:cxn ang="0">
                <a:pos x="1410" y="1048"/>
              </a:cxn>
              <a:cxn ang="0">
                <a:pos x="1381" y="1156"/>
              </a:cxn>
              <a:cxn ang="0">
                <a:pos x="1325" y="1165"/>
              </a:cxn>
              <a:cxn ang="0">
                <a:pos x="1201" y="1091"/>
              </a:cxn>
              <a:cxn ang="0">
                <a:pos x="1096" y="1118"/>
              </a:cxn>
              <a:cxn ang="0">
                <a:pos x="1060" y="1172"/>
              </a:cxn>
              <a:cxn ang="0">
                <a:pos x="971" y="1181"/>
              </a:cxn>
              <a:cxn ang="0">
                <a:pos x="923" y="1078"/>
              </a:cxn>
              <a:cxn ang="0">
                <a:pos x="796" y="1030"/>
              </a:cxn>
              <a:cxn ang="0">
                <a:pos x="690" y="1064"/>
              </a:cxn>
              <a:cxn ang="0">
                <a:pos x="569" y="1107"/>
              </a:cxn>
              <a:cxn ang="0">
                <a:pos x="453" y="1152"/>
              </a:cxn>
              <a:cxn ang="0">
                <a:pos x="374" y="1208"/>
              </a:cxn>
              <a:cxn ang="0">
                <a:pos x="283" y="1205"/>
              </a:cxn>
              <a:cxn ang="0">
                <a:pos x="220" y="1174"/>
              </a:cxn>
              <a:cxn ang="0">
                <a:pos x="208" y="1084"/>
              </a:cxn>
              <a:cxn ang="0">
                <a:pos x="173" y="1008"/>
              </a:cxn>
              <a:cxn ang="0">
                <a:pos x="161" y="936"/>
              </a:cxn>
              <a:cxn ang="0">
                <a:pos x="155" y="878"/>
              </a:cxn>
              <a:cxn ang="0">
                <a:pos x="132" y="845"/>
              </a:cxn>
              <a:cxn ang="0">
                <a:pos x="112" y="769"/>
              </a:cxn>
              <a:cxn ang="0">
                <a:pos x="92" y="697"/>
              </a:cxn>
              <a:cxn ang="0">
                <a:pos x="56" y="634"/>
              </a:cxn>
              <a:cxn ang="0">
                <a:pos x="13" y="582"/>
              </a:cxn>
              <a:cxn ang="0">
                <a:pos x="27" y="536"/>
              </a:cxn>
              <a:cxn ang="0">
                <a:pos x="32" y="457"/>
              </a:cxn>
              <a:cxn ang="0">
                <a:pos x="99" y="423"/>
              </a:cxn>
              <a:cxn ang="0">
                <a:pos x="157" y="383"/>
              </a:cxn>
              <a:cxn ang="0">
                <a:pos x="200" y="316"/>
              </a:cxn>
              <a:cxn ang="0">
                <a:pos x="282" y="262"/>
              </a:cxn>
              <a:cxn ang="0">
                <a:pos x="300" y="182"/>
              </a:cxn>
              <a:cxn ang="0">
                <a:pos x="233" y="107"/>
              </a:cxn>
              <a:cxn ang="0">
                <a:pos x="280" y="14"/>
              </a:cxn>
            </a:cxnLst>
            <a:rect l="0" t="0" r="r" b="b"/>
            <a:pathLst>
              <a:path w="1938" h="1234">
                <a:moveTo>
                  <a:pt x="338" y="9"/>
                </a:moveTo>
                <a:lnTo>
                  <a:pt x="345" y="11"/>
                </a:lnTo>
                <a:lnTo>
                  <a:pt x="352" y="11"/>
                </a:lnTo>
                <a:lnTo>
                  <a:pt x="359" y="16"/>
                </a:lnTo>
                <a:lnTo>
                  <a:pt x="366" y="22"/>
                </a:lnTo>
                <a:lnTo>
                  <a:pt x="374" y="25"/>
                </a:lnTo>
                <a:lnTo>
                  <a:pt x="383" y="25"/>
                </a:lnTo>
                <a:lnTo>
                  <a:pt x="390" y="29"/>
                </a:lnTo>
                <a:lnTo>
                  <a:pt x="392" y="34"/>
                </a:lnTo>
                <a:lnTo>
                  <a:pt x="394" y="40"/>
                </a:lnTo>
                <a:lnTo>
                  <a:pt x="390" y="45"/>
                </a:lnTo>
                <a:lnTo>
                  <a:pt x="385" y="43"/>
                </a:lnTo>
                <a:lnTo>
                  <a:pt x="383" y="49"/>
                </a:lnTo>
                <a:lnTo>
                  <a:pt x="379" y="52"/>
                </a:lnTo>
                <a:lnTo>
                  <a:pt x="379" y="58"/>
                </a:lnTo>
                <a:lnTo>
                  <a:pt x="376" y="67"/>
                </a:lnTo>
                <a:lnTo>
                  <a:pt x="379" y="74"/>
                </a:lnTo>
                <a:lnTo>
                  <a:pt x="379" y="79"/>
                </a:lnTo>
                <a:lnTo>
                  <a:pt x="385" y="83"/>
                </a:lnTo>
                <a:lnTo>
                  <a:pt x="383" y="90"/>
                </a:lnTo>
                <a:lnTo>
                  <a:pt x="390" y="92"/>
                </a:lnTo>
                <a:lnTo>
                  <a:pt x="390" y="98"/>
                </a:lnTo>
                <a:lnTo>
                  <a:pt x="392" y="101"/>
                </a:lnTo>
                <a:lnTo>
                  <a:pt x="388" y="105"/>
                </a:lnTo>
                <a:lnTo>
                  <a:pt x="392" y="108"/>
                </a:lnTo>
                <a:lnTo>
                  <a:pt x="397" y="112"/>
                </a:lnTo>
                <a:lnTo>
                  <a:pt x="399" y="117"/>
                </a:lnTo>
                <a:lnTo>
                  <a:pt x="401" y="125"/>
                </a:lnTo>
                <a:lnTo>
                  <a:pt x="406" y="125"/>
                </a:lnTo>
                <a:lnTo>
                  <a:pt x="412" y="126"/>
                </a:lnTo>
                <a:lnTo>
                  <a:pt x="412" y="134"/>
                </a:lnTo>
                <a:lnTo>
                  <a:pt x="415" y="132"/>
                </a:lnTo>
                <a:lnTo>
                  <a:pt x="421" y="134"/>
                </a:lnTo>
                <a:lnTo>
                  <a:pt x="421" y="141"/>
                </a:lnTo>
                <a:lnTo>
                  <a:pt x="413" y="144"/>
                </a:lnTo>
                <a:lnTo>
                  <a:pt x="419" y="148"/>
                </a:lnTo>
                <a:lnTo>
                  <a:pt x="426" y="155"/>
                </a:lnTo>
                <a:lnTo>
                  <a:pt x="422" y="159"/>
                </a:lnTo>
                <a:lnTo>
                  <a:pt x="424" y="166"/>
                </a:lnTo>
                <a:lnTo>
                  <a:pt x="422" y="173"/>
                </a:lnTo>
                <a:lnTo>
                  <a:pt x="422" y="181"/>
                </a:lnTo>
                <a:lnTo>
                  <a:pt x="421" y="184"/>
                </a:lnTo>
                <a:lnTo>
                  <a:pt x="426" y="186"/>
                </a:lnTo>
                <a:lnTo>
                  <a:pt x="432" y="186"/>
                </a:lnTo>
                <a:lnTo>
                  <a:pt x="430" y="191"/>
                </a:lnTo>
                <a:lnTo>
                  <a:pt x="435" y="197"/>
                </a:lnTo>
                <a:lnTo>
                  <a:pt x="432" y="202"/>
                </a:lnTo>
                <a:lnTo>
                  <a:pt x="428" y="206"/>
                </a:lnTo>
                <a:lnTo>
                  <a:pt x="435" y="210"/>
                </a:lnTo>
                <a:lnTo>
                  <a:pt x="441" y="213"/>
                </a:lnTo>
                <a:lnTo>
                  <a:pt x="448" y="215"/>
                </a:lnTo>
                <a:lnTo>
                  <a:pt x="451" y="222"/>
                </a:lnTo>
                <a:lnTo>
                  <a:pt x="451" y="228"/>
                </a:lnTo>
                <a:lnTo>
                  <a:pt x="450" y="233"/>
                </a:lnTo>
                <a:lnTo>
                  <a:pt x="453" y="237"/>
                </a:lnTo>
                <a:lnTo>
                  <a:pt x="455" y="242"/>
                </a:lnTo>
                <a:lnTo>
                  <a:pt x="459" y="246"/>
                </a:lnTo>
                <a:lnTo>
                  <a:pt x="466" y="247"/>
                </a:lnTo>
                <a:lnTo>
                  <a:pt x="460" y="253"/>
                </a:lnTo>
                <a:lnTo>
                  <a:pt x="469" y="256"/>
                </a:lnTo>
                <a:lnTo>
                  <a:pt x="468" y="260"/>
                </a:lnTo>
                <a:lnTo>
                  <a:pt x="462" y="260"/>
                </a:lnTo>
                <a:lnTo>
                  <a:pt x="457" y="264"/>
                </a:lnTo>
                <a:lnTo>
                  <a:pt x="453" y="267"/>
                </a:lnTo>
                <a:lnTo>
                  <a:pt x="455" y="271"/>
                </a:lnTo>
                <a:lnTo>
                  <a:pt x="460" y="276"/>
                </a:lnTo>
                <a:lnTo>
                  <a:pt x="468" y="278"/>
                </a:lnTo>
                <a:lnTo>
                  <a:pt x="473" y="282"/>
                </a:lnTo>
                <a:lnTo>
                  <a:pt x="480" y="284"/>
                </a:lnTo>
                <a:lnTo>
                  <a:pt x="486" y="287"/>
                </a:lnTo>
                <a:lnTo>
                  <a:pt x="489" y="293"/>
                </a:lnTo>
                <a:lnTo>
                  <a:pt x="495" y="294"/>
                </a:lnTo>
                <a:lnTo>
                  <a:pt x="493" y="298"/>
                </a:lnTo>
                <a:lnTo>
                  <a:pt x="484" y="303"/>
                </a:lnTo>
                <a:lnTo>
                  <a:pt x="484" y="309"/>
                </a:lnTo>
                <a:lnTo>
                  <a:pt x="491" y="311"/>
                </a:lnTo>
                <a:lnTo>
                  <a:pt x="495" y="312"/>
                </a:lnTo>
                <a:lnTo>
                  <a:pt x="500" y="312"/>
                </a:lnTo>
                <a:lnTo>
                  <a:pt x="507" y="312"/>
                </a:lnTo>
                <a:lnTo>
                  <a:pt x="513" y="314"/>
                </a:lnTo>
                <a:lnTo>
                  <a:pt x="518" y="318"/>
                </a:lnTo>
                <a:lnTo>
                  <a:pt x="525" y="318"/>
                </a:lnTo>
                <a:lnTo>
                  <a:pt x="527" y="314"/>
                </a:lnTo>
                <a:lnTo>
                  <a:pt x="531" y="312"/>
                </a:lnTo>
                <a:lnTo>
                  <a:pt x="534" y="314"/>
                </a:lnTo>
                <a:lnTo>
                  <a:pt x="538" y="320"/>
                </a:lnTo>
                <a:lnTo>
                  <a:pt x="543" y="320"/>
                </a:lnTo>
                <a:lnTo>
                  <a:pt x="549" y="318"/>
                </a:lnTo>
                <a:lnTo>
                  <a:pt x="554" y="320"/>
                </a:lnTo>
                <a:lnTo>
                  <a:pt x="558" y="323"/>
                </a:lnTo>
                <a:lnTo>
                  <a:pt x="563" y="327"/>
                </a:lnTo>
                <a:lnTo>
                  <a:pt x="571" y="327"/>
                </a:lnTo>
                <a:lnTo>
                  <a:pt x="576" y="329"/>
                </a:lnTo>
                <a:lnTo>
                  <a:pt x="580" y="329"/>
                </a:lnTo>
                <a:lnTo>
                  <a:pt x="585" y="329"/>
                </a:lnTo>
                <a:lnTo>
                  <a:pt x="590" y="329"/>
                </a:lnTo>
                <a:lnTo>
                  <a:pt x="596" y="327"/>
                </a:lnTo>
                <a:lnTo>
                  <a:pt x="601" y="329"/>
                </a:lnTo>
                <a:lnTo>
                  <a:pt x="603" y="332"/>
                </a:lnTo>
                <a:lnTo>
                  <a:pt x="608" y="334"/>
                </a:lnTo>
                <a:lnTo>
                  <a:pt x="612" y="331"/>
                </a:lnTo>
                <a:lnTo>
                  <a:pt x="616" y="327"/>
                </a:lnTo>
                <a:lnTo>
                  <a:pt x="621" y="327"/>
                </a:lnTo>
                <a:lnTo>
                  <a:pt x="625" y="332"/>
                </a:lnTo>
                <a:lnTo>
                  <a:pt x="632" y="334"/>
                </a:lnTo>
                <a:lnTo>
                  <a:pt x="637" y="331"/>
                </a:lnTo>
                <a:lnTo>
                  <a:pt x="645" y="331"/>
                </a:lnTo>
                <a:lnTo>
                  <a:pt x="650" y="332"/>
                </a:lnTo>
                <a:lnTo>
                  <a:pt x="655" y="340"/>
                </a:lnTo>
                <a:lnTo>
                  <a:pt x="657" y="347"/>
                </a:lnTo>
                <a:lnTo>
                  <a:pt x="666" y="352"/>
                </a:lnTo>
                <a:lnTo>
                  <a:pt x="674" y="354"/>
                </a:lnTo>
                <a:lnTo>
                  <a:pt x="677" y="358"/>
                </a:lnTo>
                <a:lnTo>
                  <a:pt x="674" y="363"/>
                </a:lnTo>
                <a:lnTo>
                  <a:pt x="677" y="368"/>
                </a:lnTo>
                <a:lnTo>
                  <a:pt x="681" y="370"/>
                </a:lnTo>
                <a:lnTo>
                  <a:pt x="688" y="372"/>
                </a:lnTo>
                <a:lnTo>
                  <a:pt x="695" y="372"/>
                </a:lnTo>
                <a:lnTo>
                  <a:pt x="701" y="372"/>
                </a:lnTo>
                <a:lnTo>
                  <a:pt x="704" y="370"/>
                </a:lnTo>
                <a:lnTo>
                  <a:pt x="711" y="374"/>
                </a:lnTo>
                <a:lnTo>
                  <a:pt x="713" y="379"/>
                </a:lnTo>
                <a:lnTo>
                  <a:pt x="719" y="383"/>
                </a:lnTo>
                <a:lnTo>
                  <a:pt x="726" y="387"/>
                </a:lnTo>
                <a:lnTo>
                  <a:pt x="733" y="388"/>
                </a:lnTo>
                <a:lnTo>
                  <a:pt x="739" y="387"/>
                </a:lnTo>
                <a:lnTo>
                  <a:pt x="746" y="387"/>
                </a:lnTo>
                <a:lnTo>
                  <a:pt x="755" y="390"/>
                </a:lnTo>
                <a:lnTo>
                  <a:pt x="758" y="396"/>
                </a:lnTo>
                <a:lnTo>
                  <a:pt x="766" y="399"/>
                </a:lnTo>
                <a:lnTo>
                  <a:pt x="771" y="397"/>
                </a:lnTo>
                <a:lnTo>
                  <a:pt x="776" y="397"/>
                </a:lnTo>
                <a:lnTo>
                  <a:pt x="784" y="397"/>
                </a:lnTo>
                <a:lnTo>
                  <a:pt x="787" y="396"/>
                </a:lnTo>
                <a:lnTo>
                  <a:pt x="787" y="388"/>
                </a:lnTo>
                <a:lnTo>
                  <a:pt x="789" y="381"/>
                </a:lnTo>
                <a:lnTo>
                  <a:pt x="798" y="379"/>
                </a:lnTo>
                <a:lnTo>
                  <a:pt x="805" y="379"/>
                </a:lnTo>
                <a:lnTo>
                  <a:pt x="811" y="385"/>
                </a:lnTo>
                <a:lnTo>
                  <a:pt x="816" y="387"/>
                </a:lnTo>
                <a:lnTo>
                  <a:pt x="816" y="379"/>
                </a:lnTo>
                <a:lnTo>
                  <a:pt x="823" y="377"/>
                </a:lnTo>
                <a:lnTo>
                  <a:pt x="825" y="372"/>
                </a:lnTo>
                <a:lnTo>
                  <a:pt x="827" y="368"/>
                </a:lnTo>
                <a:lnTo>
                  <a:pt x="831" y="361"/>
                </a:lnTo>
                <a:lnTo>
                  <a:pt x="834" y="359"/>
                </a:lnTo>
                <a:lnTo>
                  <a:pt x="838" y="356"/>
                </a:lnTo>
                <a:lnTo>
                  <a:pt x="838" y="352"/>
                </a:lnTo>
                <a:lnTo>
                  <a:pt x="831" y="352"/>
                </a:lnTo>
                <a:lnTo>
                  <a:pt x="829" y="354"/>
                </a:lnTo>
                <a:lnTo>
                  <a:pt x="825" y="356"/>
                </a:lnTo>
                <a:lnTo>
                  <a:pt x="822" y="361"/>
                </a:lnTo>
                <a:lnTo>
                  <a:pt x="814" y="358"/>
                </a:lnTo>
                <a:lnTo>
                  <a:pt x="811" y="356"/>
                </a:lnTo>
                <a:lnTo>
                  <a:pt x="805" y="352"/>
                </a:lnTo>
                <a:lnTo>
                  <a:pt x="800" y="352"/>
                </a:lnTo>
                <a:lnTo>
                  <a:pt x="798" y="347"/>
                </a:lnTo>
                <a:lnTo>
                  <a:pt x="805" y="340"/>
                </a:lnTo>
                <a:lnTo>
                  <a:pt x="805" y="334"/>
                </a:lnTo>
                <a:lnTo>
                  <a:pt x="798" y="336"/>
                </a:lnTo>
                <a:lnTo>
                  <a:pt x="798" y="331"/>
                </a:lnTo>
                <a:lnTo>
                  <a:pt x="793" y="325"/>
                </a:lnTo>
                <a:lnTo>
                  <a:pt x="785" y="325"/>
                </a:lnTo>
                <a:lnTo>
                  <a:pt x="780" y="321"/>
                </a:lnTo>
                <a:lnTo>
                  <a:pt x="785" y="320"/>
                </a:lnTo>
                <a:lnTo>
                  <a:pt x="791" y="318"/>
                </a:lnTo>
                <a:lnTo>
                  <a:pt x="793" y="314"/>
                </a:lnTo>
                <a:lnTo>
                  <a:pt x="787" y="311"/>
                </a:lnTo>
                <a:lnTo>
                  <a:pt x="784" y="307"/>
                </a:lnTo>
                <a:lnTo>
                  <a:pt x="784" y="300"/>
                </a:lnTo>
                <a:lnTo>
                  <a:pt x="775" y="300"/>
                </a:lnTo>
                <a:lnTo>
                  <a:pt x="767" y="302"/>
                </a:lnTo>
                <a:lnTo>
                  <a:pt x="767" y="296"/>
                </a:lnTo>
                <a:lnTo>
                  <a:pt x="766" y="289"/>
                </a:lnTo>
                <a:lnTo>
                  <a:pt x="766" y="280"/>
                </a:lnTo>
                <a:lnTo>
                  <a:pt x="760" y="280"/>
                </a:lnTo>
                <a:lnTo>
                  <a:pt x="757" y="287"/>
                </a:lnTo>
                <a:lnTo>
                  <a:pt x="751" y="293"/>
                </a:lnTo>
                <a:lnTo>
                  <a:pt x="749" y="285"/>
                </a:lnTo>
                <a:lnTo>
                  <a:pt x="748" y="280"/>
                </a:lnTo>
                <a:lnTo>
                  <a:pt x="748" y="273"/>
                </a:lnTo>
                <a:lnTo>
                  <a:pt x="753" y="271"/>
                </a:lnTo>
                <a:lnTo>
                  <a:pt x="755" y="265"/>
                </a:lnTo>
                <a:lnTo>
                  <a:pt x="753" y="260"/>
                </a:lnTo>
                <a:lnTo>
                  <a:pt x="746" y="262"/>
                </a:lnTo>
                <a:lnTo>
                  <a:pt x="744" y="256"/>
                </a:lnTo>
                <a:lnTo>
                  <a:pt x="746" y="251"/>
                </a:lnTo>
                <a:lnTo>
                  <a:pt x="748" y="246"/>
                </a:lnTo>
                <a:lnTo>
                  <a:pt x="755" y="242"/>
                </a:lnTo>
                <a:lnTo>
                  <a:pt x="762" y="240"/>
                </a:lnTo>
                <a:lnTo>
                  <a:pt x="767" y="238"/>
                </a:lnTo>
                <a:lnTo>
                  <a:pt x="775" y="237"/>
                </a:lnTo>
                <a:lnTo>
                  <a:pt x="782" y="238"/>
                </a:lnTo>
                <a:lnTo>
                  <a:pt x="787" y="235"/>
                </a:lnTo>
                <a:lnTo>
                  <a:pt x="793" y="233"/>
                </a:lnTo>
                <a:lnTo>
                  <a:pt x="796" y="231"/>
                </a:lnTo>
                <a:lnTo>
                  <a:pt x="805" y="231"/>
                </a:lnTo>
                <a:lnTo>
                  <a:pt x="813" y="229"/>
                </a:lnTo>
                <a:lnTo>
                  <a:pt x="822" y="228"/>
                </a:lnTo>
                <a:lnTo>
                  <a:pt x="825" y="224"/>
                </a:lnTo>
                <a:lnTo>
                  <a:pt x="829" y="217"/>
                </a:lnTo>
                <a:lnTo>
                  <a:pt x="834" y="215"/>
                </a:lnTo>
                <a:lnTo>
                  <a:pt x="841" y="213"/>
                </a:lnTo>
                <a:lnTo>
                  <a:pt x="845" y="208"/>
                </a:lnTo>
                <a:lnTo>
                  <a:pt x="852" y="206"/>
                </a:lnTo>
                <a:lnTo>
                  <a:pt x="858" y="200"/>
                </a:lnTo>
                <a:lnTo>
                  <a:pt x="863" y="199"/>
                </a:lnTo>
                <a:lnTo>
                  <a:pt x="872" y="197"/>
                </a:lnTo>
                <a:lnTo>
                  <a:pt x="874" y="191"/>
                </a:lnTo>
                <a:lnTo>
                  <a:pt x="881" y="188"/>
                </a:lnTo>
                <a:lnTo>
                  <a:pt x="890" y="184"/>
                </a:lnTo>
                <a:lnTo>
                  <a:pt x="896" y="181"/>
                </a:lnTo>
                <a:lnTo>
                  <a:pt x="901" y="179"/>
                </a:lnTo>
                <a:lnTo>
                  <a:pt x="906" y="175"/>
                </a:lnTo>
                <a:lnTo>
                  <a:pt x="914" y="170"/>
                </a:lnTo>
                <a:lnTo>
                  <a:pt x="917" y="161"/>
                </a:lnTo>
                <a:lnTo>
                  <a:pt x="921" y="154"/>
                </a:lnTo>
                <a:lnTo>
                  <a:pt x="925" y="150"/>
                </a:lnTo>
                <a:lnTo>
                  <a:pt x="932" y="144"/>
                </a:lnTo>
                <a:lnTo>
                  <a:pt x="937" y="141"/>
                </a:lnTo>
                <a:lnTo>
                  <a:pt x="943" y="139"/>
                </a:lnTo>
                <a:lnTo>
                  <a:pt x="948" y="135"/>
                </a:lnTo>
                <a:lnTo>
                  <a:pt x="953" y="132"/>
                </a:lnTo>
                <a:lnTo>
                  <a:pt x="957" y="128"/>
                </a:lnTo>
                <a:lnTo>
                  <a:pt x="962" y="125"/>
                </a:lnTo>
                <a:lnTo>
                  <a:pt x="968" y="126"/>
                </a:lnTo>
                <a:lnTo>
                  <a:pt x="971" y="132"/>
                </a:lnTo>
                <a:lnTo>
                  <a:pt x="971" y="137"/>
                </a:lnTo>
                <a:lnTo>
                  <a:pt x="971" y="143"/>
                </a:lnTo>
                <a:lnTo>
                  <a:pt x="973" y="150"/>
                </a:lnTo>
                <a:lnTo>
                  <a:pt x="975" y="159"/>
                </a:lnTo>
                <a:lnTo>
                  <a:pt x="982" y="164"/>
                </a:lnTo>
                <a:lnTo>
                  <a:pt x="990" y="164"/>
                </a:lnTo>
                <a:lnTo>
                  <a:pt x="997" y="164"/>
                </a:lnTo>
                <a:lnTo>
                  <a:pt x="1000" y="170"/>
                </a:lnTo>
                <a:lnTo>
                  <a:pt x="999" y="175"/>
                </a:lnTo>
                <a:lnTo>
                  <a:pt x="995" y="181"/>
                </a:lnTo>
                <a:lnTo>
                  <a:pt x="991" y="188"/>
                </a:lnTo>
                <a:lnTo>
                  <a:pt x="988" y="193"/>
                </a:lnTo>
                <a:lnTo>
                  <a:pt x="984" y="199"/>
                </a:lnTo>
                <a:lnTo>
                  <a:pt x="979" y="206"/>
                </a:lnTo>
                <a:lnTo>
                  <a:pt x="977" y="210"/>
                </a:lnTo>
                <a:lnTo>
                  <a:pt x="973" y="217"/>
                </a:lnTo>
                <a:lnTo>
                  <a:pt x="971" y="224"/>
                </a:lnTo>
                <a:lnTo>
                  <a:pt x="966" y="228"/>
                </a:lnTo>
                <a:lnTo>
                  <a:pt x="964" y="237"/>
                </a:lnTo>
                <a:lnTo>
                  <a:pt x="962" y="247"/>
                </a:lnTo>
                <a:lnTo>
                  <a:pt x="961" y="253"/>
                </a:lnTo>
                <a:lnTo>
                  <a:pt x="959" y="258"/>
                </a:lnTo>
                <a:lnTo>
                  <a:pt x="959" y="265"/>
                </a:lnTo>
                <a:lnTo>
                  <a:pt x="961" y="271"/>
                </a:lnTo>
                <a:lnTo>
                  <a:pt x="957" y="280"/>
                </a:lnTo>
                <a:lnTo>
                  <a:pt x="955" y="287"/>
                </a:lnTo>
                <a:lnTo>
                  <a:pt x="953" y="296"/>
                </a:lnTo>
                <a:lnTo>
                  <a:pt x="950" y="302"/>
                </a:lnTo>
                <a:lnTo>
                  <a:pt x="943" y="307"/>
                </a:lnTo>
                <a:lnTo>
                  <a:pt x="937" y="311"/>
                </a:lnTo>
                <a:lnTo>
                  <a:pt x="932" y="312"/>
                </a:lnTo>
                <a:lnTo>
                  <a:pt x="926" y="312"/>
                </a:lnTo>
                <a:lnTo>
                  <a:pt x="923" y="318"/>
                </a:lnTo>
                <a:lnTo>
                  <a:pt x="919" y="325"/>
                </a:lnTo>
                <a:lnTo>
                  <a:pt x="926" y="334"/>
                </a:lnTo>
                <a:lnTo>
                  <a:pt x="932" y="336"/>
                </a:lnTo>
                <a:lnTo>
                  <a:pt x="937" y="336"/>
                </a:lnTo>
                <a:lnTo>
                  <a:pt x="946" y="338"/>
                </a:lnTo>
                <a:lnTo>
                  <a:pt x="955" y="340"/>
                </a:lnTo>
                <a:lnTo>
                  <a:pt x="962" y="341"/>
                </a:lnTo>
                <a:lnTo>
                  <a:pt x="968" y="347"/>
                </a:lnTo>
                <a:lnTo>
                  <a:pt x="973" y="350"/>
                </a:lnTo>
                <a:lnTo>
                  <a:pt x="979" y="356"/>
                </a:lnTo>
                <a:lnTo>
                  <a:pt x="982" y="358"/>
                </a:lnTo>
                <a:lnTo>
                  <a:pt x="988" y="361"/>
                </a:lnTo>
                <a:lnTo>
                  <a:pt x="991" y="365"/>
                </a:lnTo>
                <a:lnTo>
                  <a:pt x="997" y="370"/>
                </a:lnTo>
                <a:lnTo>
                  <a:pt x="1002" y="374"/>
                </a:lnTo>
                <a:lnTo>
                  <a:pt x="1004" y="379"/>
                </a:lnTo>
                <a:lnTo>
                  <a:pt x="1009" y="383"/>
                </a:lnTo>
                <a:lnTo>
                  <a:pt x="1017" y="385"/>
                </a:lnTo>
                <a:lnTo>
                  <a:pt x="1022" y="387"/>
                </a:lnTo>
                <a:lnTo>
                  <a:pt x="1035" y="383"/>
                </a:lnTo>
                <a:lnTo>
                  <a:pt x="1040" y="376"/>
                </a:lnTo>
                <a:lnTo>
                  <a:pt x="1044" y="370"/>
                </a:lnTo>
                <a:lnTo>
                  <a:pt x="1047" y="368"/>
                </a:lnTo>
                <a:lnTo>
                  <a:pt x="1051" y="370"/>
                </a:lnTo>
                <a:lnTo>
                  <a:pt x="1058" y="368"/>
                </a:lnTo>
                <a:lnTo>
                  <a:pt x="1065" y="367"/>
                </a:lnTo>
                <a:lnTo>
                  <a:pt x="1074" y="368"/>
                </a:lnTo>
                <a:lnTo>
                  <a:pt x="1082" y="368"/>
                </a:lnTo>
                <a:lnTo>
                  <a:pt x="1089" y="367"/>
                </a:lnTo>
                <a:lnTo>
                  <a:pt x="1098" y="368"/>
                </a:lnTo>
                <a:lnTo>
                  <a:pt x="1103" y="367"/>
                </a:lnTo>
                <a:lnTo>
                  <a:pt x="1109" y="367"/>
                </a:lnTo>
                <a:lnTo>
                  <a:pt x="1116" y="365"/>
                </a:lnTo>
                <a:lnTo>
                  <a:pt x="1121" y="370"/>
                </a:lnTo>
                <a:lnTo>
                  <a:pt x="1129" y="374"/>
                </a:lnTo>
                <a:lnTo>
                  <a:pt x="1138" y="383"/>
                </a:lnTo>
                <a:lnTo>
                  <a:pt x="1143" y="388"/>
                </a:lnTo>
                <a:lnTo>
                  <a:pt x="1143" y="396"/>
                </a:lnTo>
                <a:lnTo>
                  <a:pt x="1138" y="399"/>
                </a:lnTo>
                <a:lnTo>
                  <a:pt x="1134" y="405"/>
                </a:lnTo>
                <a:lnTo>
                  <a:pt x="1136" y="408"/>
                </a:lnTo>
                <a:lnTo>
                  <a:pt x="1141" y="408"/>
                </a:lnTo>
                <a:lnTo>
                  <a:pt x="1148" y="403"/>
                </a:lnTo>
                <a:lnTo>
                  <a:pt x="1156" y="399"/>
                </a:lnTo>
                <a:lnTo>
                  <a:pt x="1165" y="401"/>
                </a:lnTo>
                <a:lnTo>
                  <a:pt x="1170" y="405"/>
                </a:lnTo>
                <a:lnTo>
                  <a:pt x="1172" y="412"/>
                </a:lnTo>
                <a:lnTo>
                  <a:pt x="1172" y="417"/>
                </a:lnTo>
                <a:lnTo>
                  <a:pt x="1170" y="423"/>
                </a:lnTo>
                <a:lnTo>
                  <a:pt x="1165" y="428"/>
                </a:lnTo>
                <a:lnTo>
                  <a:pt x="1159" y="433"/>
                </a:lnTo>
                <a:lnTo>
                  <a:pt x="1152" y="432"/>
                </a:lnTo>
                <a:lnTo>
                  <a:pt x="1147" y="428"/>
                </a:lnTo>
                <a:lnTo>
                  <a:pt x="1141" y="424"/>
                </a:lnTo>
                <a:lnTo>
                  <a:pt x="1136" y="423"/>
                </a:lnTo>
                <a:lnTo>
                  <a:pt x="1134" y="428"/>
                </a:lnTo>
                <a:lnTo>
                  <a:pt x="1136" y="433"/>
                </a:lnTo>
                <a:lnTo>
                  <a:pt x="1139" y="437"/>
                </a:lnTo>
                <a:lnTo>
                  <a:pt x="1141" y="443"/>
                </a:lnTo>
                <a:lnTo>
                  <a:pt x="1139" y="450"/>
                </a:lnTo>
                <a:lnTo>
                  <a:pt x="1132" y="452"/>
                </a:lnTo>
                <a:lnTo>
                  <a:pt x="1125" y="452"/>
                </a:lnTo>
                <a:lnTo>
                  <a:pt x="1118" y="457"/>
                </a:lnTo>
                <a:lnTo>
                  <a:pt x="1121" y="466"/>
                </a:lnTo>
                <a:lnTo>
                  <a:pt x="1123" y="473"/>
                </a:lnTo>
                <a:lnTo>
                  <a:pt x="1125" y="477"/>
                </a:lnTo>
                <a:lnTo>
                  <a:pt x="1127" y="482"/>
                </a:lnTo>
                <a:lnTo>
                  <a:pt x="1130" y="486"/>
                </a:lnTo>
                <a:lnTo>
                  <a:pt x="1134" y="486"/>
                </a:lnTo>
                <a:lnTo>
                  <a:pt x="1136" y="489"/>
                </a:lnTo>
                <a:lnTo>
                  <a:pt x="1134" y="495"/>
                </a:lnTo>
                <a:lnTo>
                  <a:pt x="1125" y="500"/>
                </a:lnTo>
                <a:lnTo>
                  <a:pt x="1120" y="504"/>
                </a:lnTo>
                <a:lnTo>
                  <a:pt x="1112" y="504"/>
                </a:lnTo>
                <a:lnTo>
                  <a:pt x="1107" y="502"/>
                </a:lnTo>
                <a:lnTo>
                  <a:pt x="1102" y="502"/>
                </a:lnTo>
                <a:lnTo>
                  <a:pt x="1094" y="504"/>
                </a:lnTo>
                <a:lnTo>
                  <a:pt x="1091" y="511"/>
                </a:lnTo>
                <a:lnTo>
                  <a:pt x="1092" y="518"/>
                </a:lnTo>
                <a:lnTo>
                  <a:pt x="1094" y="524"/>
                </a:lnTo>
                <a:lnTo>
                  <a:pt x="1102" y="526"/>
                </a:lnTo>
                <a:lnTo>
                  <a:pt x="1111" y="527"/>
                </a:lnTo>
                <a:lnTo>
                  <a:pt x="1114" y="529"/>
                </a:lnTo>
                <a:lnTo>
                  <a:pt x="1114" y="536"/>
                </a:lnTo>
                <a:lnTo>
                  <a:pt x="1114" y="542"/>
                </a:lnTo>
                <a:lnTo>
                  <a:pt x="1116" y="547"/>
                </a:lnTo>
                <a:lnTo>
                  <a:pt x="1112" y="553"/>
                </a:lnTo>
                <a:lnTo>
                  <a:pt x="1107" y="549"/>
                </a:lnTo>
                <a:lnTo>
                  <a:pt x="1102" y="544"/>
                </a:lnTo>
                <a:lnTo>
                  <a:pt x="1098" y="547"/>
                </a:lnTo>
                <a:lnTo>
                  <a:pt x="1096" y="553"/>
                </a:lnTo>
                <a:lnTo>
                  <a:pt x="1092" y="560"/>
                </a:lnTo>
                <a:lnTo>
                  <a:pt x="1091" y="564"/>
                </a:lnTo>
                <a:lnTo>
                  <a:pt x="1083" y="565"/>
                </a:lnTo>
                <a:lnTo>
                  <a:pt x="1076" y="571"/>
                </a:lnTo>
                <a:lnTo>
                  <a:pt x="1082" y="573"/>
                </a:lnTo>
                <a:lnTo>
                  <a:pt x="1089" y="578"/>
                </a:lnTo>
                <a:lnTo>
                  <a:pt x="1092" y="583"/>
                </a:lnTo>
                <a:lnTo>
                  <a:pt x="1098" y="589"/>
                </a:lnTo>
                <a:lnTo>
                  <a:pt x="1103" y="594"/>
                </a:lnTo>
                <a:lnTo>
                  <a:pt x="1103" y="600"/>
                </a:lnTo>
                <a:lnTo>
                  <a:pt x="1103" y="605"/>
                </a:lnTo>
                <a:lnTo>
                  <a:pt x="1107" y="612"/>
                </a:lnTo>
                <a:lnTo>
                  <a:pt x="1112" y="616"/>
                </a:lnTo>
                <a:lnTo>
                  <a:pt x="1120" y="616"/>
                </a:lnTo>
                <a:lnTo>
                  <a:pt x="1123" y="614"/>
                </a:lnTo>
                <a:lnTo>
                  <a:pt x="1127" y="609"/>
                </a:lnTo>
                <a:lnTo>
                  <a:pt x="1132" y="609"/>
                </a:lnTo>
                <a:lnTo>
                  <a:pt x="1136" y="609"/>
                </a:lnTo>
                <a:lnTo>
                  <a:pt x="1141" y="607"/>
                </a:lnTo>
                <a:lnTo>
                  <a:pt x="1147" y="605"/>
                </a:lnTo>
                <a:lnTo>
                  <a:pt x="1152" y="605"/>
                </a:lnTo>
                <a:lnTo>
                  <a:pt x="1159" y="603"/>
                </a:lnTo>
                <a:lnTo>
                  <a:pt x="1165" y="601"/>
                </a:lnTo>
                <a:lnTo>
                  <a:pt x="1170" y="596"/>
                </a:lnTo>
                <a:lnTo>
                  <a:pt x="1174" y="592"/>
                </a:lnTo>
                <a:lnTo>
                  <a:pt x="1179" y="589"/>
                </a:lnTo>
                <a:lnTo>
                  <a:pt x="1185" y="587"/>
                </a:lnTo>
                <a:lnTo>
                  <a:pt x="1194" y="587"/>
                </a:lnTo>
                <a:lnTo>
                  <a:pt x="1201" y="582"/>
                </a:lnTo>
                <a:lnTo>
                  <a:pt x="1203" y="576"/>
                </a:lnTo>
                <a:lnTo>
                  <a:pt x="1208" y="574"/>
                </a:lnTo>
                <a:lnTo>
                  <a:pt x="1212" y="576"/>
                </a:lnTo>
                <a:lnTo>
                  <a:pt x="1217" y="580"/>
                </a:lnTo>
                <a:lnTo>
                  <a:pt x="1221" y="583"/>
                </a:lnTo>
                <a:lnTo>
                  <a:pt x="1230" y="585"/>
                </a:lnTo>
                <a:lnTo>
                  <a:pt x="1235" y="587"/>
                </a:lnTo>
                <a:lnTo>
                  <a:pt x="1239" y="594"/>
                </a:lnTo>
                <a:lnTo>
                  <a:pt x="1239" y="600"/>
                </a:lnTo>
                <a:lnTo>
                  <a:pt x="1241" y="607"/>
                </a:lnTo>
                <a:lnTo>
                  <a:pt x="1248" y="610"/>
                </a:lnTo>
                <a:lnTo>
                  <a:pt x="1253" y="612"/>
                </a:lnTo>
                <a:lnTo>
                  <a:pt x="1260" y="614"/>
                </a:lnTo>
                <a:lnTo>
                  <a:pt x="1264" y="618"/>
                </a:lnTo>
                <a:lnTo>
                  <a:pt x="1269" y="621"/>
                </a:lnTo>
                <a:lnTo>
                  <a:pt x="1277" y="623"/>
                </a:lnTo>
                <a:lnTo>
                  <a:pt x="1282" y="623"/>
                </a:lnTo>
                <a:lnTo>
                  <a:pt x="1289" y="621"/>
                </a:lnTo>
                <a:lnTo>
                  <a:pt x="1300" y="616"/>
                </a:lnTo>
                <a:lnTo>
                  <a:pt x="1307" y="616"/>
                </a:lnTo>
                <a:lnTo>
                  <a:pt x="1311" y="616"/>
                </a:lnTo>
                <a:lnTo>
                  <a:pt x="1316" y="618"/>
                </a:lnTo>
                <a:lnTo>
                  <a:pt x="1320" y="623"/>
                </a:lnTo>
                <a:lnTo>
                  <a:pt x="1325" y="623"/>
                </a:lnTo>
                <a:lnTo>
                  <a:pt x="1336" y="621"/>
                </a:lnTo>
                <a:lnTo>
                  <a:pt x="1345" y="621"/>
                </a:lnTo>
                <a:lnTo>
                  <a:pt x="1351" y="620"/>
                </a:lnTo>
                <a:lnTo>
                  <a:pt x="1358" y="616"/>
                </a:lnTo>
                <a:lnTo>
                  <a:pt x="1365" y="616"/>
                </a:lnTo>
                <a:lnTo>
                  <a:pt x="1374" y="616"/>
                </a:lnTo>
                <a:lnTo>
                  <a:pt x="1380" y="616"/>
                </a:lnTo>
                <a:lnTo>
                  <a:pt x="1387" y="614"/>
                </a:lnTo>
                <a:lnTo>
                  <a:pt x="1394" y="612"/>
                </a:lnTo>
                <a:lnTo>
                  <a:pt x="1403" y="614"/>
                </a:lnTo>
                <a:lnTo>
                  <a:pt x="1410" y="614"/>
                </a:lnTo>
                <a:lnTo>
                  <a:pt x="1419" y="612"/>
                </a:lnTo>
                <a:lnTo>
                  <a:pt x="1427" y="616"/>
                </a:lnTo>
                <a:lnTo>
                  <a:pt x="1434" y="620"/>
                </a:lnTo>
                <a:lnTo>
                  <a:pt x="1439" y="618"/>
                </a:lnTo>
                <a:lnTo>
                  <a:pt x="1445" y="612"/>
                </a:lnTo>
                <a:lnTo>
                  <a:pt x="1454" y="607"/>
                </a:lnTo>
                <a:lnTo>
                  <a:pt x="1461" y="607"/>
                </a:lnTo>
                <a:lnTo>
                  <a:pt x="1465" y="603"/>
                </a:lnTo>
                <a:lnTo>
                  <a:pt x="1466" y="598"/>
                </a:lnTo>
                <a:lnTo>
                  <a:pt x="1472" y="600"/>
                </a:lnTo>
                <a:lnTo>
                  <a:pt x="1481" y="600"/>
                </a:lnTo>
                <a:lnTo>
                  <a:pt x="1486" y="600"/>
                </a:lnTo>
                <a:lnTo>
                  <a:pt x="1492" y="600"/>
                </a:lnTo>
                <a:lnTo>
                  <a:pt x="1501" y="601"/>
                </a:lnTo>
                <a:lnTo>
                  <a:pt x="1508" y="605"/>
                </a:lnTo>
                <a:lnTo>
                  <a:pt x="1511" y="607"/>
                </a:lnTo>
                <a:lnTo>
                  <a:pt x="1515" y="610"/>
                </a:lnTo>
                <a:lnTo>
                  <a:pt x="1519" y="614"/>
                </a:lnTo>
                <a:lnTo>
                  <a:pt x="1524" y="616"/>
                </a:lnTo>
                <a:lnTo>
                  <a:pt x="1530" y="618"/>
                </a:lnTo>
                <a:lnTo>
                  <a:pt x="1533" y="618"/>
                </a:lnTo>
                <a:lnTo>
                  <a:pt x="1540" y="620"/>
                </a:lnTo>
                <a:lnTo>
                  <a:pt x="1548" y="621"/>
                </a:lnTo>
                <a:lnTo>
                  <a:pt x="1551" y="621"/>
                </a:lnTo>
                <a:lnTo>
                  <a:pt x="1558" y="623"/>
                </a:lnTo>
                <a:lnTo>
                  <a:pt x="1562" y="630"/>
                </a:lnTo>
                <a:lnTo>
                  <a:pt x="1567" y="636"/>
                </a:lnTo>
                <a:lnTo>
                  <a:pt x="1571" y="639"/>
                </a:lnTo>
                <a:lnTo>
                  <a:pt x="1576" y="641"/>
                </a:lnTo>
                <a:lnTo>
                  <a:pt x="1582" y="641"/>
                </a:lnTo>
                <a:lnTo>
                  <a:pt x="1587" y="639"/>
                </a:lnTo>
                <a:lnTo>
                  <a:pt x="1595" y="639"/>
                </a:lnTo>
                <a:lnTo>
                  <a:pt x="1600" y="641"/>
                </a:lnTo>
                <a:lnTo>
                  <a:pt x="1605" y="645"/>
                </a:lnTo>
                <a:lnTo>
                  <a:pt x="1611" y="648"/>
                </a:lnTo>
                <a:lnTo>
                  <a:pt x="1616" y="650"/>
                </a:lnTo>
                <a:lnTo>
                  <a:pt x="1625" y="654"/>
                </a:lnTo>
                <a:lnTo>
                  <a:pt x="1631" y="659"/>
                </a:lnTo>
                <a:lnTo>
                  <a:pt x="1636" y="665"/>
                </a:lnTo>
                <a:lnTo>
                  <a:pt x="1638" y="670"/>
                </a:lnTo>
                <a:lnTo>
                  <a:pt x="1640" y="676"/>
                </a:lnTo>
                <a:lnTo>
                  <a:pt x="1642" y="683"/>
                </a:lnTo>
                <a:lnTo>
                  <a:pt x="1642" y="692"/>
                </a:lnTo>
                <a:lnTo>
                  <a:pt x="1642" y="697"/>
                </a:lnTo>
                <a:lnTo>
                  <a:pt x="1642" y="703"/>
                </a:lnTo>
                <a:lnTo>
                  <a:pt x="1643" y="708"/>
                </a:lnTo>
                <a:lnTo>
                  <a:pt x="1647" y="715"/>
                </a:lnTo>
                <a:lnTo>
                  <a:pt x="1654" y="719"/>
                </a:lnTo>
                <a:lnTo>
                  <a:pt x="1658" y="715"/>
                </a:lnTo>
                <a:lnTo>
                  <a:pt x="1663" y="715"/>
                </a:lnTo>
                <a:lnTo>
                  <a:pt x="1670" y="719"/>
                </a:lnTo>
                <a:lnTo>
                  <a:pt x="1679" y="722"/>
                </a:lnTo>
                <a:lnTo>
                  <a:pt x="1685" y="726"/>
                </a:lnTo>
                <a:lnTo>
                  <a:pt x="1688" y="728"/>
                </a:lnTo>
                <a:lnTo>
                  <a:pt x="1694" y="732"/>
                </a:lnTo>
                <a:lnTo>
                  <a:pt x="1697" y="726"/>
                </a:lnTo>
                <a:lnTo>
                  <a:pt x="1705" y="722"/>
                </a:lnTo>
                <a:lnTo>
                  <a:pt x="1705" y="715"/>
                </a:lnTo>
                <a:lnTo>
                  <a:pt x="1712" y="717"/>
                </a:lnTo>
                <a:lnTo>
                  <a:pt x="1717" y="717"/>
                </a:lnTo>
                <a:lnTo>
                  <a:pt x="1723" y="719"/>
                </a:lnTo>
                <a:lnTo>
                  <a:pt x="1721" y="713"/>
                </a:lnTo>
                <a:lnTo>
                  <a:pt x="1716" y="708"/>
                </a:lnTo>
                <a:lnTo>
                  <a:pt x="1714" y="703"/>
                </a:lnTo>
                <a:lnTo>
                  <a:pt x="1719" y="703"/>
                </a:lnTo>
                <a:lnTo>
                  <a:pt x="1723" y="703"/>
                </a:lnTo>
                <a:lnTo>
                  <a:pt x="1725" y="697"/>
                </a:lnTo>
                <a:lnTo>
                  <a:pt x="1726" y="692"/>
                </a:lnTo>
                <a:lnTo>
                  <a:pt x="1732" y="692"/>
                </a:lnTo>
                <a:lnTo>
                  <a:pt x="1735" y="697"/>
                </a:lnTo>
                <a:lnTo>
                  <a:pt x="1739" y="701"/>
                </a:lnTo>
                <a:lnTo>
                  <a:pt x="1743" y="699"/>
                </a:lnTo>
                <a:lnTo>
                  <a:pt x="1748" y="703"/>
                </a:lnTo>
                <a:lnTo>
                  <a:pt x="1750" y="704"/>
                </a:lnTo>
                <a:lnTo>
                  <a:pt x="1755" y="704"/>
                </a:lnTo>
                <a:lnTo>
                  <a:pt x="1761" y="704"/>
                </a:lnTo>
                <a:lnTo>
                  <a:pt x="1764" y="710"/>
                </a:lnTo>
                <a:lnTo>
                  <a:pt x="1770" y="713"/>
                </a:lnTo>
                <a:lnTo>
                  <a:pt x="1777" y="713"/>
                </a:lnTo>
                <a:lnTo>
                  <a:pt x="1775" y="706"/>
                </a:lnTo>
                <a:lnTo>
                  <a:pt x="1772" y="703"/>
                </a:lnTo>
                <a:lnTo>
                  <a:pt x="1773" y="697"/>
                </a:lnTo>
                <a:lnTo>
                  <a:pt x="1779" y="694"/>
                </a:lnTo>
                <a:lnTo>
                  <a:pt x="1784" y="694"/>
                </a:lnTo>
                <a:lnTo>
                  <a:pt x="1786" y="699"/>
                </a:lnTo>
                <a:lnTo>
                  <a:pt x="1791" y="699"/>
                </a:lnTo>
                <a:lnTo>
                  <a:pt x="1795" y="695"/>
                </a:lnTo>
                <a:lnTo>
                  <a:pt x="1795" y="690"/>
                </a:lnTo>
                <a:lnTo>
                  <a:pt x="1800" y="690"/>
                </a:lnTo>
                <a:lnTo>
                  <a:pt x="1808" y="694"/>
                </a:lnTo>
                <a:lnTo>
                  <a:pt x="1815" y="686"/>
                </a:lnTo>
                <a:lnTo>
                  <a:pt x="1818" y="686"/>
                </a:lnTo>
                <a:lnTo>
                  <a:pt x="1822" y="690"/>
                </a:lnTo>
                <a:lnTo>
                  <a:pt x="1828" y="694"/>
                </a:lnTo>
                <a:lnTo>
                  <a:pt x="1831" y="688"/>
                </a:lnTo>
                <a:lnTo>
                  <a:pt x="1838" y="690"/>
                </a:lnTo>
                <a:lnTo>
                  <a:pt x="1846" y="694"/>
                </a:lnTo>
                <a:lnTo>
                  <a:pt x="1851" y="697"/>
                </a:lnTo>
                <a:lnTo>
                  <a:pt x="1856" y="701"/>
                </a:lnTo>
                <a:lnTo>
                  <a:pt x="1862" y="703"/>
                </a:lnTo>
                <a:lnTo>
                  <a:pt x="1909" y="688"/>
                </a:lnTo>
                <a:lnTo>
                  <a:pt x="1914" y="695"/>
                </a:lnTo>
                <a:lnTo>
                  <a:pt x="1918" y="703"/>
                </a:lnTo>
                <a:lnTo>
                  <a:pt x="1925" y="704"/>
                </a:lnTo>
                <a:lnTo>
                  <a:pt x="1932" y="710"/>
                </a:lnTo>
                <a:lnTo>
                  <a:pt x="1938" y="717"/>
                </a:lnTo>
                <a:lnTo>
                  <a:pt x="1932" y="724"/>
                </a:lnTo>
                <a:lnTo>
                  <a:pt x="1921" y="726"/>
                </a:lnTo>
                <a:lnTo>
                  <a:pt x="1912" y="728"/>
                </a:lnTo>
                <a:lnTo>
                  <a:pt x="1909" y="730"/>
                </a:lnTo>
                <a:lnTo>
                  <a:pt x="1905" y="733"/>
                </a:lnTo>
                <a:lnTo>
                  <a:pt x="1905" y="744"/>
                </a:lnTo>
                <a:lnTo>
                  <a:pt x="1907" y="753"/>
                </a:lnTo>
                <a:lnTo>
                  <a:pt x="1909" y="762"/>
                </a:lnTo>
                <a:lnTo>
                  <a:pt x="1912" y="771"/>
                </a:lnTo>
                <a:lnTo>
                  <a:pt x="1911" y="782"/>
                </a:lnTo>
                <a:lnTo>
                  <a:pt x="1909" y="789"/>
                </a:lnTo>
                <a:lnTo>
                  <a:pt x="1903" y="797"/>
                </a:lnTo>
                <a:lnTo>
                  <a:pt x="1896" y="802"/>
                </a:lnTo>
                <a:lnTo>
                  <a:pt x="1887" y="806"/>
                </a:lnTo>
                <a:lnTo>
                  <a:pt x="1876" y="807"/>
                </a:lnTo>
                <a:lnTo>
                  <a:pt x="1867" y="811"/>
                </a:lnTo>
                <a:lnTo>
                  <a:pt x="1855" y="811"/>
                </a:lnTo>
                <a:lnTo>
                  <a:pt x="1842" y="811"/>
                </a:lnTo>
                <a:lnTo>
                  <a:pt x="1829" y="811"/>
                </a:lnTo>
                <a:lnTo>
                  <a:pt x="1818" y="813"/>
                </a:lnTo>
                <a:lnTo>
                  <a:pt x="1809" y="815"/>
                </a:lnTo>
                <a:lnTo>
                  <a:pt x="1799" y="820"/>
                </a:lnTo>
                <a:lnTo>
                  <a:pt x="1790" y="822"/>
                </a:lnTo>
                <a:lnTo>
                  <a:pt x="1782" y="825"/>
                </a:lnTo>
                <a:lnTo>
                  <a:pt x="1775" y="831"/>
                </a:lnTo>
                <a:lnTo>
                  <a:pt x="1770" y="836"/>
                </a:lnTo>
                <a:lnTo>
                  <a:pt x="1764" y="843"/>
                </a:lnTo>
                <a:lnTo>
                  <a:pt x="1759" y="849"/>
                </a:lnTo>
                <a:lnTo>
                  <a:pt x="1748" y="851"/>
                </a:lnTo>
                <a:lnTo>
                  <a:pt x="1737" y="853"/>
                </a:lnTo>
                <a:lnTo>
                  <a:pt x="1728" y="856"/>
                </a:lnTo>
                <a:lnTo>
                  <a:pt x="1717" y="858"/>
                </a:lnTo>
                <a:lnTo>
                  <a:pt x="1710" y="863"/>
                </a:lnTo>
                <a:lnTo>
                  <a:pt x="1705" y="871"/>
                </a:lnTo>
                <a:lnTo>
                  <a:pt x="1701" y="876"/>
                </a:lnTo>
                <a:lnTo>
                  <a:pt x="1701" y="887"/>
                </a:lnTo>
                <a:lnTo>
                  <a:pt x="1703" y="898"/>
                </a:lnTo>
                <a:lnTo>
                  <a:pt x="1705" y="909"/>
                </a:lnTo>
                <a:lnTo>
                  <a:pt x="1703" y="919"/>
                </a:lnTo>
                <a:lnTo>
                  <a:pt x="1701" y="927"/>
                </a:lnTo>
                <a:lnTo>
                  <a:pt x="1696" y="932"/>
                </a:lnTo>
                <a:lnTo>
                  <a:pt x="1687" y="936"/>
                </a:lnTo>
                <a:lnTo>
                  <a:pt x="1678" y="939"/>
                </a:lnTo>
                <a:lnTo>
                  <a:pt x="1669" y="943"/>
                </a:lnTo>
                <a:lnTo>
                  <a:pt x="1665" y="952"/>
                </a:lnTo>
                <a:lnTo>
                  <a:pt x="1667" y="961"/>
                </a:lnTo>
                <a:lnTo>
                  <a:pt x="1667" y="970"/>
                </a:lnTo>
                <a:lnTo>
                  <a:pt x="1663" y="979"/>
                </a:lnTo>
                <a:lnTo>
                  <a:pt x="1656" y="984"/>
                </a:lnTo>
                <a:lnTo>
                  <a:pt x="1652" y="990"/>
                </a:lnTo>
                <a:lnTo>
                  <a:pt x="1609" y="966"/>
                </a:lnTo>
                <a:lnTo>
                  <a:pt x="1602" y="963"/>
                </a:lnTo>
                <a:lnTo>
                  <a:pt x="1596" y="959"/>
                </a:lnTo>
                <a:lnTo>
                  <a:pt x="1593" y="952"/>
                </a:lnTo>
                <a:lnTo>
                  <a:pt x="1589" y="948"/>
                </a:lnTo>
                <a:lnTo>
                  <a:pt x="1578" y="948"/>
                </a:lnTo>
                <a:lnTo>
                  <a:pt x="1569" y="948"/>
                </a:lnTo>
                <a:lnTo>
                  <a:pt x="1560" y="948"/>
                </a:lnTo>
                <a:lnTo>
                  <a:pt x="1551" y="945"/>
                </a:lnTo>
                <a:lnTo>
                  <a:pt x="1544" y="945"/>
                </a:lnTo>
                <a:lnTo>
                  <a:pt x="1540" y="943"/>
                </a:lnTo>
                <a:lnTo>
                  <a:pt x="1531" y="941"/>
                </a:lnTo>
                <a:lnTo>
                  <a:pt x="1524" y="941"/>
                </a:lnTo>
                <a:lnTo>
                  <a:pt x="1519" y="941"/>
                </a:lnTo>
                <a:lnTo>
                  <a:pt x="1513" y="937"/>
                </a:lnTo>
                <a:lnTo>
                  <a:pt x="1504" y="936"/>
                </a:lnTo>
                <a:lnTo>
                  <a:pt x="1493" y="936"/>
                </a:lnTo>
                <a:lnTo>
                  <a:pt x="1484" y="941"/>
                </a:lnTo>
                <a:lnTo>
                  <a:pt x="1481" y="945"/>
                </a:lnTo>
                <a:lnTo>
                  <a:pt x="1474" y="946"/>
                </a:lnTo>
                <a:lnTo>
                  <a:pt x="1465" y="952"/>
                </a:lnTo>
                <a:lnTo>
                  <a:pt x="1463" y="961"/>
                </a:lnTo>
                <a:lnTo>
                  <a:pt x="1461" y="968"/>
                </a:lnTo>
                <a:lnTo>
                  <a:pt x="1457" y="977"/>
                </a:lnTo>
                <a:lnTo>
                  <a:pt x="1450" y="981"/>
                </a:lnTo>
                <a:lnTo>
                  <a:pt x="1443" y="983"/>
                </a:lnTo>
                <a:lnTo>
                  <a:pt x="1439" y="988"/>
                </a:lnTo>
                <a:lnTo>
                  <a:pt x="1437" y="993"/>
                </a:lnTo>
                <a:lnTo>
                  <a:pt x="1432" y="999"/>
                </a:lnTo>
                <a:lnTo>
                  <a:pt x="1423" y="1002"/>
                </a:lnTo>
                <a:lnTo>
                  <a:pt x="1416" y="1006"/>
                </a:lnTo>
                <a:lnTo>
                  <a:pt x="1412" y="1011"/>
                </a:lnTo>
                <a:lnTo>
                  <a:pt x="1412" y="1017"/>
                </a:lnTo>
                <a:lnTo>
                  <a:pt x="1414" y="1022"/>
                </a:lnTo>
                <a:lnTo>
                  <a:pt x="1416" y="1026"/>
                </a:lnTo>
                <a:lnTo>
                  <a:pt x="1418" y="1033"/>
                </a:lnTo>
                <a:lnTo>
                  <a:pt x="1414" y="1039"/>
                </a:lnTo>
                <a:lnTo>
                  <a:pt x="1410" y="1048"/>
                </a:lnTo>
                <a:lnTo>
                  <a:pt x="1409" y="1051"/>
                </a:lnTo>
                <a:lnTo>
                  <a:pt x="1405" y="1055"/>
                </a:lnTo>
                <a:lnTo>
                  <a:pt x="1396" y="1064"/>
                </a:lnTo>
                <a:lnTo>
                  <a:pt x="1390" y="1067"/>
                </a:lnTo>
                <a:lnTo>
                  <a:pt x="1385" y="1069"/>
                </a:lnTo>
                <a:lnTo>
                  <a:pt x="1376" y="1077"/>
                </a:lnTo>
                <a:lnTo>
                  <a:pt x="1371" y="1084"/>
                </a:lnTo>
                <a:lnTo>
                  <a:pt x="1369" y="1089"/>
                </a:lnTo>
                <a:lnTo>
                  <a:pt x="1363" y="1095"/>
                </a:lnTo>
                <a:lnTo>
                  <a:pt x="1362" y="1102"/>
                </a:lnTo>
                <a:lnTo>
                  <a:pt x="1363" y="1105"/>
                </a:lnTo>
                <a:lnTo>
                  <a:pt x="1363" y="1111"/>
                </a:lnTo>
                <a:lnTo>
                  <a:pt x="1367" y="1116"/>
                </a:lnTo>
                <a:lnTo>
                  <a:pt x="1369" y="1122"/>
                </a:lnTo>
                <a:lnTo>
                  <a:pt x="1371" y="1131"/>
                </a:lnTo>
                <a:lnTo>
                  <a:pt x="1374" y="1136"/>
                </a:lnTo>
                <a:lnTo>
                  <a:pt x="1378" y="1140"/>
                </a:lnTo>
                <a:lnTo>
                  <a:pt x="1385" y="1143"/>
                </a:lnTo>
                <a:lnTo>
                  <a:pt x="1390" y="1147"/>
                </a:lnTo>
                <a:lnTo>
                  <a:pt x="1385" y="1152"/>
                </a:lnTo>
                <a:lnTo>
                  <a:pt x="1381" y="1156"/>
                </a:lnTo>
                <a:lnTo>
                  <a:pt x="1380" y="1160"/>
                </a:lnTo>
                <a:lnTo>
                  <a:pt x="1383" y="1165"/>
                </a:lnTo>
                <a:lnTo>
                  <a:pt x="1385" y="1169"/>
                </a:lnTo>
                <a:lnTo>
                  <a:pt x="1389" y="1176"/>
                </a:lnTo>
                <a:lnTo>
                  <a:pt x="1390" y="1179"/>
                </a:lnTo>
                <a:lnTo>
                  <a:pt x="1394" y="1183"/>
                </a:lnTo>
                <a:lnTo>
                  <a:pt x="1396" y="1188"/>
                </a:lnTo>
                <a:lnTo>
                  <a:pt x="1394" y="1194"/>
                </a:lnTo>
                <a:lnTo>
                  <a:pt x="1392" y="1198"/>
                </a:lnTo>
                <a:lnTo>
                  <a:pt x="1385" y="1198"/>
                </a:lnTo>
                <a:lnTo>
                  <a:pt x="1374" y="1194"/>
                </a:lnTo>
                <a:lnTo>
                  <a:pt x="1369" y="1190"/>
                </a:lnTo>
                <a:lnTo>
                  <a:pt x="1363" y="1188"/>
                </a:lnTo>
                <a:lnTo>
                  <a:pt x="1358" y="1187"/>
                </a:lnTo>
                <a:lnTo>
                  <a:pt x="1354" y="1183"/>
                </a:lnTo>
                <a:lnTo>
                  <a:pt x="1351" y="1179"/>
                </a:lnTo>
                <a:lnTo>
                  <a:pt x="1347" y="1179"/>
                </a:lnTo>
                <a:lnTo>
                  <a:pt x="1342" y="1174"/>
                </a:lnTo>
                <a:lnTo>
                  <a:pt x="1336" y="1169"/>
                </a:lnTo>
                <a:lnTo>
                  <a:pt x="1331" y="1165"/>
                </a:lnTo>
                <a:lnTo>
                  <a:pt x="1325" y="1165"/>
                </a:lnTo>
                <a:lnTo>
                  <a:pt x="1316" y="1161"/>
                </a:lnTo>
                <a:lnTo>
                  <a:pt x="1311" y="1154"/>
                </a:lnTo>
                <a:lnTo>
                  <a:pt x="1302" y="1152"/>
                </a:lnTo>
                <a:lnTo>
                  <a:pt x="1291" y="1149"/>
                </a:lnTo>
                <a:lnTo>
                  <a:pt x="1286" y="1145"/>
                </a:lnTo>
                <a:lnTo>
                  <a:pt x="1282" y="1143"/>
                </a:lnTo>
                <a:lnTo>
                  <a:pt x="1277" y="1140"/>
                </a:lnTo>
                <a:lnTo>
                  <a:pt x="1271" y="1136"/>
                </a:lnTo>
                <a:lnTo>
                  <a:pt x="1266" y="1134"/>
                </a:lnTo>
                <a:lnTo>
                  <a:pt x="1262" y="1131"/>
                </a:lnTo>
                <a:lnTo>
                  <a:pt x="1257" y="1127"/>
                </a:lnTo>
                <a:lnTo>
                  <a:pt x="1251" y="1123"/>
                </a:lnTo>
                <a:lnTo>
                  <a:pt x="1244" y="1120"/>
                </a:lnTo>
                <a:lnTo>
                  <a:pt x="1241" y="1114"/>
                </a:lnTo>
                <a:lnTo>
                  <a:pt x="1237" y="1109"/>
                </a:lnTo>
                <a:lnTo>
                  <a:pt x="1232" y="1105"/>
                </a:lnTo>
                <a:lnTo>
                  <a:pt x="1228" y="1102"/>
                </a:lnTo>
                <a:lnTo>
                  <a:pt x="1223" y="1098"/>
                </a:lnTo>
                <a:lnTo>
                  <a:pt x="1219" y="1093"/>
                </a:lnTo>
                <a:lnTo>
                  <a:pt x="1212" y="1091"/>
                </a:lnTo>
                <a:lnTo>
                  <a:pt x="1201" y="1091"/>
                </a:lnTo>
                <a:lnTo>
                  <a:pt x="1190" y="1093"/>
                </a:lnTo>
                <a:lnTo>
                  <a:pt x="1183" y="1093"/>
                </a:lnTo>
                <a:lnTo>
                  <a:pt x="1177" y="1093"/>
                </a:lnTo>
                <a:lnTo>
                  <a:pt x="1170" y="1093"/>
                </a:lnTo>
                <a:lnTo>
                  <a:pt x="1161" y="1093"/>
                </a:lnTo>
                <a:lnTo>
                  <a:pt x="1156" y="1093"/>
                </a:lnTo>
                <a:lnTo>
                  <a:pt x="1148" y="1091"/>
                </a:lnTo>
                <a:lnTo>
                  <a:pt x="1143" y="1089"/>
                </a:lnTo>
                <a:lnTo>
                  <a:pt x="1138" y="1086"/>
                </a:lnTo>
                <a:lnTo>
                  <a:pt x="1132" y="1086"/>
                </a:lnTo>
                <a:lnTo>
                  <a:pt x="1123" y="1084"/>
                </a:lnTo>
                <a:lnTo>
                  <a:pt x="1118" y="1082"/>
                </a:lnTo>
                <a:lnTo>
                  <a:pt x="1116" y="1089"/>
                </a:lnTo>
                <a:lnTo>
                  <a:pt x="1111" y="1093"/>
                </a:lnTo>
                <a:lnTo>
                  <a:pt x="1103" y="1091"/>
                </a:lnTo>
                <a:lnTo>
                  <a:pt x="1096" y="1093"/>
                </a:lnTo>
                <a:lnTo>
                  <a:pt x="1092" y="1098"/>
                </a:lnTo>
                <a:lnTo>
                  <a:pt x="1091" y="1104"/>
                </a:lnTo>
                <a:lnTo>
                  <a:pt x="1091" y="1111"/>
                </a:lnTo>
                <a:lnTo>
                  <a:pt x="1092" y="1114"/>
                </a:lnTo>
                <a:lnTo>
                  <a:pt x="1096" y="1118"/>
                </a:lnTo>
                <a:lnTo>
                  <a:pt x="1100" y="1123"/>
                </a:lnTo>
                <a:lnTo>
                  <a:pt x="1103" y="1129"/>
                </a:lnTo>
                <a:lnTo>
                  <a:pt x="1103" y="1134"/>
                </a:lnTo>
                <a:lnTo>
                  <a:pt x="1105" y="1138"/>
                </a:lnTo>
                <a:lnTo>
                  <a:pt x="1109" y="1143"/>
                </a:lnTo>
                <a:lnTo>
                  <a:pt x="1116" y="1143"/>
                </a:lnTo>
                <a:lnTo>
                  <a:pt x="1123" y="1142"/>
                </a:lnTo>
                <a:lnTo>
                  <a:pt x="1130" y="1140"/>
                </a:lnTo>
                <a:lnTo>
                  <a:pt x="1132" y="1145"/>
                </a:lnTo>
                <a:lnTo>
                  <a:pt x="1129" y="1151"/>
                </a:lnTo>
                <a:lnTo>
                  <a:pt x="1120" y="1152"/>
                </a:lnTo>
                <a:lnTo>
                  <a:pt x="1114" y="1152"/>
                </a:lnTo>
                <a:lnTo>
                  <a:pt x="1105" y="1154"/>
                </a:lnTo>
                <a:lnTo>
                  <a:pt x="1096" y="1156"/>
                </a:lnTo>
                <a:lnTo>
                  <a:pt x="1091" y="1156"/>
                </a:lnTo>
                <a:lnTo>
                  <a:pt x="1087" y="1156"/>
                </a:lnTo>
                <a:lnTo>
                  <a:pt x="1082" y="1154"/>
                </a:lnTo>
                <a:lnTo>
                  <a:pt x="1074" y="1154"/>
                </a:lnTo>
                <a:lnTo>
                  <a:pt x="1067" y="1158"/>
                </a:lnTo>
                <a:lnTo>
                  <a:pt x="1064" y="1167"/>
                </a:lnTo>
                <a:lnTo>
                  <a:pt x="1060" y="1172"/>
                </a:lnTo>
                <a:lnTo>
                  <a:pt x="1055" y="1176"/>
                </a:lnTo>
                <a:lnTo>
                  <a:pt x="1047" y="1178"/>
                </a:lnTo>
                <a:lnTo>
                  <a:pt x="1042" y="1178"/>
                </a:lnTo>
                <a:lnTo>
                  <a:pt x="1037" y="1178"/>
                </a:lnTo>
                <a:lnTo>
                  <a:pt x="1031" y="1179"/>
                </a:lnTo>
                <a:lnTo>
                  <a:pt x="1026" y="1183"/>
                </a:lnTo>
                <a:lnTo>
                  <a:pt x="1020" y="1188"/>
                </a:lnTo>
                <a:lnTo>
                  <a:pt x="1013" y="1194"/>
                </a:lnTo>
                <a:lnTo>
                  <a:pt x="1004" y="1198"/>
                </a:lnTo>
                <a:lnTo>
                  <a:pt x="1000" y="1199"/>
                </a:lnTo>
                <a:lnTo>
                  <a:pt x="999" y="1205"/>
                </a:lnTo>
                <a:lnTo>
                  <a:pt x="995" y="1210"/>
                </a:lnTo>
                <a:lnTo>
                  <a:pt x="990" y="1212"/>
                </a:lnTo>
                <a:lnTo>
                  <a:pt x="988" y="1207"/>
                </a:lnTo>
                <a:lnTo>
                  <a:pt x="990" y="1199"/>
                </a:lnTo>
                <a:lnTo>
                  <a:pt x="988" y="1194"/>
                </a:lnTo>
                <a:lnTo>
                  <a:pt x="982" y="1192"/>
                </a:lnTo>
                <a:lnTo>
                  <a:pt x="975" y="1196"/>
                </a:lnTo>
                <a:lnTo>
                  <a:pt x="973" y="1192"/>
                </a:lnTo>
                <a:lnTo>
                  <a:pt x="971" y="1187"/>
                </a:lnTo>
                <a:lnTo>
                  <a:pt x="971" y="1181"/>
                </a:lnTo>
                <a:lnTo>
                  <a:pt x="973" y="1176"/>
                </a:lnTo>
                <a:lnTo>
                  <a:pt x="977" y="1169"/>
                </a:lnTo>
                <a:lnTo>
                  <a:pt x="981" y="1163"/>
                </a:lnTo>
                <a:lnTo>
                  <a:pt x="984" y="1158"/>
                </a:lnTo>
                <a:lnTo>
                  <a:pt x="982" y="1151"/>
                </a:lnTo>
                <a:lnTo>
                  <a:pt x="981" y="1143"/>
                </a:lnTo>
                <a:lnTo>
                  <a:pt x="984" y="1138"/>
                </a:lnTo>
                <a:lnTo>
                  <a:pt x="984" y="1132"/>
                </a:lnTo>
                <a:lnTo>
                  <a:pt x="982" y="1123"/>
                </a:lnTo>
                <a:lnTo>
                  <a:pt x="977" y="1118"/>
                </a:lnTo>
                <a:lnTo>
                  <a:pt x="971" y="1113"/>
                </a:lnTo>
                <a:lnTo>
                  <a:pt x="966" y="1105"/>
                </a:lnTo>
                <a:lnTo>
                  <a:pt x="962" y="1102"/>
                </a:lnTo>
                <a:lnTo>
                  <a:pt x="959" y="1096"/>
                </a:lnTo>
                <a:lnTo>
                  <a:pt x="953" y="1093"/>
                </a:lnTo>
                <a:lnTo>
                  <a:pt x="950" y="1091"/>
                </a:lnTo>
                <a:lnTo>
                  <a:pt x="943" y="1091"/>
                </a:lnTo>
                <a:lnTo>
                  <a:pt x="939" y="1087"/>
                </a:lnTo>
                <a:lnTo>
                  <a:pt x="934" y="1086"/>
                </a:lnTo>
                <a:lnTo>
                  <a:pt x="928" y="1082"/>
                </a:lnTo>
                <a:lnTo>
                  <a:pt x="923" y="1078"/>
                </a:lnTo>
                <a:lnTo>
                  <a:pt x="917" y="1078"/>
                </a:lnTo>
                <a:lnTo>
                  <a:pt x="916" y="1075"/>
                </a:lnTo>
                <a:lnTo>
                  <a:pt x="908" y="1071"/>
                </a:lnTo>
                <a:lnTo>
                  <a:pt x="903" y="1071"/>
                </a:lnTo>
                <a:lnTo>
                  <a:pt x="896" y="1071"/>
                </a:lnTo>
                <a:lnTo>
                  <a:pt x="890" y="1067"/>
                </a:lnTo>
                <a:lnTo>
                  <a:pt x="885" y="1064"/>
                </a:lnTo>
                <a:lnTo>
                  <a:pt x="879" y="1058"/>
                </a:lnTo>
                <a:lnTo>
                  <a:pt x="874" y="1055"/>
                </a:lnTo>
                <a:lnTo>
                  <a:pt x="869" y="1053"/>
                </a:lnTo>
                <a:lnTo>
                  <a:pt x="863" y="1053"/>
                </a:lnTo>
                <a:lnTo>
                  <a:pt x="858" y="1051"/>
                </a:lnTo>
                <a:lnTo>
                  <a:pt x="850" y="1049"/>
                </a:lnTo>
                <a:lnTo>
                  <a:pt x="843" y="1048"/>
                </a:lnTo>
                <a:lnTo>
                  <a:pt x="836" y="1044"/>
                </a:lnTo>
                <a:lnTo>
                  <a:pt x="831" y="1040"/>
                </a:lnTo>
                <a:lnTo>
                  <a:pt x="823" y="1039"/>
                </a:lnTo>
                <a:lnTo>
                  <a:pt x="816" y="1035"/>
                </a:lnTo>
                <a:lnTo>
                  <a:pt x="809" y="1031"/>
                </a:lnTo>
                <a:lnTo>
                  <a:pt x="804" y="1030"/>
                </a:lnTo>
                <a:lnTo>
                  <a:pt x="796" y="1030"/>
                </a:lnTo>
                <a:lnTo>
                  <a:pt x="791" y="1031"/>
                </a:lnTo>
                <a:lnTo>
                  <a:pt x="787" y="1033"/>
                </a:lnTo>
                <a:lnTo>
                  <a:pt x="784" y="1035"/>
                </a:lnTo>
                <a:lnTo>
                  <a:pt x="778" y="1039"/>
                </a:lnTo>
                <a:lnTo>
                  <a:pt x="773" y="1042"/>
                </a:lnTo>
                <a:lnTo>
                  <a:pt x="767" y="1046"/>
                </a:lnTo>
                <a:lnTo>
                  <a:pt x="764" y="1049"/>
                </a:lnTo>
                <a:lnTo>
                  <a:pt x="758" y="1051"/>
                </a:lnTo>
                <a:lnTo>
                  <a:pt x="753" y="1053"/>
                </a:lnTo>
                <a:lnTo>
                  <a:pt x="748" y="1053"/>
                </a:lnTo>
                <a:lnTo>
                  <a:pt x="744" y="1055"/>
                </a:lnTo>
                <a:lnTo>
                  <a:pt x="740" y="1060"/>
                </a:lnTo>
                <a:lnTo>
                  <a:pt x="735" y="1058"/>
                </a:lnTo>
                <a:lnTo>
                  <a:pt x="729" y="1058"/>
                </a:lnTo>
                <a:lnTo>
                  <a:pt x="724" y="1062"/>
                </a:lnTo>
                <a:lnTo>
                  <a:pt x="720" y="1064"/>
                </a:lnTo>
                <a:lnTo>
                  <a:pt x="715" y="1067"/>
                </a:lnTo>
                <a:lnTo>
                  <a:pt x="708" y="1069"/>
                </a:lnTo>
                <a:lnTo>
                  <a:pt x="701" y="1066"/>
                </a:lnTo>
                <a:lnTo>
                  <a:pt x="697" y="1064"/>
                </a:lnTo>
                <a:lnTo>
                  <a:pt x="690" y="1064"/>
                </a:lnTo>
                <a:lnTo>
                  <a:pt x="684" y="1064"/>
                </a:lnTo>
                <a:lnTo>
                  <a:pt x="679" y="1067"/>
                </a:lnTo>
                <a:lnTo>
                  <a:pt x="674" y="1075"/>
                </a:lnTo>
                <a:lnTo>
                  <a:pt x="666" y="1078"/>
                </a:lnTo>
                <a:lnTo>
                  <a:pt x="661" y="1084"/>
                </a:lnTo>
                <a:lnTo>
                  <a:pt x="657" y="1087"/>
                </a:lnTo>
                <a:lnTo>
                  <a:pt x="655" y="1093"/>
                </a:lnTo>
                <a:lnTo>
                  <a:pt x="650" y="1093"/>
                </a:lnTo>
                <a:lnTo>
                  <a:pt x="645" y="1095"/>
                </a:lnTo>
                <a:lnTo>
                  <a:pt x="639" y="1093"/>
                </a:lnTo>
                <a:lnTo>
                  <a:pt x="632" y="1091"/>
                </a:lnTo>
                <a:lnTo>
                  <a:pt x="627" y="1089"/>
                </a:lnTo>
                <a:lnTo>
                  <a:pt x="621" y="1089"/>
                </a:lnTo>
                <a:lnTo>
                  <a:pt x="614" y="1091"/>
                </a:lnTo>
                <a:lnTo>
                  <a:pt x="607" y="1091"/>
                </a:lnTo>
                <a:lnTo>
                  <a:pt x="601" y="1093"/>
                </a:lnTo>
                <a:lnTo>
                  <a:pt x="596" y="1093"/>
                </a:lnTo>
                <a:lnTo>
                  <a:pt x="587" y="1098"/>
                </a:lnTo>
                <a:lnTo>
                  <a:pt x="581" y="1100"/>
                </a:lnTo>
                <a:lnTo>
                  <a:pt x="574" y="1104"/>
                </a:lnTo>
                <a:lnTo>
                  <a:pt x="569" y="1107"/>
                </a:lnTo>
                <a:lnTo>
                  <a:pt x="565" y="1109"/>
                </a:lnTo>
                <a:lnTo>
                  <a:pt x="558" y="1113"/>
                </a:lnTo>
                <a:lnTo>
                  <a:pt x="549" y="1118"/>
                </a:lnTo>
                <a:lnTo>
                  <a:pt x="543" y="1120"/>
                </a:lnTo>
                <a:lnTo>
                  <a:pt x="536" y="1122"/>
                </a:lnTo>
                <a:lnTo>
                  <a:pt x="527" y="1122"/>
                </a:lnTo>
                <a:lnTo>
                  <a:pt x="524" y="1122"/>
                </a:lnTo>
                <a:lnTo>
                  <a:pt x="520" y="1127"/>
                </a:lnTo>
                <a:lnTo>
                  <a:pt x="516" y="1132"/>
                </a:lnTo>
                <a:lnTo>
                  <a:pt x="511" y="1136"/>
                </a:lnTo>
                <a:lnTo>
                  <a:pt x="509" y="1140"/>
                </a:lnTo>
                <a:lnTo>
                  <a:pt x="506" y="1145"/>
                </a:lnTo>
                <a:lnTo>
                  <a:pt x="498" y="1147"/>
                </a:lnTo>
                <a:lnTo>
                  <a:pt x="491" y="1147"/>
                </a:lnTo>
                <a:lnTo>
                  <a:pt x="487" y="1149"/>
                </a:lnTo>
                <a:lnTo>
                  <a:pt x="487" y="1154"/>
                </a:lnTo>
                <a:lnTo>
                  <a:pt x="486" y="1161"/>
                </a:lnTo>
                <a:lnTo>
                  <a:pt x="482" y="1163"/>
                </a:lnTo>
                <a:lnTo>
                  <a:pt x="471" y="1160"/>
                </a:lnTo>
                <a:lnTo>
                  <a:pt x="460" y="1156"/>
                </a:lnTo>
                <a:lnTo>
                  <a:pt x="453" y="1152"/>
                </a:lnTo>
                <a:lnTo>
                  <a:pt x="448" y="1147"/>
                </a:lnTo>
                <a:lnTo>
                  <a:pt x="441" y="1143"/>
                </a:lnTo>
                <a:lnTo>
                  <a:pt x="435" y="1145"/>
                </a:lnTo>
                <a:lnTo>
                  <a:pt x="430" y="1145"/>
                </a:lnTo>
                <a:lnTo>
                  <a:pt x="422" y="1143"/>
                </a:lnTo>
                <a:lnTo>
                  <a:pt x="413" y="1143"/>
                </a:lnTo>
                <a:lnTo>
                  <a:pt x="404" y="1151"/>
                </a:lnTo>
                <a:lnTo>
                  <a:pt x="397" y="1154"/>
                </a:lnTo>
                <a:lnTo>
                  <a:pt x="394" y="1154"/>
                </a:lnTo>
                <a:lnTo>
                  <a:pt x="386" y="1156"/>
                </a:lnTo>
                <a:lnTo>
                  <a:pt x="385" y="1163"/>
                </a:lnTo>
                <a:lnTo>
                  <a:pt x="385" y="1169"/>
                </a:lnTo>
                <a:lnTo>
                  <a:pt x="385" y="1174"/>
                </a:lnTo>
                <a:lnTo>
                  <a:pt x="386" y="1179"/>
                </a:lnTo>
                <a:lnTo>
                  <a:pt x="390" y="1183"/>
                </a:lnTo>
                <a:lnTo>
                  <a:pt x="392" y="1190"/>
                </a:lnTo>
                <a:lnTo>
                  <a:pt x="394" y="1198"/>
                </a:lnTo>
                <a:lnTo>
                  <a:pt x="390" y="1203"/>
                </a:lnTo>
                <a:lnTo>
                  <a:pt x="385" y="1205"/>
                </a:lnTo>
                <a:lnTo>
                  <a:pt x="379" y="1208"/>
                </a:lnTo>
                <a:lnTo>
                  <a:pt x="374" y="1208"/>
                </a:lnTo>
                <a:lnTo>
                  <a:pt x="365" y="1207"/>
                </a:lnTo>
                <a:lnTo>
                  <a:pt x="357" y="1208"/>
                </a:lnTo>
                <a:lnTo>
                  <a:pt x="354" y="1210"/>
                </a:lnTo>
                <a:lnTo>
                  <a:pt x="348" y="1210"/>
                </a:lnTo>
                <a:lnTo>
                  <a:pt x="339" y="1210"/>
                </a:lnTo>
                <a:lnTo>
                  <a:pt x="334" y="1212"/>
                </a:lnTo>
                <a:lnTo>
                  <a:pt x="327" y="1214"/>
                </a:lnTo>
                <a:lnTo>
                  <a:pt x="321" y="1216"/>
                </a:lnTo>
                <a:lnTo>
                  <a:pt x="318" y="1217"/>
                </a:lnTo>
                <a:lnTo>
                  <a:pt x="311" y="1219"/>
                </a:lnTo>
                <a:lnTo>
                  <a:pt x="303" y="1219"/>
                </a:lnTo>
                <a:lnTo>
                  <a:pt x="296" y="1225"/>
                </a:lnTo>
                <a:lnTo>
                  <a:pt x="289" y="1228"/>
                </a:lnTo>
                <a:lnTo>
                  <a:pt x="282" y="1234"/>
                </a:lnTo>
                <a:lnTo>
                  <a:pt x="276" y="1234"/>
                </a:lnTo>
                <a:lnTo>
                  <a:pt x="276" y="1228"/>
                </a:lnTo>
                <a:lnTo>
                  <a:pt x="280" y="1223"/>
                </a:lnTo>
                <a:lnTo>
                  <a:pt x="280" y="1216"/>
                </a:lnTo>
                <a:lnTo>
                  <a:pt x="274" y="1210"/>
                </a:lnTo>
                <a:lnTo>
                  <a:pt x="280" y="1207"/>
                </a:lnTo>
                <a:lnTo>
                  <a:pt x="283" y="1205"/>
                </a:lnTo>
                <a:lnTo>
                  <a:pt x="285" y="1199"/>
                </a:lnTo>
                <a:lnTo>
                  <a:pt x="287" y="1192"/>
                </a:lnTo>
                <a:lnTo>
                  <a:pt x="283" y="1188"/>
                </a:lnTo>
                <a:lnTo>
                  <a:pt x="276" y="1188"/>
                </a:lnTo>
                <a:lnTo>
                  <a:pt x="269" y="1185"/>
                </a:lnTo>
                <a:lnTo>
                  <a:pt x="265" y="1183"/>
                </a:lnTo>
                <a:lnTo>
                  <a:pt x="260" y="1181"/>
                </a:lnTo>
                <a:lnTo>
                  <a:pt x="256" y="1179"/>
                </a:lnTo>
                <a:lnTo>
                  <a:pt x="251" y="1179"/>
                </a:lnTo>
                <a:lnTo>
                  <a:pt x="244" y="1178"/>
                </a:lnTo>
                <a:lnTo>
                  <a:pt x="246" y="1170"/>
                </a:lnTo>
                <a:lnTo>
                  <a:pt x="238" y="1172"/>
                </a:lnTo>
                <a:lnTo>
                  <a:pt x="233" y="1172"/>
                </a:lnTo>
                <a:lnTo>
                  <a:pt x="231" y="1165"/>
                </a:lnTo>
                <a:lnTo>
                  <a:pt x="227" y="1158"/>
                </a:lnTo>
                <a:lnTo>
                  <a:pt x="226" y="1152"/>
                </a:lnTo>
                <a:lnTo>
                  <a:pt x="220" y="1154"/>
                </a:lnTo>
                <a:lnTo>
                  <a:pt x="218" y="1160"/>
                </a:lnTo>
                <a:lnTo>
                  <a:pt x="222" y="1167"/>
                </a:lnTo>
                <a:lnTo>
                  <a:pt x="224" y="1172"/>
                </a:lnTo>
                <a:lnTo>
                  <a:pt x="220" y="1174"/>
                </a:lnTo>
                <a:lnTo>
                  <a:pt x="213" y="1172"/>
                </a:lnTo>
                <a:lnTo>
                  <a:pt x="209" y="1169"/>
                </a:lnTo>
                <a:lnTo>
                  <a:pt x="209" y="1158"/>
                </a:lnTo>
                <a:lnTo>
                  <a:pt x="211" y="1151"/>
                </a:lnTo>
                <a:lnTo>
                  <a:pt x="215" y="1145"/>
                </a:lnTo>
                <a:lnTo>
                  <a:pt x="217" y="1142"/>
                </a:lnTo>
                <a:lnTo>
                  <a:pt x="220" y="1138"/>
                </a:lnTo>
                <a:lnTo>
                  <a:pt x="222" y="1134"/>
                </a:lnTo>
                <a:lnTo>
                  <a:pt x="220" y="1127"/>
                </a:lnTo>
                <a:lnTo>
                  <a:pt x="215" y="1127"/>
                </a:lnTo>
                <a:lnTo>
                  <a:pt x="209" y="1129"/>
                </a:lnTo>
                <a:lnTo>
                  <a:pt x="206" y="1127"/>
                </a:lnTo>
                <a:lnTo>
                  <a:pt x="209" y="1123"/>
                </a:lnTo>
                <a:lnTo>
                  <a:pt x="215" y="1122"/>
                </a:lnTo>
                <a:lnTo>
                  <a:pt x="215" y="1114"/>
                </a:lnTo>
                <a:lnTo>
                  <a:pt x="213" y="1109"/>
                </a:lnTo>
                <a:lnTo>
                  <a:pt x="209" y="1104"/>
                </a:lnTo>
                <a:lnTo>
                  <a:pt x="209" y="1098"/>
                </a:lnTo>
                <a:lnTo>
                  <a:pt x="213" y="1093"/>
                </a:lnTo>
                <a:lnTo>
                  <a:pt x="211" y="1089"/>
                </a:lnTo>
                <a:lnTo>
                  <a:pt x="208" y="1084"/>
                </a:lnTo>
                <a:lnTo>
                  <a:pt x="204" y="1078"/>
                </a:lnTo>
                <a:lnTo>
                  <a:pt x="202" y="1075"/>
                </a:lnTo>
                <a:lnTo>
                  <a:pt x="197" y="1071"/>
                </a:lnTo>
                <a:lnTo>
                  <a:pt x="191" y="1069"/>
                </a:lnTo>
                <a:lnTo>
                  <a:pt x="184" y="1066"/>
                </a:lnTo>
                <a:lnTo>
                  <a:pt x="182" y="1060"/>
                </a:lnTo>
                <a:lnTo>
                  <a:pt x="186" y="1055"/>
                </a:lnTo>
                <a:lnTo>
                  <a:pt x="191" y="1049"/>
                </a:lnTo>
                <a:lnTo>
                  <a:pt x="193" y="1046"/>
                </a:lnTo>
                <a:lnTo>
                  <a:pt x="193" y="1040"/>
                </a:lnTo>
                <a:lnTo>
                  <a:pt x="193" y="1035"/>
                </a:lnTo>
                <a:lnTo>
                  <a:pt x="190" y="1028"/>
                </a:lnTo>
                <a:lnTo>
                  <a:pt x="182" y="1031"/>
                </a:lnTo>
                <a:lnTo>
                  <a:pt x="179" y="1031"/>
                </a:lnTo>
                <a:lnTo>
                  <a:pt x="177" y="1024"/>
                </a:lnTo>
                <a:lnTo>
                  <a:pt x="175" y="1019"/>
                </a:lnTo>
                <a:lnTo>
                  <a:pt x="173" y="1013"/>
                </a:lnTo>
                <a:lnTo>
                  <a:pt x="168" y="1011"/>
                </a:lnTo>
                <a:lnTo>
                  <a:pt x="161" y="1008"/>
                </a:lnTo>
                <a:lnTo>
                  <a:pt x="168" y="1006"/>
                </a:lnTo>
                <a:lnTo>
                  <a:pt x="173" y="1008"/>
                </a:lnTo>
                <a:lnTo>
                  <a:pt x="180" y="1008"/>
                </a:lnTo>
                <a:lnTo>
                  <a:pt x="186" y="1006"/>
                </a:lnTo>
                <a:lnTo>
                  <a:pt x="191" y="1001"/>
                </a:lnTo>
                <a:lnTo>
                  <a:pt x="199" y="997"/>
                </a:lnTo>
                <a:lnTo>
                  <a:pt x="206" y="990"/>
                </a:lnTo>
                <a:lnTo>
                  <a:pt x="217" y="983"/>
                </a:lnTo>
                <a:lnTo>
                  <a:pt x="220" y="975"/>
                </a:lnTo>
                <a:lnTo>
                  <a:pt x="217" y="972"/>
                </a:lnTo>
                <a:lnTo>
                  <a:pt x="211" y="970"/>
                </a:lnTo>
                <a:lnTo>
                  <a:pt x="208" y="966"/>
                </a:lnTo>
                <a:lnTo>
                  <a:pt x="206" y="961"/>
                </a:lnTo>
                <a:lnTo>
                  <a:pt x="200" y="955"/>
                </a:lnTo>
                <a:lnTo>
                  <a:pt x="193" y="957"/>
                </a:lnTo>
                <a:lnTo>
                  <a:pt x="186" y="959"/>
                </a:lnTo>
                <a:lnTo>
                  <a:pt x="188" y="952"/>
                </a:lnTo>
                <a:lnTo>
                  <a:pt x="186" y="946"/>
                </a:lnTo>
                <a:lnTo>
                  <a:pt x="184" y="943"/>
                </a:lnTo>
                <a:lnTo>
                  <a:pt x="180" y="937"/>
                </a:lnTo>
                <a:lnTo>
                  <a:pt x="175" y="936"/>
                </a:lnTo>
                <a:lnTo>
                  <a:pt x="168" y="934"/>
                </a:lnTo>
                <a:lnTo>
                  <a:pt x="161" y="936"/>
                </a:lnTo>
                <a:lnTo>
                  <a:pt x="159" y="939"/>
                </a:lnTo>
                <a:lnTo>
                  <a:pt x="153" y="945"/>
                </a:lnTo>
                <a:lnTo>
                  <a:pt x="146" y="950"/>
                </a:lnTo>
                <a:lnTo>
                  <a:pt x="143" y="945"/>
                </a:lnTo>
                <a:lnTo>
                  <a:pt x="143" y="937"/>
                </a:lnTo>
                <a:lnTo>
                  <a:pt x="150" y="934"/>
                </a:lnTo>
                <a:lnTo>
                  <a:pt x="155" y="928"/>
                </a:lnTo>
                <a:lnTo>
                  <a:pt x="150" y="923"/>
                </a:lnTo>
                <a:lnTo>
                  <a:pt x="144" y="927"/>
                </a:lnTo>
                <a:lnTo>
                  <a:pt x="137" y="927"/>
                </a:lnTo>
                <a:lnTo>
                  <a:pt x="137" y="919"/>
                </a:lnTo>
                <a:lnTo>
                  <a:pt x="137" y="912"/>
                </a:lnTo>
                <a:lnTo>
                  <a:pt x="135" y="907"/>
                </a:lnTo>
                <a:lnTo>
                  <a:pt x="132" y="901"/>
                </a:lnTo>
                <a:lnTo>
                  <a:pt x="130" y="894"/>
                </a:lnTo>
                <a:lnTo>
                  <a:pt x="132" y="890"/>
                </a:lnTo>
                <a:lnTo>
                  <a:pt x="135" y="887"/>
                </a:lnTo>
                <a:lnTo>
                  <a:pt x="139" y="887"/>
                </a:lnTo>
                <a:lnTo>
                  <a:pt x="143" y="885"/>
                </a:lnTo>
                <a:lnTo>
                  <a:pt x="148" y="881"/>
                </a:lnTo>
                <a:lnTo>
                  <a:pt x="155" y="878"/>
                </a:lnTo>
                <a:lnTo>
                  <a:pt x="153" y="874"/>
                </a:lnTo>
                <a:lnTo>
                  <a:pt x="148" y="876"/>
                </a:lnTo>
                <a:lnTo>
                  <a:pt x="144" y="876"/>
                </a:lnTo>
                <a:lnTo>
                  <a:pt x="137" y="878"/>
                </a:lnTo>
                <a:lnTo>
                  <a:pt x="130" y="876"/>
                </a:lnTo>
                <a:lnTo>
                  <a:pt x="125" y="876"/>
                </a:lnTo>
                <a:lnTo>
                  <a:pt x="115" y="876"/>
                </a:lnTo>
                <a:lnTo>
                  <a:pt x="108" y="874"/>
                </a:lnTo>
                <a:lnTo>
                  <a:pt x="110" y="871"/>
                </a:lnTo>
                <a:lnTo>
                  <a:pt x="117" y="871"/>
                </a:lnTo>
                <a:lnTo>
                  <a:pt x="123" y="869"/>
                </a:lnTo>
                <a:lnTo>
                  <a:pt x="126" y="863"/>
                </a:lnTo>
                <a:lnTo>
                  <a:pt x="132" y="862"/>
                </a:lnTo>
                <a:lnTo>
                  <a:pt x="135" y="863"/>
                </a:lnTo>
                <a:lnTo>
                  <a:pt x="137" y="871"/>
                </a:lnTo>
                <a:lnTo>
                  <a:pt x="144" y="871"/>
                </a:lnTo>
                <a:lnTo>
                  <a:pt x="148" y="863"/>
                </a:lnTo>
                <a:lnTo>
                  <a:pt x="146" y="858"/>
                </a:lnTo>
                <a:lnTo>
                  <a:pt x="141" y="854"/>
                </a:lnTo>
                <a:lnTo>
                  <a:pt x="135" y="849"/>
                </a:lnTo>
                <a:lnTo>
                  <a:pt x="132" y="845"/>
                </a:lnTo>
                <a:lnTo>
                  <a:pt x="126" y="840"/>
                </a:lnTo>
                <a:lnTo>
                  <a:pt x="117" y="843"/>
                </a:lnTo>
                <a:lnTo>
                  <a:pt x="114" y="847"/>
                </a:lnTo>
                <a:lnTo>
                  <a:pt x="108" y="843"/>
                </a:lnTo>
                <a:lnTo>
                  <a:pt x="112" y="838"/>
                </a:lnTo>
                <a:lnTo>
                  <a:pt x="115" y="833"/>
                </a:lnTo>
                <a:lnTo>
                  <a:pt x="117" y="827"/>
                </a:lnTo>
                <a:lnTo>
                  <a:pt x="115" y="816"/>
                </a:lnTo>
                <a:lnTo>
                  <a:pt x="114" y="809"/>
                </a:lnTo>
                <a:lnTo>
                  <a:pt x="119" y="806"/>
                </a:lnTo>
                <a:lnTo>
                  <a:pt x="125" y="804"/>
                </a:lnTo>
                <a:lnTo>
                  <a:pt x="125" y="797"/>
                </a:lnTo>
                <a:lnTo>
                  <a:pt x="117" y="795"/>
                </a:lnTo>
                <a:lnTo>
                  <a:pt x="110" y="795"/>
                </a:lnTo>
                <a:lnTo>
                  <a:pt x="105" y="795"/>
                </a:lnTo>
                <a:lnTo>
                  <a:pt x="101" y="791"/>
                </a:lnTo>
                <a:lnTo>
                  <a:pt x="99" y="789"/>
                </a:lnTo>
                <a:lnTo>
                  <a:pt x="97" y="780"/>
                </a:lnTo>
                <a:lnTo>
                  <a:pt x="99" y="775"/>
                </a:lnTo>
                <a:lnTo>
                  <a:pt x="105" y="773"/>
                </a:lnTo>
                <a:lnTo>
                  <a:pt x="112" y="769"/>
                </a:lnTo>
                <a:lnTo>
                  <a:pt x="115" y="766"/>
                </a:lnTo>
                <a:lnTo>
                  <a:pt x="112" y="762"/>
                </a:lnTo>
                <a:lnTo>
                  <a:pt x="105" y="762"/>
                </a:lnTo>
                <a:lnTo>
                  <a:pt x="101" y="759"/>
                </a:lnTo>
                <a:lnTo>
                  <a:pt x="99" y="753"/>
                </a:lnTo>
                <a:lnTo>
                  <a:pt x="96" y="748"/>
                </a:lnTo>
                <a:lnTo>
                  <a:pt x="101" y="748"/>
                </a:lnTo>
                <a:lnTo>
                  <a:pt x="106" y="751"/>
                </a:lnTo>
                <a:lnTo>
                  <a:pt x="112" y="748"/>
                </a:lnTo>
                <a:lnTo>
                  <a:pt x="106" y="744"/>
                </a:lnTo>
                <a:lnTo>
                  <a:pt x="101" y="739"/>
                </a:lnTo>
                <a:lnTo>
                  <a:pt x="101" y="732"/>
                </a:lnTo>
                <a:lnTo>
                  <a:pt x="106" y="728"/>
                </a:lnTo>
                <a:lnTo>
                  <a:pt x="112" y="726"/>
                </a:lnTo>
                <a:lnTo>
                  <a:pt x="117" y="722"/>
                </a:lnTo>
                <a:lnTo>
                  <a:pt x="117" y="715"/>
                </a:lnTo>
                <a:lnTo>
                  <a:pt x="110" y="710"/>
                </a:lnTo>
                <a:lnTo>
                  <a:pt x="106" y="704"/>
                </a:lnTo>
                <a:lnTo>
                  <a:pt x="101" y="701"/>
                </a:lnTo>
                <a:lnTo>
                  <a:pt x="96" y="699"/>
                </a:lnTo>
                <a:lnTo>
                  <a:pt x="92" y="697"/>
                </a:lnTo>
                <a:lnTo>
                  <a:pt x="87" y="694"/>
                </a:lnTo>
                <a:lnTo>
                  <a:pt x="88" y="688"/>
                </a:lnTo>
                <a:lnTo>
                  <a:pt x="92" y="685"/>
                </a:lnTo>
                <a:lnTo>
                  <a:pt x="96" y="681"/>
                </a:lnTo>
                <a:lnTo>
                  <a:pt x="101" y="676"/>
                </a:lnTo>
                <a:lnTo>
                  <a:pt x="101" y="666"/>
                </a:lnTo>
                <a:lnTo>
                  <a:pt x="97" y="661"/>
                </a:lnTo>
                <a:lnTo>
                  <a:pt x="92" y="659"/>
                </a:lnTo>
                <a:lnTo>
                  <a:pt x="87" y="657"/>
                </a:lnTo>
                <a:lnTo>
                  <a:pt x="83" y="654"/>
                </a:lnTo>
                <a:lnTo>
                  <a:pt x="79" y="643"/>
                </a:lnTo>
                <a:lnTo>
                  <a:pt x="81" y="638"/>
                </a:lnTo>
                <a:lnTo>
                  <a:pt x="87" y="634"/>
                </a:lnTo>
                <a:lnTo>
                  <a:pt x="94" y="632"/>
                </a:lnTo>
                <a:lnTo>
                  <a:pt x="94" y="627"/>
                </a:lnTo>
                <a:lnTo>
                  <a:pt x="90" y="625"/>
                </a:lnTo>
                <a:lnTo>
                  <a:pt x="83" y="625"/>
                </a:lnTo>
                <a:lnTo>
                  <a:pt x="78" y="627"/>
                </a:lnTo>
                <a:lnTo>
                  <a:pt x="70" y="629"/>
                </a:lnTo>
                <a:lnTo>
                  <a:pt x="63" y="632"/>
                </a:lnTo>
                <a:lnTo>
                  <a:pt x="56" y="634"/>
                </a:lnTo>
                <a:lnTo>
                  <a:pt x="50" y="630"/>
                </a:lnTo>
                <a:lnTo>
                  <a:pt x="52" y="625"/>
                </a:lnTo>
                <a:lnTo>
                  <a:pt x="58" y="620"/>
                </a:lnTo>
                <a:lnTo>
                  <a:pt x="65" y="614"/>
                </a:lnTo>
                <a:lnTo>
                  <a:pt x="67" y="607"/>
                </a:lnTo>
                <a:lnTo>
                  <a:pt x="65" y="601"/>
                </a:lnTo>
                <a:lnTo>
                  <a:pt x="63" y="596"/>
                </a:lnTo>
                <a:lnTo>
                  <a:pt x="59" y="592"/>
                </a:lnTo>
                <a:lnTo>
                  <a:pt x="54" y="591"/>
                </a:lnTo>
                <a:lnTo>
                  <a:pt x="50" y="594"/>
                </a:lnTo>
                <a:lnTo>
                  <a:pt x="52" y="600"/>
                </a:lnTo>
                <a:lnTo>
                  <a:pt x="49" y="601"/>
                </a:lnTo>
                <a:lnTo>
                  <a:pt x="41" y="601"/>
                </a:lnTo>
                <a:lnTo>
                  <a:pt x="38" y="603"/>
                </a:lnTo>
                <a:lnTo>
                  <a:pt x="31" y="603"/>
                </a:lnTo>
                <a:lnTo>
                  <a:pt x="27" y="600"/>
                </a:lnTo>
                <a:lnTo>
                  <a:pt x="31" y="594"/>
                </a:lnTo>
                <a:lnTo>
                  <a:pt x="34" y="587"/>
                </a:lnTo>
                <a:lnTo>
                  <a:pt x="29" y="585"/>
                </a:lnTo>
                <a:lnTo>
                  <a:pt x="23" y="585"/>
                </a:lnTo>
                <a:lnTo>
                  <a:pt x="13" y="582"/>
                </a:lnTo>
                <a:lnTo>
                  <a:pt x="7" y="580"/>
                </a:lnTo>
                <a:lnTo>
                  <a:pt x="7" y="574"/>
                </a:lnTo>
                <a:lnTo>
                  <a:pt x="9" y="573"/>
                </a:lnTo>
                <a:lnTo>
                  <a:pt x="14" y="573"/>
                </a:lnTo>
                <a:lnTo>
                  <a:pt x="23" y="573"/>
                </a:lnTo>
                <a:lnTo>
                  <a:pt x="32" y="574"/>
                </a:lnTo>
                <a:lnTo>
                  <a:pt x="40" y="573"/>
                </a:lnTo>
                <a:lnTo>
                  <a:pt x="43" y="569"/>
                </a:lnTo>
                <a:lnTo>
                  <a:pt x="45" y="565"/>
                </a:lnTo>
                <a:lnTo>
                  <a:pt x="40" y="560"/>
                </a:lnTo>
                <a:lnTo>
                  <a:pt x="32" y="560"/>
                </a:lnTo>
                <a:lnTo>
                  <a:pt x="25" y="562"/>
                </a:lnTo>
                <a:lnTo>
                  <a:pt x="18" y="564"/>
                </a:lnTo>
                <a:lnTo>
                  <a:pt x="13" y="564"/>
                </a:lnTo>
                <a:lnTo>
                  <a:pt x="7" y="560"/>
                </a:lnTo>
                <a:lnTo>
                  <a:pt x="7" y="553"/>
                </a:lnTo>
                <a:lnTo>
                  <a:pt x="13" y="551"/>
                </a:lnTo>
                <a:lnTo>
                  <a:pt x="22" y="551"/>
                </a:lnTo>
                <a:lnTo>
                  <a:pt x="27" y="547"/>
                </a:lnTo>
                <a:lnTo>
                  <a:pt x="31" y="542"/>
                </a:lnTo>
                <a:lnTo>
                  <a:pt x="27" y="536"/>
                </a:lnTo>
                <a:lnTo>
                  <a:pt x="20" y="536"/>
                </a:lnTo>
                <a:lnTo>
                  <a:pt x="14" y="538"/>
                </a:lnTo>
                <a:lnTo>
                  <a:pt x="7" y="538"/>
                </a:lnTo>
                <a:lnTo>
                  <a:pt x="4" y="531"/>
                </a:lnTo>
                <a:lnTo>
                  <a:pt x="5" y="527"/>
                </a:lnTo>
                <a:lnTo>
                  <a:pt x="0" y="520"/>
                </a:lnTo>
                <a:lnTo>
                  <a:pt x="5" y="511"/>
                </a:lnTo>
                <a:lnTo>
                  <a:pt x="5" y="504"/>
                </a:lnTo>
                <a:lnTo>
                  <a:pt x="7" y="499"/>
                </a:lnTo>
                <a:lnTo>
                  <a:pt x="11" y="497"/>
                </a:lnTo>
                <a:lnTo>
                  <a:pt x="20" y="491"/>
                </a:lnTo>
                <a:lnTo>
                  <a:pt x="23" y="488"/>
                </a:lnTo>
                <a:lnTo>
                  <a:pt x="22" y="484"/>
                </a:lnTo>
                <a:lnTo>
                  <a:pt x="18" y="477"/>
                </a:lnTo>
                <a:lnTo>
                  <a:pt x="23" y="479"/>
                </a:lnTo>
                <a:lnTo>
                  <a:pt x="31" y="477"/>
                </a:lnTo>
                <a:lnTo>
                  <a:pt x="27" y="470"/>
                </a:lnTo>
                <a:lnTo>
                  <a:pt x="22" y="466"/>
                </a:lnTo>
                <a:lnTo>
                  <a:pt x="20" y="461"/>
                </a:lnTo>
                <a:lnTo>
                  <a:pt x="25" y="459"/>
                </a:lnTo>
                <a:lnTo>
                  <a:pt x="32" y="457"/>
                </a:lnTo>
                <a:lnTo>
                  <a:pt x="31" y="452"/>
                </a:lnTo>
                <a:lnTo>
                  <a:pt x="34" y="446"/>
                </a:lnTo>
                <a:lnTo>
                  <a:pt x="40" y="452"/>
                </a:lnTo>
                <a:lnTo>
                  <a:pt x="47" y="453"/>
                </a:lnTo>
                <a:lnTo>
                  <a:pt x="50" y="450"/>
                </a:lnTo>
                <a:lnTo>
                  <a:pt x="54" y="446"/>
                </a:lnTo>
                <a:lnTo>
                  <a:pt x="61" y="446"/>
                </a:lnTo>
                <a:lnTo>
                  <a:pt x="59" y="453"/>
                </a:lnTo>
                <a:lnTo>
                  <a:pt x="63" y="459"/>
                </a:lnTo>
                <a:lnTo>
                  <a:pt x="72" y="455"/>
                </a:lnTo>
                <a:lnTo>
                  <a:pt x="79" y="455"/>
                </a:lnTo>
                <a:lnTo>
                  <a:pt x="83" y="452"/>
                </a:lnTo>
                <a:lnTo>
                  <a:pt x="83" y="446"/>
                </a:lnTo>
                <a:lnTo>
                  <a:pt x="79" y="443"/>
                </a:lnTo>
                <a:lnTo>
                  <a:pt x="85" y="443"/>
                </a:lnTo>
                <a:lnTo>
                  <a:pt x="90" y="443"/>
                </a:lnTo>
                <a:lnTo>
                  <a:pt x="97" y="443"/>
                </a:lnTo>
                <a:lnTo>
                  <a:pt x="103" y="439"/>
                </a:lnTo>
                <a:lnTo>
                  <a:pt x="101" y="433"/>
                </a:lnTo>
                <a:lnTo>
                  <a:pt x="97" y="428"/>
                </a:lnTo>
                <a:lnTo>
                  <a:pt x="99" y="423"/>
                </a:lnTo>
                <a:lnTo>
                  <a:pt x="105" y="426"/>
                </a:lnTo>
                <a:lnTo>
                  <a:pt x="114" y="426"/>
                </a:lnTo>
                <a:lnTo>
                  <a:pt x="114" y="421"/>
                </a:lnTo>
                <a:lnTo>
                  <a:pt x="112" y="415"/>
                </a:lnTo>
                <a:lnTo>
                  <a:pt x="119" y="410"/>
                </a:lnTo>
                <a:lnTo>
                  <a:pt x="121" y="405"/>
                </a:lnTo>
                <a:lnTo>
                  <a:pt x="123" y="401"/>
                </a:lnTo>
                <a:lnTo>
                  <a:pt x="132" y="399"/>
                </a:lnTo>
                <a:lnTo>
                  <a:pt x="132" y="405"/>
                </a:lnTo>
                <a:lnTo>
                  <a:pt x="137" y="406"/>
                </a:lnTo>
                <a:lnTo>
                  <a:pt x="141" y="408"/>
                </a:lnTo>
                <a:lnTo>
                  <a:pt x="146" y="405"/>
                </a:lnTo>
                <a:lnTo>
                  <a:pt x="143" y="401"/>
                </a:lnTo>
                <a:lnTo>
                  <a:pt x="137" y="397"/>
                </a:lnTo>
                <a:lnTo>
                  <a:pt x="139" y="390"/>
                </a:lnTo>
                <a:lnTo>
                  <a:pt x="144" y="392"/>
                </a:lnTo>
                <a:lnTo>
                  <a:pt x="150" y="396"/>
                </a:lnTo>
                <a:lnTo>
                  <a:pt x="157" y="397"/>
                </a:lnTo>
                <a:lnTo>
                  <a:pt x="161" y="392"/>
                </a:lnTo>
                <a:lnTo>
                  <a:pt x="161" y="385"/>
                </a:lnTo>
                <a:lnTo>
                  <a:pt x="157" y="383"/>
                </a:lnTo>
                <a:lnTo>
                  <a:pt x="161" y="374"/>
                </a:lnTo>
                <a:lnTo>
                  <a:pt x="166" y="372"/>
                </a:lnTo>
                <a:lnTo>
                  <a:pt x="171" y="370"/>
                </a:lnTo>
                <a:lnTo>
                  <a:pt x="175" y="367"/>
                </a:lnTo>
                <a:lnTo>
                  <a:pt x="179" y="363"/>
                </a:lnTo>
                <a:lnTo>
                  <a:pt x="175" y="358"/>
                </a:lnTo>
                <a:lnTo>
                  <a:pt x="170" y="356"/>
                </a:lnTo>
                <a:lnTo>
                  <a:pt x="171" y="352"/>
                </a:lnTo>
                <a:lnTo>
                  <a:pt x="180" y="354"/>
                </a:lnTo>
                <a:lnTo>
                  <a:pt x="182" y="349"/>
                </a:lnTo>
                <a:lnTo>
                  <a:pt x="177" y="347"/>
                </a:lnTo>
                <a:lnTo>
                  <a:pt x="177" y="343"/>
                </a:lnTo>
                <a:lnTo>
                  <a:pt x="180" y="336"/>
                </a:lnTo>
                <a:lnTo>
                  <a:pt x="180" y="329"/>
                </a:lnTo>
                <a:lnTo>
                  <a:pt x="186" y="327"/>
                </a:lnTo>
                <a:lnTo>
                  <a:pt x="190" y="329"/>
                </a:lnTo>
                <a:lnTo>
                  <a:pt x="197" y="331"/>
                </a:lnTo>
                <a:lnTo>
                  <a:pt x="200" y="331"/>
                </a:lnTo>
                <a:lnTo>
                  <a:pt x="197" y="325"/>
                </a:lnTo>
                <a:lnTo>
                  <a:pt x="197" y="318"/>
                </a:lnTo>
                <a:lnTo>
                  <a:pt x="200" y="316"/>
                </a:lnTo>
                <a:lnTo>
                  <a:pt x="206" y="314"/>
                </a:lnTo>
                <a:lnTo>
                  <a:pt x="211" y="312"/>
                </a:lnTo>
                <a:lnTo>
                  <a:pt x="209" y="307"/>
                </a:lnTo>
                <a:lnTo>
                  <a:pt x="211" y="300"/>
                </a:lnTo>
                <a:lnTo>
                  <a:pt x="217" y="302"/>
                </a:lnTo>
                <a:lnTo>
                  <a:pt x="224" y="303"/>
                </a:lnTo>
                <a:lnTo>
                  <a:pt x="227" y="302"/>
                </a:lnTo>
                <a:lnTo>
                  <a:pt x="226" y="296"/>
                </a:lnTo>
                <a:lnTo>
                  <a:pt x="224" y="291"/>
                </a:lnTo>
                <a:lnTo>
                  <a:pt x="227" y="285"/>
                </a:lnTo>
                <a:lnTo>
                  <a:pt x="227" y="280"/>
                </a:lnTo>
                <a:lnTo>
                  <a:pt x="233" y="278"/>
                </a:lnTo>
                <a:lnTo>
                  <a:pt x="240" y="282"/>
                </a:lnTo>
                <a:lnTo>
                  <a:pt x="247" y="280"/>
                </a:lnTo>
                <a:lnTo>
                  <a:pt x="247" y="273"/>
                </a:lnTo>
                <a:lnTo>
                  <a:pt x="256" y="273"/>
                </a:lnTo>
                <a:lnTo>
                  <a:pt x="256" y="269"/>
                </a:lnTo>
                <a:lnTo>
                  <a:pt x="264" y="267"/>
                </a:lnTo>
                <a:lnTo>
                  <a:pt x="267" y="267"/>
                </a:lnTo>
                <a:lnTo>
                  <a:pt x="273" y="264"/>
                </a:lnTo>
                <a:lnTo>
                  <a:pt x="282" y="262"/>
                </a:lnTo>
                <a:lnTo>
                  <a:pt x="287" y="258"/>
                </a:lnTo>
                <a:lnTo>
                  <a:pt x="291" y="256"/>
                </a:lnTo>
                <a:lnTo>
                  <a:pt x="289" y="251"/>
                </a:lnTo>
                <a:lnTo>
                  <a:pt x="292" y="246"/>
                </a:lnTo>
                <a:lnTo>
                  <a:pt x="294" y="240"/>
                </a:lnTo>
                <a:lnTo>
                  <a:pt x="298" y="237"/>
                </a:lnTo>
                <a:lnTo>
                  <a:pt x="301" y="233"/>
                </a:lnTo>
                <a:lnTo>
                  <a:pt x="307" y="228"/>
                </a:lnTo>
                <a:lnTo>
                  <a:pt x="309" y="231"/>
                </a:lnTo>
                <a:lnTo>
                  <a:pt x="311" y="235"/>
                </a:lnTo>
                <a:lnTo>
                  <a:pt x="312" y="229"/>
                </a:lnTo>
                <a:lnTo>
                  <a:pt x="316" y="226"/>
                </a:lnTo>
                <a:lnTo>
                  <a:pt x="311" y="224"/>
                </a:lnTo>
                <a:lnTo>
                  <a:pt x="311" y="219"/>
                </a:lnTo>
                <a:lnTo>
                  <a:pt x="311" y="213"/>
                </a:lnTo>
                <a:lnTo>
                  <a:pt x="307" y="210"/>
                </a:lnTo>
                <a:lnTo>
                  <a:pt x="309" y="204"/>
                </a:lnTo>
                <a:lnTo>
                  <a:pt x="309" y="199"/>
                </a:lnTo>
                <a:lnTo>
                  <a:pt x="305" y="193"/>
                </a:lnTo>
                <a:lnTo>
                  <a:pt x="303" y="188"/>
                </a:lnTo>
                <a:lnTo>
                  <a:pt x="300" y="182"/>
                </a:lnTo>
                <a:lnTo>
                  <a:pt x="292" y="181"/>
                </a:lnTo>
                <a:lnTo>
                  <a:pt x="285" y="179"/>
                </a:lnTo>
                <a:lnTo>
                  <a:pt x="289" y="173"/>
                </a:lnTo>
                <a:lnTo>
                  <a:pt x="291" y="168"/>
                </a:lnTo>
                <a:lnTo>
                  <a:pt x="294" y="163"/>
                </a:lnTo>
                <a:lnTo>
                  <a:pt x="289" y="161"/>
                </a:lnTo>
                <a:lnTo>
                  <a:pt x="282" y="161"/>
                </a:lnTo>
                <a:lnTo>
                  <a:pt x="278" y="152"/>
                </a:lnTo>
                <a:lnTo>
                  <a:pt x="278" y="148"/>
                </a:lnTo>
                <a:lnTo>
                  <a:pt x="271" y="146"/>
                </a:lnTo>
                <a:lnTo>
                  <a:pt x="273" y="143"/>
                </a:lnTo>
                <a:lnTo>
                  <a:pt x="267" y="141"/>
                </a:lnTo>
                <a:lnTo>
                  <a:pt x="271" y="137"/>
                </a:lnTo>
                <a:lnTo>
                  <a:pt x="265" y="135"/>
                </a:lnTo>
                <a:lnTo>
                  <a:pt x="264" y="128"/>
                </a:lnTo>
                <a:lnTo>
                  <a:pt x="256" y="123"/>
                </a:lnTo>
                <a:lnTo>
                  <a:pt x="251" y="119"/>
                </a:lnTo>
                <a:lnTo>
                  <a:pt x="246" y="117"/>
                </a:lnTo>
                <a:lnTo>
                  <a:pt x="240" y="116"/>
                </a:lnTo>
                <a:lnTo>
                  <a:pt x="236" y="112"/>
                </a:lnTo>
                <a:lnTo>
                  <a:pt x="233" y="107"/>
                </a:lnTo>
                <a:lnTo>
                  <a:pt x="233" y="101"/>
                </a:lnTo>
                <a:lnTo>
                  <a:pt x="227" y="98"/>
                </a:lnTo>
                <a:lnTo>
                  <a:pt x="224" y="90"/>
                </a:lnTo>
                <a:lnTo>
                  <a:pt x="222" y="87"/>
                </a:lnTo>
                <a:lnTo>
                  <a:pt x="218" y="81"/>
                </a:lnTo>
                <a:lnTo>
                  <a:pt x="220" y="76"/>
                </a:lnTo>
                <a:lnTo>
                  <a:pt x="222" y="70"/>
                </a:lnTo>
                <a:lnTo>
                  <a:pt x="227" y="65"/>
                </a:lnTo>
                <a:lnTo>
                  <a:pt x="233" y="58"/>
                </a:lnTo>
                <a:lnTo>
                  <a:pt x="235" y="54"/>
                </a:lnTo>
                <a:lnTo>
                  <a:pt x="238" y="51"/>
                </a:lnTo>
                <a:lnTo>
                  <a:pt x="244" y="47"/>
                </a:lnTo>
                <a:lnTo>
                  <a:pt x="251" y="45"/>
                </a:lnTo>
                <a:lnTo>
                  <a:pt x="255" y="43"/>
                </a:lnTo>
                <a:lnTo>
                  <a:pt x="262" y="42"/>
                </a:lnTo>
                <a:lnTo>
                  <a:pt x="267" y="40"/>
                </a:lnTo>
                <a:lnTo>
                  <a:pt x="273" y="36"/>
                </a:lnTo>
                <a:lnTo>
                  <a:pt x="276" y="31"/>
                </a:lnTo>
                <a:lnTo>
                  <a:pt x="273" y="22"/>
                </a:lnTo>
                <a:lnTo>
                  <a:pt x="269" y="16"/>
                </a:lnTo>
                <a:lnTo>
                  <a:pt x="280" y="14"/>
                </a:lnTo>
                <a:lnTo>
                  <a:pt x="278" y="11"/>
                </a:lnTo>
                <a:lnTo>
                  <a:pt x="283" y="11"/>
                </a:lnTo>
                <a:lnTo>
                  <a:pt x="289" y="9"/>
                </a:lnTo>
                <a:lnTo>
                  <a:pt x="294" y="4"/>
                </a:lnTo>
                <a:lnTo>
                  <a:pt x="298" y="0"/>
                </a:lnTo>
                <a:lnTo>
                  <a:pt x="303" y="0"/>
                </a:lnTo>
                <a:lnTo>
                  <a:pt x="309" y="2"/>
                </a:lnTo>
                <a:lnTo>
                  <a:pt x="312" y="4"/>
                </a:lnTo>
                <a:lnTo>
                  <a:pt x="320" y="4"/>
                </a:lnTo>
                <a:lnTo>
                  <a:pt x="327" y="5"/>
                </a:lnTo>
                <a:lnTo>
                  <a:pt x="332" y="7"/>
                </a:lnTo>
                <a:lnTo>
                  <a:pt x="338" y="9"/>
                </a:lnTo>
                <a:lnTo>
                  <a:pt x="338" y="9"/>
                </a:lnTo>
                <a:close/>
              </a:path>
            </a:pathLst>
          </a:custGeom>
          <a:solidFill>
            <a:schemeClr val="accent1">
              <a:lumMod val="40000"/>
              <a:lumOff val="60000"/>
            </a:schemeClr>
          </a:solidFill>
          <a:ln w="9525">
            <a:noFill/>
            <a:round/>
            <a:headEnd/>
            <a:tailEnd/>
          </a:ln>
        </p:spPr>
        <p:txBody>
          <a:bodyPr/>
          <a:lstStyle/>
          <a:p>
            <a:pPr fontAlgn="auto">
              <a:spcBef>
                <a:spcPts val="0"/>
              </a:spcBef>
              <a:spcAft>
                <a:spcPts val="0"/>
              </a:spcAft>
              <a:defRPr/>
            </a:pPr>
            <a:endParaRPr lang="en-US">
              <a:solidFill>
                <a:schemeClr val="accent1">
                  <a:lumMod val="75000"/>
                </a:schemeClr>
              </a:solidFill>
              <a:latin typeface="+mn-lt"/>
              <a:cs typeface="+mn-cs"/>
            </a:endParaRPr>
          </a:p>
        </p:txBody>
      </p:sp>
      <p:sp>
        <p:nvSpPr>
          <p:cNvPr id="17426" name="Freeform 19"/>
          <p:cNvSpPr>
            <a:spLocks/>
          </p:cNvSpPr>
          <p:nvPr/>
        </p:nvSpPr>
        <p:spPr bwMode="auto">
          <a:xfrm>
            <a:off x="3889375" y="2708275"/>
            <a:ext cx="2916238" cy="1944688"/>
          </a:xfrm>
          <a:custGeom>
            <a:avLst/>
            <a:gdLst>
              <a:gd name="T0" fmla="*/ 2147483647 w 1837"/>
              <a:gd name="T1" fmla="*/ 2147483647 h 1225"/>
              <a:gd name="T2" fmla="*/ 2147483647 w 1837"/>
              <a:gd name="T3" fmla="*/ 2147483647 h 1225"/>
              <a:gd name="T4" fmla="*/ 2147483647 w 1837"/>
              <a:gd name="T5" fmla="*/ 2147483647 h 1225"/>
              <a:gd name="T6" fmla="*/ 2147483647 w 1837"/>
              <a:gd name="T7" fmla="*/ 2147483647 h 1225"/>
              <a:gd name="T8" fmla="*/ 2147483647 w 1837"/>
              <a:gd name="T9" fmla="*/ 2147483647 h 1225"/>
              <a:gd name="T10" fmla="*/ 2147483647 w 1837"/>
              <a:gd name="T11" fmla="*/ 2147483647 h 1225"/>
              <a:gd name="T12" fmla="*/ 2147483647 w 1837"/>
              <a:gd name="T13" fmla="*/ 2147483647 h 1225"/>
              <a:gd name="T14" fmla="*/ 2147483647 w 1837"/>
              <a:gd name="T15" fmla="*/ 2147483647 h 1225"/>
              <a:gd name="T16" fmla="*/ 2147483647 w 1837"/>
              <a:gd name="T17" fmla="*/ 2147483647 h 1225"/>
              <a:gd name="T18" fmla="*/ 2147483647 w 1837"/>
              <a:gd name="T19" fmla="*/ 2147483647 h 1225"/>
              <a:gd name="T20" fmla="*/ 2147483647 w 1837"/>
              <a:gd name="T21" fmla="*/ 2147483647 h 1225"/>
              <a:gd name="T22" fmla="*/ 2147483647 w 1837"/>
              <a:gd name="T23" fmla="*/ 2147483647 h 1225"/>
              <a:gd name="T24" fmla="*/ 2147483647 w 1837"/>
              <a:gd name="T25" fmla="*/ 2147483647 h 1225"/>
              <a:gd name="T26" fmla="*/ 2147483647 w 1837"/>
              <a:gd name="T27" fmla="*/ 2147483647 h 1225"/>
              <a:gd name="T28" fmla="*/ 2147483647 w 1837"/>
              <a:gd name="T29" fmla="*/ 2147483647 h 1225"/>
              <a:gd name="T30" fmla="*/ 2147483647 w 1837"/>
              <a:gd name="T31" fmla="*/ 2147483647 h 1225"/>
              <a:gd name="T32" fmla="*/ 2147483647 w 1837"/>
              <a:gd name="T33" fmla="*/ 2147483647 h 1225"/>
              <a:gd name="T34" fmla="*/ 2147483647 w 1837"/>
              <a:gd name="T35" fmla="*/ 2147483647 h 1225"/>
              <a:gd name="T36" fmla="*/ 2147483647 w 1837"/>
              <a:gd name="T37" fmla="*/ 2147483647 h 1225"/>
              <a:gd name="T38" fmla="*/ 2147483647 w 1837"/>
              <a:gd name="T39" fmla="*/ 2147483647 h 1225"/>
              <a:gd name="T40" fmla="*/ 2147483647 w 1837"/>
              <a:gd name="T41" fmla="*/ 2147483647 h 1225"/>
              <a:gd name="T42" fmla="*/ 2147483647 w 1837"/>
              <a:gd name="T43" fmla="*/ 2147483647 h 1225"/>
              <a:gd name="T44" fmla="*/ 2147483647 w 1837"/>
              <a:gd name="T45" fmla="*/ 2147483647 h 1225"/>
              <a:gd name="T46" fmla="*/ 2147483647 w 1837"/>
              <a:gd name="T47" fmla="*/ 2147483647 h 1225"/>
              <a:gd name="T48" fmla="*/ 2147483647 w 1837"/>
              <a:gd name="T49" fmla="*/ 2147483647 h 1225"/>
              <a:gd name="T50" fmla="*/ 2147483647 w 1837"/>
              <a:gd name="T51" fmla="*/ 2147483647 h 1225"/>
              <a:gd name="T52" fmla="*/ 2147483647 w 1837"/>
              <a:gd name="T53" fmla="*/ 2147483647 h 1225"/>
              <a:gd name="T54" fmla="*/ 2147483647 w 1837"/>
              <a:gd name="T55" fmla="*/ 2147483647 h 1225"/>
              <a:gd name="T56" fmla="*/ 2147483647 w 1837"/>
              <a:gd name="T57" fmla="*/ 2147483647 h 1225"/>
              <a:gd name="T58" fmla="*/ 2147483647 w 1837"/>
              <a:gd name="T59" fmla="*/ 2147483647 h 1225"/>
              <a:gd name="T60" fmla="*/ 2147483647 w 1837"/>
              <a:gd name="T61" fmla="*/ 2147483647 h 1225"/>
              <a:gd name="T62" fmla="*/ 2147483647 w 1837"/>
              <a:gd name="T63" fmla="*/ 2147483647 h 1225"/>
              <a:gd name="T64" fmla="*/ 2147483647 w 1837"/>
              <a:gd name="T65" fmla="*/ 2147483647 h 1225"/>
              <a:gd name="T66" fmla="*/ 2147483647 w 1837"/>
              <a:gd name="T67" fmla="*/ 2147483647 h 1225"/>
              <a:gd name="T68" fmla="*/ 2147483647 w 1837"/>
              <a:gd name="T69" fmla="*/ 2147483647 h 1225"/>
              <a:gd name="T70" fmla="*/ 2147483647 w 1837"/>
              <a:gd name="T71" fmla="*/ 2147483647 h 1225"/>
              <a:gd name="T72" fmla="*/ 2147483647 w 1837"/>
              <a:gd name="T73" fmla="*/ 2147483647 h 1225"/>
              <a:gd name="T74" fmla="*/ 2147483647 w 1837"/>
              <a:gd name="T75" fmla="*/ 2147483647 h 1225"/>
              <a:gd name="T76" fmla="*/ 2147483647 w 1837"/>
              <a:gd name="T77" fmla="*/ 2147483647 h 1225"/>
              <a:gd name="T78" fmla="*/ 2147483647 w 1837"/>
              <a:gd name="T79" fmla="*/ 2147483647 h 1225"/>
              <a:gd name="T80" fmla="*/ 2147483647 w 1837"/>
              <a:gd name="T81" fmla="*/ 2147483647 h 1225"/>
              <a:gd name="T82" fmla="*/ 2147483647 w 1837"/>
              <a:gd name="T83" fmla="*/ 2147483647 h 1225"/>
              <a:gd name="T84" fmla="*/ 2147483647 w 1837"/>
              <a:gd name="T85" fmla="*/ 2147483647 h 1225"/>
              <a:gd name="T86" fmla="*/ 2147483647 w 1837"/>
              <a:gd name="T87" fmla="*/ 2147483647 h 1225"/>
              <a:gd name="T88" fmla="*/ 2147483647 w 1837"/>
              <a:gd name="T89" fmla="*/ 2147483647 h 1225"/>
              <a:gd name="T90" fmla="*/ 2147483647 w 1837"/>
              <a:gd name="T91" fmla="*/ 2147483647 h 1225"/>
              <a:gd name="T92" fmla="*/ 2147483647 w 1837"/>
              <a:gd name="T93" fmla="*/ 2147483647 h 1225"/>
              <a:gd name="T94" fmla="*/ 2147483647 w 1837"/>
              <a:gd name="T95" fmla="*/ 2147483647 h 1225"/>
              <a:gd name="T96" fmla="*/ 2147483647 w 1837"/>
              <a:gd name="T97" fmla="*/ 2147483647 h 1225"/>
              <a:gd name="T98" fmla="*/ 2147483647 w 1837"/>
              <a:gd name="T99" fmla="*/ 2147483647 h 1225"/>
              <a:gd name="T100" fmla="*/ 2147483647 w 1837"/>
              <a:gd name="T101" fmla="*/ 2147483647 h 1225"/>
              <a:gd name="T102" fmla="*/ 2147483647 w 1837"/>
              <a:gd name="T103" fmla="*/ 2147483647 h 1225"/>
              <a:gd name="T104" fmla="*/ 2147483647 w 1837"/>
              <a:gd name="T105" fmla="*/ 2147483647 h 1225"/>
              <a:gd name="T106" fmla="*/ 2147483647 w 1837"/>
              <a:gd name="T107" fmla="*/ 2147483647 h 1225"/>
              <a:gd name="T108" fmla="*/ 2147483647 w 1837"/>
              <a:gd name="T109" fmla="*/ 2147483647 h 1225"/>
              <a:gd name="T110" fmla="*/ 2147483647 w 1837"/>
              <a:gd name="T111" fmla="*/ 2147483647 h 1225"/>
              <a:gd name="T112" fmla="*/ 2147483647 w 1837"/>
              <a:gd name="T113" fmla="*/ 2147483647 h 1225"/>
              <a:gd name="T114" fmla="*/ 2147483647 w 1837"/>
              <a:gd name="T115" fmla="*/ 2147483647 h 1225"/>
              <a:gd name="T116" fmla="*/ 2147483647 w 1837"/>
              <a:gd name="T117" fmla="*/ 2147483647 h 1225"/>
              <a:gd name="T118" fmla="*/ 2147483647 w 1837"/>
              <a:gd name="T119" fmla="*/ 2147483647 h 1225"/>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837"/>
              <a:gd name="T181" fmla="*/ 0 h 1225"/>
              <a:gd name="T182" fmla="*/ 1837 w 1837"/>
              <a:gd name="T183" fmla="*/ 1225 h 1225"/>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837" h="1225">
                <a:moveTo>
                  <a:pt x="237" y="0"/>
                </a:moveTo>
                <a:lnTo>
                  <a:pt x="244" y="2"/>
                </a:lnTo>
                <a:lnTo>
                  <a:pt x="251" y="2"/>
                </a:lnTo>
                <a:lnTo>
                  <a:pt x="258" y="7"/>
                </a:lnTo>
                <a:lnTo>
                  <a:pt x="265" y="13"/>
                </a:lnTo>
                <a:lnTo>
                  <a:pt x="273" y="16"/>
                </a:lnTo>
                <a:lnTo>
                  <a:pt x="282" y="16"/>
                </a:lnTo>
                <a:lnTo>
                  <a:pt x="289" y="20"/>
                </a:lnTo>
                <a:lnTo>
                  <a:pt x="291" y="25"/>
                </a:lnTo>
                <a:lnTo>
                  <a:pt x="293" y="31"/>
                </a:lnTo>
                <a:lnTo>
                  <a:pt x="289" y="36"/>
                </a:lnTo>
                <a:lnTo>
                  <a:pt x="284" y="34"/>
                </a:lnTo>
                <a:lnTo>
                  <a:pt x="282" y="40"/>
                </a:lnTo>
                <a:lnTo>
                  <a:pt x="278" y="43"/>
                </a:lnTo>
                <a:lnTo>
                  <a:pt x="278" y="49"/>
                </a:lnTo>
                <a:lnTo>
                  <a:pt x="275" y="58"/>
                </a:lnTo>
                <a:lnTo>
                  <a:pt x="278" y="65"/>
                </a:lnTo>
                <a:lnTo>
                  <a:pt x="278" y="70"/>
                </a:lnTo>
                <a:lnTo>
                  <a:pt x="284" y="74"/>
                </a:lnTo>
                <a:lnTo>
                  <a:pt x="282" y="81"/>
                </a:lnTo>
                <a:lnTo>
                  <a:pt x="289" y="83"/>
                </a:lnTo>
                <a:lnTo>
                  <a:pt x="289" y="89"/>
                </a:lnTo>
                <a:lnTo>
                  <a:pt x="291" y="92"/>
                </a:lnTo>
                <a:lnTo>
                  <a:pt x="287" y="96"/>
                </a:lnTo>
                <a:lnTo>
                  <a:pt x="291" y="99"/>
                </a:lnTo>
                <a:lnTo>
                  <a:pt x="296" y="103"/>
                </a:lnTo>
                <a:lnTo>
                  <a:pt x="298" y="108"/>
                </a:lnTo>
                <a:lnTo>
                  <a:pt x="300" y="116"/>
                </a:lnTo>
                <a:lnTo>
                  <a:pt x="305" y="116"/>
                </a:lnTo>
                <a:lnTo>
                  <a:pt x="311" y="117"/>
                </a:lnTo>
                <a:lnTo>
                  <a:pt x="311" y="125"/>
                </a:lnTo>
                <a:lnTo>
                  <a:pt x="314" y="123"/>
                </a:lnTo>
                <a:lnTo>
                  <a:pt x="320" y="125"/>
                </a:lnTo>
                <a:lnTo>
                  <a:pt x="320" y="132"/>
                </a:lnTo>
                <a:lnTo>
                  <a:pt x="312" y="135"/>
                </a:lnTo>
                <a:lnTo>
                  <a:pt x="318" y="139"/>
                </a:lnTo>
                <a:lnTo>
                  <a:pt x="325" y="146"/>
                </a:lnTo>
                <a:lnTo>
                  <a:pt x="321" y="150"/>
                </a:lnTo>
                <a:lnTo>
                  <a:pt x="323" y="157"/>
                </a:lnTo>
                <a:lnTo>
                  <a:pt x="321" y="164"/>
                </a:lnTo>
                <a:lnTo>
                  <a:pt x="321" y="172"/>
                </a:lnTo>
                <a:lnTo>
                  <a:pt x="320" y="175"/>
                </a:lnTo>
                <a:lnTo>
                  <a:pt x="325" y="177"/>
                </a:lnTo>
                <a:lnTo>
                  <a:pt x="331" y="177"/>
                </a:lnTo>
                <a:lnTo>
                  <a:pt x="329" y="182"/>
                </a:lnTo>
                <a:lnTo>
                  <a:pt x="334" y="188"/>
                </a:lnTo>
                <a:lnTo>
                  <a:pt x="331" y="193"/>
                </a:lnTo>
                <a:lnTo>
                  <a:pt x="327" y="197"/>
                </a:lnTo>
                <a:lnTo>
                  <a:pt x="334" y="201"/>
                </a:lnTo>
                <a:lnTo>
                  <a:pt x="340" y="204"/>
                </a:lnTo>
                <a:lnTo>
                  <a:pt x="347" y="206"/>
                </a:lnTo>
                <a:lnTo>
                  <a:pt x="350" y="213"/>
                </a:lnTo>
                <a:lnTo>
                  <a:pt x="350" y="219"/>
                </a:lnTo>
                <a:lnTo>
                  <a:pt x="349" y="224"/>
                </a:lnTo>
                <a:lnTo>
                  <a:pt x="352" y="228"/>
                </a:lnTo>
                <a:lnTo>
                  <a:pt x="354" y="233"/>
                </a:lnTo>
                <a:lnTo>
                  <a:pt x="358" y="237"/>
                </a:lnTo>
                <a:lnTo>
                  <a:pt x="365" y="238"/>
                </a:lnTo>
                <a:lnTo>
                  <a:pt x="359" y="244"/>
                </a:lnTo>
                <a:lnTo>
                  <a:pt x="368" y="247"/>
                </a:lnTo>
                <a:lnTo>
                  <a:pt x="367" y="251"/>
                </a:lnTo>
                <a:lnTo>
                  <a:pt x="361" y="251"/>
                </a:lnTo>
                <a:lnTo>
                  <a:pt x="356" y="255"/>
                </a:lnTo>
                <a:lnTo>
                  <a:pt x="352" y="258"/>
                </a:lnTo>
                <a:lnTo>
                  <a:pt x="354" y="262"/>
                </a:lnTo>
                <a:lnTo>
                  <a:pt x="359" y="267"/>
                </a:lnTo>
                <a:lnTo>
                  <a:pt x="367" y="269"/>
                </a:lnTo>
                <a:lnTo>
                  <a:pt x="372" y="273"/>
                </a:lnTo>
                <a:lnTo>
                  <a:pt x="379" y="275"/>
                </a:lnTo>
                <a:lnTo>
                  <a:pt x="385" y="278"/>
                </a:lnTo>
                <a:lnTo>
                  <a:pt x="388" y="284"/>
                </a:lnTo>
                <a:lnTo>
                  <a:pt x="394" y="285"/>
                </a:lnTo>
                <a:lnTo>
                  <a:pt x="392" y="289"/>
                </a:lnTo>
                <a:lnTo>
                  <a:pt x="383" y="294"/>
                </a:lnTo>
                <a:lnTo>
                  <a:pt x="383" y="300"/>
                </a:lnTo>
                <a:lnTo>
                  <a:pt x="390" y="302"/>
                </a:lnTo>
                <a:lnTo>
                  <a:pt x="394" y="303"/>
                </a:lnTo>
                <a:lnTo>
                  <a:pt x="399" y="303"/>
                </a:lnTo>
                <a:lnTo>
                  <a:pt x="406" y="303"/>
                </a:lnTo>
                <a:lnTo>
                  <a:pt x="412" y="305"/>
                </a:lnTo>
                <a:lnTo>
                  <a:pt x="417" y="309"/>
                </a:lnTo>
                <a:lnTo>
                  <a:pt x="424" y="309"/>
                </a:lnTo>
                <a:lnTo>
                  <a:pt x="426" y="305"/>
                </a:lnTo>
                <a:lnTo>
                  <a:pt x="430" y="303"/>
                </a:lnTo>
                <a:lnTo>
                  <a:pt x="433" y="305"/>
                </a:lnTo>
                <a:lnTo>
                  <a:pt x="437" y="311"/>
                </a:lnTo>
                <a:lnTo>
                  <a:pt x="442" y="311"/>
                </a:lnTo>
                <a:lnTo>
                  <a:pt x="448" y="309"/>
                </a:lnTo>
                <a:lnTo>
                  <a:pt x="453" y="311"/>
                </a:lnTo>
                <a:lnTo>
                  <a:pt x="457" y="314"/>
                </a:lnTo>
                <a:lnTo>
                  <a:pt x="462" y="318"/>
                </a:lnTo>
                <a:lnTo>
                  <a:pt x="470" y="318"/>
                </a:lnTo>
                <a:lnTo>
                  <a:pt x="475" y="320"/>
                </a:lnTo>
                <a:lnTo>
                  <a:pt x="479" y="320"/>
                </a:lnTo>
                <a:lnTo>
                  <a:pt x="484" y="320"/>
                </a:lnTo>
                <a:lnTo>
                  <a:pt x="489" y="320"/>
                </a:lnTo>
                <a:lnTo>
                  <a:pt x="495" y="318"/>
                </a:lnTo>
                <a:lnTo>
                  <a:pt x="500" y="320"/>
                </a:lnTo>
                <a:lnTo>
                  <a:pt x="502" y="323"/>
                </a:lnTo>
                <a:lnTo>
                  <a:pt x="507" y="325"/>
                </a:lnTo>
                <a:lnTo>
                  <a:pt x="511" y="322"/>
                </a:lnTo>
                <a:lnTo>
                  <a:pt x="515" y="318"/>
                </a:lnTo>
                <a:lnTo>
                  <a:pt x="520" y="318"/>
                </a:lnTo>
                <a:lnTo>
                  <a:pt x="524" y="323"/>
                </a:lnTo>
                <a:lnTo>
                  <a:pt x="531" y="325"/>
                </a:lnTo>
                <a:lnTo>
                  <a:pt x="536" y="322"/>
                </a:lnTo>
                <a:lnTo>
                  <a:pt x="544" y="322"/>
                </a:lnTo>
                <a:lnTo>
                  <a:pt x="549" y="323"/>
                </a:lnTo>
                <a:lnTo>
                  <a:pt x="554" y="331"/>
                </a:lnTo>
                <a:lnTo>
                  <a:pt x="556" y="338"/>
                </a:lnTo>
                <a:lnTo>
                  <a:pt x="565" y="343"/>
                </a:lnTo>
                <a:lnTo>
                  <a:pt x="573" y="345"/>
                </a:lnTo>
                <a:lnTo>
                  <a:pt x="576" y="349"/>
                </a:lnTo>
                <a:lnTo>
                  <a:pt x="573" y="354"/>
                </a:lnTo>
                <a:lnTo>
                  <a:pt x="576" y="359"/>
                </a:lnTo>
                <a:lnTo>
                  <a:pt x="580" y="361"/>
                </a:lnTo>
                <a:lnTo>
                  <a:pt x="587" y="363"/>
                </a:lnTo>
                <a:lnTo>
                  <a:pt x="594" y="363"/>
                </a:lnTo>
                <a:lnTo>
                  <a:pt x="600" y="363"/>
                </a:lnTo>
                <a:lnTo>
                  <a:pt x="603" y="361"/>
                </a:lnTo>
                <a:lnTo>
                  <a:pt x="610" y="365"/>
                </a:lnTo>
                <a:lnTo>
                  <a:pt x="612" y="370"/>
                </a:lnTo>
                <a:lnTo>
                  <a:pt x="618" y="374"/>
                </a:lnTo>
                <a:lnTo>
                  <a:pt x="625" y="378"/>
                </a:lnTo>
                <a:lnTo>
                  <a:pt x="632" y="379"/>
                </a:lnTo>
                <a:lnTo>
                  <a:pt x="638" y="378"/>
                </a:lnTo>
                <a:lnTo>
                  <a:pt x="645" y="378"/>
                </a:lnTo>
                <a:lnTo>
                  <a:pt x="654" y="381"/>
                </a:lnTo>
                <a:lnTo>
                  <a:pt x="657" y="387"/>
                </a:lnTo>
                <a:lnTo>
                  <a:pt x="665" y="390"/>
                </a:lnTo>
                <a:lnTo>
                  <a:pt x="670" y="388"/>
                </a:lnTo>
                <a:lnTo>
                  <a:pt x="675" y="388"/>
                </a:lnTo>
                <a:lnTo>
                  <a:pt x="683" y="388"/>
                </a:lnTo>
                <a:lnTo>
                  <a:pt x="686" y="387"/>
                </a:lnTo>
                <a:lnTo>
                  <a:pt x="686" y="379"/>
                </a:lnTo>
                <a:lnTo>
                  <a:pt x="688" y="372"/>
                </a:lnTo>
                <a:lnTo>
                  <a:pt x="697" y="370"/>
                </a:lnTo>
                <a:lnTo>
                  <a:pt x="704" y="370"/>
                </a:lnTo>
                <a:lnTo>
                  <a:pt x="710" y="376"/>
                </a:lnTo>
                <a:lnTo>
                  <a:pt x="715" y="378"/>
                </a:lnTo>
                <a:lnTo>
                  <a:pt x="715" y="370"/>
                </a:lnTo>
                <a:lnTo>
                  <a:pt x="722" y="368"/>
                </a:lnTo>
                <a:lnTo>
                  <a:pt x="724" y="363"/>
                </a:lnTo>
                <a:lnTo>
                  <a:pt x="726" y="359"/>
                </a:lnTo>
                <a:lnTo>
                  <a:pt x="730" y="352"/>
                </a:lnTo>
                <a:lnTo>
                  <a:pt x="733" y="350"/>
                </a:lnTo>
                <a:lnTo>
                  <a:pt x="737" y="347"/>
                </a:lnTo>
                <a:lnTo>
                  <a:pt x="737" y="343"/>
                </a:lnTo>
                <a:lnTo>
                  <a:pt x="730" y="343"/>
                </a:lnTo>
                <a:lnTo>
                  <a:pt x="728" y="345"/>
                </a:lnTo>
                <a:lnTo>
                  <a:pt x="724" y="347"/>
                </a:lnTo>
                <a:lnTo>
                  <a:pt x="721" y="352"/>
                </a:lnTo>
                <a:lnTo>
                  <a:pt x="713" y="349"/>
                </a:lnTo>
                <a:lnTo>
                  <a:pt x="710" y="347"/>
                </a:lnTo>
                <a:lnTo>
                  <a:pt x="704" y="343"/>
                </a:lnTo>
                <a:lnTo>
                  <a:pt x="699" y="343"/>
                </a:lnTo>
                <a:lnTo>
                  <a:pt x="697" y="338"/>
                </a:lnTo>
                <a:lnTo>
                  <a:pt x="704" y="331"/>
                </a:lnTo>
                <a:lnTo>
                  <a:pt x="704" y="325"/>
                </a:lnTo>
                <a:lnTo>
                  <a:pt x="697" y="327"/>
                </a:lnTo>
                <a:lnTo>
                  <a:pt x="697" y="322"/>
                </a:lnTo>
                <a:lnTo>
                  <a:pt x="692" y="316"/>
                </a:lnTo>
                <a:lnTo>
                  <a:pt x="684" y="316"/>
                </a:lnTo>
                <a:lnTo>
                  <a:pt x="679" y="312"/>
                </a:lnTo>
                <a:lnTo>
                  <a:pt x="684" y="311"/>
                </a:lnTo>
                <a:lnTo>
                  <a:pt x="690" y="309"/>
                </a:lnTo>
                <a:lnTo>
                  <a:pt x="692" y="305"/>
                </a:lnTo>
                <a:lnTo>
                  <a:pt x="686" y="302"/>
                </a:lnTo>
                <a:lnTo>
                  <a:pt x="683" y="298"/>
                </a:lnTo>
                <a:lnTo>
                  <a:pt x="683" y="291"/>
                </a:lnTo>
                <a:lnTo>
                  <a:pt x="674" y="291"/>
                </a:lnTo>
                <a:lnTo>
                  <a:pt x="666" y="293"/>
                </a:lnTo>
                <a:lnTo>
                  <a:pt x="666" y="287"/>
                </a:lnTo>
                <a:lnTo>
                  <a:pt x="665" y="280"/>
                </a:lnTo>
                <a:lnTo>
                  <a:pt x="665" y="271"/>
                </a:lnTo>
                <a:lnTo>
                  <a:pt x="659" y="271"/>
                </a:lnTo>
                <a:lnTo>
                  <a:pt x="656" y="278"/>
                </a:lnTo>
                <a:lnTo>
                  <a:pt x="650" y="284"/>
                </a:lnTo>
                <a:lnTo>
                  <a:pt x="648" y="276"/>
                </a:lnTo>
                <a:lnTo>
                  <a:pt x="647" y="271"/>
                </a:lnTo>
                <a:lnTo>
                  <a:pt x="647" y="264"/>
                </a:lnTo>
                <a:lnTo>
                  <a:pt x="652" y="262"/>
                </a:lnTo>
                <a:lnTo>
                  <a:pt x="654" y="256"/>
                </a:lnTo>
                <a:lnTo>
                  <a:pt x="652" y="251"/>
                </a:lnTo>
                <a:lnTo>
                  <a:pt x="645" y="253"/>
                </a:lnTo>
                <a:lnTo>
                  <a:pt x="643" y="247"/>
                </a:lnTo>
                <a:lnTo>
                  <a:pt x="645" y="242"/>
                </a:lnTo>
                <a:lnTo>
                  <a:pt x="647" y="237"/>
                </a:lnTo>
                <a:lnTo>
                  <a:pt x="654" y="233"/>
                </a:lnTo>
                <a:lnTo>
                  <a:pt x="661" y="231"/>
                </a:lnTo>
                <a:lnTo>
                  <a:pt x="666" y="229"/>
                </a:lnTo>
                <a:lnTo>
                  <a:pt x="674" y="228"/>
                </a:lnTo>
                <a:lnTo>
                  <a:pt x="681" y="229"/>
                </a:lnTo>
                <a:lnTo>
                  <a:pt x="686" y="226"/>
                </a:lnTo>
                <a:lnTo>
                  <a:pt x="692" y="224"/>
                </a:lnTo>
                <a:lnTo>
                  <a:pt x="695" y="222"/>
                </a:lnTo>
                <a:lnTo>
                  <a:pt x="704" y="222"/>
                </a:lnTo>
                <a:lnTo>
                  <a:pt x="712" y="220"/>
                </a:lnTo>
                <a:lnTo>
                  <a:pt x="721" y="219"/>
                </a:lnTo>
                <a:lnTo>
                  <a:pt x="724" y="215"/>
                </a:lnTo>
                <a:lnTo>
                  <a:pt x="728" y="208"/>
                </a:lnTo>
                <a:lnTo>
                  <a:pt x="733" y="206"/>
                </a:lnTo>
                <a:lnTo>
                  <a:pt x="740" y="204"/>
                </a:lnTo>
                <a:lnTo>
                  <a:pt x="744" y="199"/>
                </a:lnTo>
                <a:lnTo>
                  <a:pt x="751" y="197"/>
                </a:lnTo>
                <a:lnTo>
                  <a:pt x="757" y="191"/>
                </a:lnTo>
                <a:lnTo>
                  <a:pt x="762" y="190"/>
                </a:lnTo>
                <a:lnTo>
                  <a:pt x="771" y="188"/>
                </a:lnTo>
                <a:lnTo>
                  <a:pt x="773" y="182"/>
                </a:lnTo>
                <a:lnTo>
                  <a:pt x="780" y="179"/>
                </a:lnTo>
                <a:lnTo>
                  <a:pt x="789" y="175"/>
                </a:lnTo>
                <a:lnTo>
                  <a:pt x="795" y="172"/>
                </a:lnTo>
                <a:lnTo>
                  <a:pt x="800" y="170"/>
                </a:lnTo>
                <a:lnTo>
                  <a:pt x="805" y="166"/>
                </a:lnTo>
                <a:lnTo>
                  <a:pt x="813" y="161"/>
                </a:lnTo>
                <a:lnTo>
                  <a:pt x="816" y="152"/>
                </a:lnTo>
                <a:lnTo>
                  <a:pt x="820" y="145"/>
                </a:lnTo>
                <a:lnTo>
                  <a:pt x="824" y="141"/>
                </a:lnTo>
                <a:lnTo>
                  <a:pt x="831" y="135"/>
                </a:lnTo>
                <a:lnTo>
                  <a:pt x="836" y="132"/>
                </a:lnTo>
                <a:lnTo>
                  <a:pt x="842" y="130"/>
                </a:lnTo>
                <a:lnTo>
                  <a:pt x="847" y="126"/>
                </a:lnTo>
                <a:lnTo>
                  <a:pt x="852" y="123"/>
                </a:lnTo>
                <a:lnTo>
                  <a:pt x="856" y="119"/>
                </a:lnTo>
                <a:lnTo>
                  <a:pt x="861" y="116"/>
                </a:lnTo>
                <a:lnTo>
                  <a:pt x="867" y="117"/>
                </a:lnTo>
                <a:lnTo>
                  <a:pt x="870" y="123"/>
                </a:lnTo>
                <a:lnTo>
                  <a:pt x="870" y="128"/>
                </a:lnTo>
                <a:lnTo>
                  <a:pt x="870" y="134"/>
                </a:lnTo>
                <a:lnTo>
                  <a:pt x="872" y="141"/>
                </a:lnTo>
                <a:lnTo>
                  <a:pt x="874" y="150"/>
                </a:lnTo>
                <a:lnTo>
                  <a:pt x="881" y="155"/>
                </a:lnTo>
                <a:lnTo>
                  <a:pt x="889" y="155"/>
                </a:lnTo>
                <a:lnTo>
                  <a:pt x="896" y="155"/>
                </a:lnTo>
                <a:lnTo>
                  <a:pt x="899" y="161"/>
                </a:lnTo>
                <a:lnTo>
                  <a:pt x="898" y="166"/>
                </a:lnTo>
                <a:lnTo>
                  <a:pt x="894" y="172"/>
                </a:lnTo>
                <a:lnTo>
                  <a:pt x="890" y="179"/>
                </a:lnTo>
                <a:lnTo>
                  <a:pt x="887" y="184"/>
                </a:lnTo>
                <a:lnTo>
                  <a:pt x="883" y="190"/>
                </a:lnTo>
                <a:lnTo>
                  <a:pt x="878" y="197"/>
                </a:lnTo>
                <a:lnTo>
                  <a:pt x="876" y="201"/>
                </a:lnTo>
                <a:lnTo>
                  <a:pt x="872" y="208"/>
                </a:lnTo>
                <a:lnTo>
                  <a:pt x="870" y="215"/>
                </a:lnTo>
                <a:lnTo>
                  <a:pt x="865" y="219"/>
                </a:lnTo>
                <a:lnTo>
                  <a:pt x="863" y="228"/>
                </a:lnTo>
                <a:lnTo>
                  <a:pt x="861" y="238"/>
                </a:lnTo>
                <a:lnTo>
                  <a:pt x="860" y="244"/>
                </a:lnTo>
                <a:lnTo>
                  <a:pt x="858" y="249"/>
                </a:lnTo>
                <a:lnTo>
                  <a:pt x="858" y="256"/>
                </a:lnTo>
                <a:lnTo>
                  <a:pt x="860" y="262"/>
                </a:lnTo>
                <a:lnTo>
                  <a:pt x="856" y="271"/>
                </a:lnTo>
                <a:lnTo>
                  <a:pt x="854" y="278"/>
                </a:lnTo>
                <a:lnTo>
                  <a:pt x="852" y="287"/>
                </a:lnTo>
                <a:lnTo>
                  <a:pt x="849" y="293"/>
                </a:lnTo>
                <a:lnTo>
                  <a:pt x="842" y="298"/>
                </a:lnTo>
                <a:lnTo>
                  <a:pt x="836" y="302"/>
                </a:lnTo>
                <a:lnTo>
                  <a:pt x="831" y="303"/>
                </a:lnTo>
                <a:lnTo>
                  <a:pt x="825" y="303"/>
                </a:lnTo>
                <a:lnTo>
                  <a:pt x="822" y="309"/>
                </a:lnTo>
                <a:lnTo>
                  <a:pt x="818" y="316"/>
                </a:lnTo>
                <a:lnTo>
                  <a:pt x="825" y="325"/>
                </a:lnTo>
                <a:lnTo>
                  <a:pt x="831" y="327"/>
                </a:lnTo>
                <a:lnTo>
                  <a:pt x="836" y="327"/>
                </a:lnTo>
                <a:lnTo>
                  <a:pt x="845" y="329"/>
                </a:lnTo>
                <a:lnTo>
                  <a:pt x="854" y="331"/>
                </a:lnTo>
                <a:lnTo>
                  <a:pt x="861" y="332"/>
                </a:lnTo>
                <a:lnTo>
                  <a:pt x="867" y="338"/>
                </a:lnTo>
                <a:lnTo>
                  <a:pt x="872" y="341"/>
                </a:lnTo>
                <a:lnTo>
                  <a:pt x="878" y="347"/>
                </a:lnTo>
                <a:lnTo>
                  <a:pt x="881" y="349"/>
                </a:lnTo>
                <a:lnTo>
                  <a:pt x="887" y="352"/>
                </a:lnTo>
                <a:lnTo>
                  <a:pt x="890" y="356"/>
                </a:lnTo>
                <a:lnTo>
                  <a:pt x="896" y="361"/>
                </a:lnTo>
                <a:lnTo>
                  <a:pt x="901" y="365"/>
                </a:lnTo>
                <a:lnTo>
                  <a:pt x="903" y="370"/>
                </a:lnTo>
                <a:lnTo>
                  <a:pt x="908" y="374"/>
                </a:lnTo>
                <a:lnTo>
                  <a:pt x="916" y="376"/>
                </a:lnTo>
                <a:lnTo>
                  <a:pt x="921" y="378"/>
                </a:lnTo>
                <a:lnTo>
                  <a:pt x="934" y="374"/>
                </a:lnTo>
                <a:lnTo>
                  <a:pt x="939" y="367"/>
                </a:lnTo>
                <a:lnTo>
                  <a:pt x="943" y="361"/>
                </a:lnTo>
                <a:lnTo>
                  <a:pt x="946" y="359"/>
                </a:lnTo>
                <a:lnTo>
                  <a:pt x="950" y="361"/>
                </a:lnTo>
                <a:lnTo>
                  <a:pt x="957" y="359"/>
                </a:lnTo>
                <a:lnTo>
                  <a:pt x="964" y="358"/>
                </a:lnTo>
                <a:lnTo>
                  <a:pt x="973" y="359"/>
                </a:lnTo>
                <a:lnTo>
                  <a:pt x="981" y="359"/>
                </a:lnTo>
                <a:lnTo>
                  <a:pt x="988" y="358"/>
                </a:lnTo>
                <a:lnTo>
                  <a:pt x="997" y="359"/>
                </a:lnTo>
                <a:lnTo>
                  <a:pt x="1002" y="358"/>
                </a:lnTo>
                <a:lnTo>
                  <a:pt x="1008" y="358"/>
                </a:lnTo>
                <a:lnTo>
                  <a:pt x="1015" y="356"/>
                </a:lnTo>
                <a:lnTo>
                  <a:pt x="1020" y="361"/>
                </a:lnTo>
                <a:lnTo>
                  <a:pt x="1028" y="365"/>
                </a:lnTo>
                <a:lnTo>
                  <a:pt x="1037" y="374"/>
                </a:lnTo>
                <a:lnTo>
                  <a:pt x="1042" y="379"/>
                </a:lnTo>
                <a:lnTo>
                  <a:pt x="1042" y="387"/>
                </a:lnTo>
                <a:lnTo>
                  <a:pt x="1037" y="390"/>
                </a:lnTo>
                <a:lnTo>
                  <a:pt x="1033" y="396"/>
                </a:lnTo>
                <a:lnTo>
                  <a:pt x="1035" y="399"/>
                </a:lnTo>
                <a:lnTo>
                  <a:pt x="1040" y="399"/>
                </a:lnTo>
                <a:lnTo>
                  <a:pt x="1047" y="394"/>
                </a:lnTo>
                <a:lnTo>
                  <a:pt x="1055" y="390"/>
                </a:lnTo>
                <a:lnTo>
                  <a:pt x="1064" y="392"/>
                </a:lnTo>
                <a:lnTo>
                  <a:pt x="1069" y="396"/>
                </a:lnTo>
                <a:lnTo>
                  <a:pt x="1071" y="403"/>
                </a:lnTo>
                <a:lnTo>
                  <a:pt x="1071" y="408"/>
                </a:lnTo>
                <a:lnTo>
                  <a:pt x="1069" y="414"/>
                </a:lnTo>
                <a:lnTo>
                  <a:pt x="1064" y="419"/>
                </a:lnTo>
                <a:lnTo>
                  <a:pt x="1058" y="424"/>
                </a:lnTo>
                <a:lnTo>
                  <a:pt x="1051" y="423"/>
                </a:lnTo>
                <a:lnTo>
                  <a:pt x="1046" y="419"/>
                </a:lnTo>
                <a:lnTo>
                  <a:pt x="1040" y="415"/>
                </a:lnTo>
                <a:lnTo>
                  <a:pt x="1035" y="414"/>
                </a:lnTo>
                <a:lnTo>
                  <a:pt x="1033" y="419"/>
                </a:lnTo>
                <a:lnTo>
                  <a:pt x="1035" y="424"/>
                </a:lnTo>
                <a:lnTo>
                  <a:pt x="1038" y="428"/>
                </a:lnTo>
                <a:lnTo>
                  <a:pt x="1040" y="434"/>
                </a:lnTo>
                <a:lnTo>
                  <a:pt x="1038" y="441"/>
                </a:lnTo>
                <a:lnTo>
                  <a:pt x="1031" y="443"/>
                </a:lnTo>
                <a:lnTo>
                  <a:pt x="1024" y="443"/>
                </a:lnTo>
                <a:lnTo>
                  <a:pt x="1017" y="448"/>
                </a:lnTo>
                <a:lnTo>
                  <a:pt x="1020" y="457"/>
                </a:lnTo>
                <a:lnTo>
                  <a:pt x="1022" y="464"/>
                </a:lnTo>
                <a:lnTo>
                  <a:pt x="1024" y="468"/>
                </a:lnTo>
                <a:lnTo>
                  <a:pt x="1026" y="473"/>
                </a:lnTo>
                <a:lnTo>
                  <a:pt x="1029" y="477"/>
                </a:lnTo>
                <a:lnTo>
                  <a:pt x="1033" y="477"/>
                </a:lnTo>
                <a:lnTo>
                  <a:pt x="1035" y="480"/>
                </a:lnTo>
                <a:lnTo>
                  <a:pt x="1033" y="486"/>
                </a:lnTo>
                <a:lnTo>
                  <a:pt x="1024" y="491"/>
                </a:lnTo>
                <a:lnTo>
                  <a:pt x="1019" y="495"/>
                </a:lnTo>
                <a:lnTo>
                  <a:pt x="1011" y="495"/>
                </a:lnTo>
                <a:lnTo>
                  <a:pt x="1006" y="493"/>
                </a:lnTo>
                <a:lnTo>
                  <a:pt x="1001" y="493"/>
                </a:lnTo>
                <a:lnTo>
                  <a:pt x="993" y="495"/>
                </a:lnTo>
                <a:lnTo>
                  <a:pt x="990" y="502"/>
                </a:lnTo>
                <a:lnTo>
                  <a:pt x="991" y="509"/>
                </a:lnTo>
                <a:lnTo>
                  <a:pt x="993" y="515"/>
                </a:lnTo>
                <a:lnTo>
                  <a:pt x="1001" y="517"/>
                </a:lnTo>
                <a:lnTo>
                  <a:pt x="1010" y="518"/>
                </a:lnTo>
                <a:lnTo>
                  <a:pt x="1013" y="520"/>
                </a:lnTo>
                <a:lnTo>
                  <a:pt x="1013" y="527"/>
                </a:lnTo>
                <a:lnTo>
                  <a:pt x="1013" y="533"/>
                </a:lnTo>
                <a:lnTo>
                  <a:pt x="1015" y="538"/>
                </a:lnTo>
                <a:lnTo>
                  <a:pt x="1011" y="544"/>
                </a:lnTo>
                <a:lnTo>
                  <a:pt x="1006" y="540"/>
                </a:lnTo>
                <a:lnTo>
                  <a:pt x="1001" y="535"/>
                </a:lnTo>
                <a:lnTo>
                  <a:pt x="997" y="538"/>
                </a:lnTo>
                <a:lnTo>
                  <a:pt x="995" y="544"/>
                </a:lnTo>
                <a:lnTo>
                  <a:pt x="991" y="551"/>
                </a:lnTo>
                <a:lnTo>
                  <a:pt x="990" y="555"/>
                </a:lnTo>
                <a:lnTo>
                  <a:pt x="982" y="556"/>
                </a:lnTo>
                <a:lnTo>
                  <a:pt x="975" y="562"/>
                </a:lnTo>
                <a:lnTo>
                  <a:pt x="981" y="564"/>
                </a:lnTo>
                <a:lnTo>
                  <a:pt x="988" y="569"/>
                </a:lnTo>
                <a:lnTo>
                  <a:pt x="991" y="574"/>
                </a:lnTo>
                <a:lnTo>
                  <a:pt x="997" y="580"/>
                </a:lnTo>
                <a:lnTo>
                  <a:pt x="1002" y="585"/>
                </a:lnTo>
                <a:lnTo>
                  <a:pt x="1002" y="591"/>
                </a:lnTo>
                <a:lnTo>
                  <a:pt x="1002" y="596"/>
                </a:lnTo>
                <a:lnTo>
                  <a:pt x="1006" y="603"/>
                </a:lnTo>
                <a:lnTo>
                  <a:pt x="1011" y="607"/>
                </a:lnTo>
                <a:lnTo>
                  <a:pt x="1019" y="607"/>
                </a:lnTo>
                <a:lnTo>
                  <a:pt x="1022" y="605"/>
                </a:lnTo>
                <a:lnTo>
                  <a:pt x="1026" y="600"/>
                </a:lnTo>
                <a:lnTo>
                  <a:pt x="1031" y="600"/>
                </a:lnTo>
                <a:lnTo>
                  <a:pt x="1035" y="600"/>
                </a:lnTo>
                <a:lnTo>
                  <a:pt x="1040" y="598"/>
                </a:lnTo>
                <a:lnTo>
                  <a:pt x="1046" y="596"/>
                </a:lnTo>
                <a:lnTo>
                  <a:pt x="1051" y="596"/>
                </a:lnTo>
                <a:lnTo>
                  <a:pt x="1058" y="594"/>
                </a:lnTo>
                <a:lnTo>
                  <a:pt x="1064" y="592"/>
                </a:lnTo>
                <a:lnTo>
                  <a:pt x="1069" y="587"/>
                </a:lnTo>
                <a:lnTo>
                  <a:pt x="1073" y="583"/>
                </a:lnTo>
                <a:lnTo>
                  <a:pt x="1078" y="580"/>
                </a:lnTo>
                <a:lnTo>
                  <a:pt x="1084" y="578"/>
                </a:lnTo>
                <a:lnTo>
                  <a:pt x="1093" y="578"/>
                </a:lnTo>
                <a:lnTo>
                  <a:pt x="1100" y="573"/>
                </a:lnTo>
                <a:lnTo>
                  <a:pt x="1102" y="567"/>
                </a:lnTo>
                <a:lnTo>
                  <a:pt x="1107" y="565"/>
                </a:lnTo>
                <a:lnTo>
                  <a:pt x="1111" y="567"/>
                </a:lnTo>
                <a:lnTo>
                  <a:pt x="1116" y="571"/>
                </a:lnTo>
                <a:lnTo>
                  <a:pt x="1120" y="574"/>
                </a:lnTo>
                <a:lnTo>
                  <a:pt x="1129" y="576"/>
                </a:lnTo>
                <a:lnTo>
                  <a:pt x="1134" y="578"/>
                </a:lnTo>
                <a:lnTo>
                  <a:pt x="1138" y="585"/>
                </a:lnTo>
                <a:lnTo>
                  <a:pt x="1138" y="591"/>
                </a:lnTo>
                <a:lnTo>
                  <a:pt x="1140" y="598"/>
                </a:lnTo>
                <a:lnTo>
                  <a:pt x="1147" y="601"/>
                </a:lnTo>
                <a:lnTo>
                  <a:pt x="1152" y="603"/>
                </a:lnTo>
                <a:lnTo>
                  <a:pt x="1159" y="605"/>
                </a:lnTo>
                <a:lnTo>
                  <a:pt x="1163" y="609"/>
                </a:lnTo>
                <a:lnTo>
                  <a:pt x="1168" y="612"/>
                </a:lnTo>
                <a:lnTo>
                  <a:pt x="1176" y="614"/>
                </a:lnTo>
                <a:lnTo>
                  <a:pt x="1181" y="614"/>
                </a:lnTo>
                <a:lnTo>
                  <a:pt x="1188" y="612"/>
                </a:lnTo>
                <a:lnTo>
                  <a:pt x="1199" y="607"/>
                </a:lnTo>
                <a:lnTo>
                  <a:pt x="1206" y="607"/>
                </a:lnTo>
                <a:lnTo>
                  <a:pt x="1210" y="607"/>
                </a:lnTo>
                <a:lnTo>
                  <a:pt x="1215" y="609"/>
                </a:lnTo>
                <a:lnTo>
                  <a:pt x="1219" y="614"/>
                </a:lnTo>
                <a:lnTo>
                  <a:pt x="1224" y="614"/>
                </a:lnTo>
                <a:lnTo>
                  <a:pt x="1235" y="612"/>
                </a:lnTo>
                <a:lnTo>
                  <a:pt x="1244" y="612"/>
                </a:lnTo>
                <a:lnTo>
                  <a:pt x="1250" y="611"/>
                </a:lnTo>
                <a:lnTo>
                  <a:pt x="1257" y="607"/>
                </a:lnTo>
                <a:lnTo>
                  <a:pt x="1264" y="607"/>
                </a:lnTo>
                <a:lnTo>
                  <a:pt x="1273" y="607"/>
                </a:lnTo>
                <a:lnTo>
                  <a:pt x="1279" y="607"/>
                </a:lnTo>
                <a:lnTo>
                  <a:pt x="1286" y="605"/>
                </a:lnTo>
                <a:lnTo>
                  <a:pt x="1293" y="603"/>
                </a:lnTo>
                <a:lnTo>
                  <a:pt x="1302" y="605"/>
                </a:lnTo>
                <a:lnTo>
                  <a:pt x="1309" y="605"/>
                </a:lnTo>
                <a:lnTo>
                  <a:pt x="1318" y="603"/>
                </a:lnTo>
                <a:lnTo>
                  <a:pt x="1326" y="607"/>
                </a:lnTo>
                <a:lnTo>
                  <a:pt x="1333" y="611"/>
                </a:lnTo>
                <a:lnTo>
                  <a:pt x="1338" y="609"/>
                </a:lnTo>
                <a:lnTo>
                  <a:pt x="1344" y="603"/>
                </a:lnTo>
                <a:lnTo>
                  <a:pt x="1353" y="598"/>
                </a:lnTo>
                <a:lnTo>
                  <a:pt x="1360" y="598"/>
                </a:lnTo>
                <a:lnTo>
                  <a:pt x="1364" y="594"/>
                </a:lnTo>
                <a:lnTo>
                  <a:pt x="1365" y="589"/>
                </a:lnTo>
                <a:lnTo>
                  <a:pt x="1371" y="591"/>
                </a:lnTo>
                <a:lnTo>
                  <a:pt x="1380" y="591"/>
                </a:lnTo>
                <a:lnTo>
                  <a:pt x="1385" y="591"/>
                </a:lnTo>
                <a:lnTo>
                  <a:pt x="1391" y="591"/>
                </a:lnTo>
                <a:lnTo>
                  <a:pt x="1400" y="592"/>
                </a:lnTo>
                <a:lnTo>
                  <a:pt x="1407" y="596"/>
                </a:lnTo>
                <a:lnTo>
                  <a:pt x="1410" y="598"/>
                </a:lnTo>
                <a:lnTo>
                  <a:pt x="1414" y="601"/>
                </a:lnTo>
                <a:lnTo>
                  <a:pt x="1418" y="605"/>
                </a:lnTo>
                <a:lnTo>
                  <a:pt x="1423" y="607"/>
                </a:lnTo>
                <a:lnTo>
                  <a:pt x="1429" y="609"/>
                </a:lnTo>
                <a:lnTo>
                  <a:pt x="1432" y="609"/>
                </a:lnTo>
                <a:lnTo>
                  <a:pt x="1439" y="611"/>
                </a:lnTo>
                <a:lnTo>
                  <a:pt x="1447" y="612"/>
                </a:lnTo>
                <a:lnTo>
                  <a:pt x="1450" y="612"/>
                </a:lnTo>
                <a:lnTo>
                  <a:pt x="1457" y="614"/>
                </a:lnTo>
                <a:lnTo>
                  <a:pt x="1461" y="621"/>
                </a:lnTo>
                <a:lnTo>
                  <a:pt x="1466" y="627"/>
                </a:lnTo>
                <a:lnTo>
                  <a:pt x="1470" y="630"/>
                </a:lnTo>
                <a:lnTo>
                  <a:pt x="1475" y="632"/>
                </a:lnTo>
                <a:lnTo>
                  <a:pt x="1481" y="632"/>
                </a:lnTo>
                <a:lnTo>
                  <a:pt x="1486" y="630"/>
                </a:lnTo>
                <a:lnTo>
                  <a:pt x="1494" y="630"/>
                </a:lnTo>
                <a:lnTo>
                  <a:pt x="1499" y="632"/>
                </a:lnTo>
                <a:lnTo>
                  <a:pt x="1504" y="636"/>
                </a:lnTo>
                <a:lnTo>
                  <a:pt x="1510" y="639"/>
                </a:lnTo>
                <a:lnTo>
                  <a:pt x="1515" y="641"/>
                </a:lnTo>
                <a:lnTo>
                  <a:pt x="1524" y="645"/>
                </a:lnTo>
                <a:lnTo>
                  <a:pt x="1530" y="650"/>
                </a:lnTo>
                <a:lnTo>
                  <a:pt x="1535" y="656"/>
                </a:lnTo>
                <a:lnTo>
                  <a:pt x="1537" y="661"/>
                </a:lnTo>
                <a:lnTo>
                  <a:pt x="1539" y="667"/>
                </a:lnTo>
                <a:lnTo>
                  <a:pt x="1541" y="674"/>
                </a:lnTo>
                <a:lnTo>
                  <a:pt x="1541" y="683"/>
                </a:lnTo>
                <a:lnTo>
                  <a:pt x="1541" y="688"/>
                </a:lnTo>
                <a:lnTo>
                  <a:pt x="1541" y="694"/>
                </a:lnTo>
                <a:lnTo>
                  <a:pt x="1542" y="699"/>
                </a:lnTo>
                <a:lnTo>
                  <a:pt x="1546" y="706"/>
                </a:lnTo>
                <a:lnTo>
                  <a:pt x="1553" y="710"/>
                </a:lnTo>
                <a:lnTo>
                  <a:pt x="1557" y="706"/>
                </a:lnTo>
                <a:lnTo>
                  <a:pt x="1562" y="706"/>
                </a:lnTo>
                <a:lnTo>
                  <a:pt x="1569" y="710"/>
                </a:lnTo>
                <a:lnTo>
                  <a:pt x="1578" y="713"/>
                </a:lnTo>
                <a:lnTo>
                  <a:pt x="1584" y="717"/>
                </a:lnTo>
                <a:lnTo>
                  <a:pt x="1587" y="719"/>
                </a:lnTo>
                <a:lnTo>
                  <a:pt x="1593" y="723"/>
                </a:lnTo>
                <a:lnTo>
                  <a:pt x="1596" y="717"/>
                </a:lnTo>
                <a:lnTo>
                  <a:pt x="1604" y="713"/>
                </a:lnTo>
                <a:lnTo>
                  <a:pt x="1604" y="706"/>
                </a:lnTo>
                <a:lnTo>
                  <a:pt x="1611" y="708"/>
                </a:lnTo>
                <a:lnTo>
                  <a:pt x="1616" y="708"/>
                </a:lnTo>
                <a:lnTo>
                  <a:pt x="1622" y="710"/>
                </a:lnTo>
                <a:lnTo>
                  <a:pt x="1620" y="704"/>
                </a:lnTo>
                <a:lnTo>
                  <a:pt x="1615" y="699"/>
                </a:lnTo>
                <a:lnTo>
                  <a:pt x="1613" y="694"/>
                </a:lnTo>
                <a:lnTo>
                  <a:pt x="1618" y="694"/>
                </a:lnTo>
                <a:lnTo>
                  <a:pt x="1622" y="694"/>
                </a:lnTo>
                <a:lnTo>
                  <a:pt x="1624" y="688"/>
                </a:lnTo>
                <a:lnTo>
                  <a:pt x="1625" y="683"/>
                </a:lnTo>
                <a:lnTo>
                  <a:pt x="1631" y="683"/>
                </a:lnTo>
                <a:lnTo>
                  <a:pt x="1634" y="688"/>
                </a:lnTo>
                <a:lnTo>
                  <a:pt x="1638" y="692"/>
                </a:lnTo>
                <a:lnTo>
                  <a:pt x="1642" y="690"/>
                </a:lnTo>
                <a:lnTo>
                  <a:pt x="1647" y="694"/>
                </a:lnTo>
                <a:lnTo>
                  <a:pt x="1649" y="695"/>
                </a:lnTo>
                <a:lnTo>
                  <a:pt x="1654" y="695"/>
                </a:lnTo>
                <a:lnTo>
                  <a:pt x="1660" y="695"/>
                </a:lnTo>
                <a:lnTo>
                  <a:pt x="1663" y="701"/>
                </a:lnTo>
                <a:lnTo>
                  <a:pt x="1669" y="704"/>
                </a:lnTo>
                <a:lnTo>
                  <a:pt x="1676" y="704"/>
                </a:lnTo>
                <a:lnTo>
                  <a:pt x="1674" y="697"/>
                </a:lnTo>
                <a:lnTo>
                  <a:pt x="1671" y="694"/>
                </a:lnTo>
                <a:lnTo>
                  <a:pt x="1672" y="688"/>
                </a:lnTo>
                <a:lnTo>
                  <a:pt x="1678" y="685"/>
                </a:lnTo>
                <a:lnTo>
                  <a:pt x="1683" y="685"/>
                </a:lnTo>
                <a:lnTo>
                  <a:pt x="1685" y="690"/>
                </a:lnTo>
                <a:lnTo>
                  <a:pt x="1690" y="690"/>
                </a:lnTo>
                <a:lnTo>
                  <a:pt x="1694" y="686"/>
                </a:lnTo>
                <a:lnTo>
                  <a:pt x="1694" y="681"/>
                </a:lnTo>
                <a:lnTo>
                  <a:pt x="1699" y="681"/>
                </a:lnTo>
                <a:lnTo>
                  <a:pt x="1707" y="685"/>
                </a:lnTo>
                <a:lnTo>
                  <a:pt x="1714" y="677"/>
                </a:lnTo>
                <a:lnTo>
                  <a:pt x="1717" y="677"/>
                </a:lnTo>
                <a:lnTo>
                  <a:pt x="1721" y="681"/>
                </a:lnTo>
                <a:lnTo>
                  <a:pt x="1727" y="685"/>
                </a:lnTo>
                <a:lnTo>
                  <a:pt x="1730" y="679"/>
                </a:lnTo>
                <a:lnTo>
                  <a:pt x="1737" y="681"/>
                </a:lnTo>
                <a:lnTo>
                  <a:pt x="1745" y="685"/>
                </a:lnTo>
                <a:lnTo>
                  <a:pt x="1750" y="688"/>
                </a:lnTo>
                <a:lnTo>
                  <a:pt x="1755" y="692"/>
                </a:lnTo>
                <a:lnTo>
                  <a:pt x="1761" y="694"/>
                </a:lnTo>
                <a:lnTo>
                  <a:pt x="1808" y="679"/>
                </a:lnTo>
                <a:lnTo>
                  <a:pt x="1813" y="686"/>
                </a:lnTo>
                <a:lnTo>
                  <a:pt x="1817" y="694"/>
                </a:lnTo>
                <a:lnTo>
                  <a:pt x="1824" y="695"/>
                </a:lnTo>
                <a:lnTo>
                  <a:pt x="1831" y="701"/>
                </a:lnTo>
                <a:lnTo>
                  <a:pt x="1837" y="708"/>
                </a:lnTo>
                <a:lnTo>
                  <a:pt x="1831" y="715"/>
                </a:lnTo>
                <a:lnTo>
                  <a:pt x="1820" y="717"/>
                </a:lnTo>
                <a:lnTo>
                  <a:pt x="1811" y="719"/>
                </a:lnTo>
                <a:lnTo>
                  <a:pt x="1808" y="721"/>
                </a:lnTo>
                <a:lnTo>
                  <a:pt x="1804" y="724"/>
                </a:lnTo>
                <a:lnTo>
                  <a:pt x="1804" y="735"/>
                </a:lnTo>
                <a:lnTo>
                  <a:pt x="1806" y="744"/>
                </a:lnTo>
                <a:lnTo>
                  <a:pt x="1808" y="753"/>
                </a:lnTo>
                <a:lnTo>
                  <a:pt x="1811" y="762"/>
                </a:lnTo>
                <a:lnTo>
                  <a:pt x="1810" y="773"/>
                </a:lnTo>
                <a:lnTo>
                  <a:pt x="1808" y="780"/>
                </a:lnTo>
                <a:lnTo>
                  <a:pt x="1802" y="788"/>
                </a:lnTo>
                <a:lnTo>
                  <a:pt x="1795" y="793"/>
                </a:lnTo>
                <a:lnTo>
                  <a:pt x="1786" y="797"/>
                </a:lnTo>
                <a:lnTo>
                  <a:pt x="1775" y="798"/>
                </a:lnTo>
                <a:lnTo>
                  <a:pt x="1766" y="802"/>
                </a:lnTo>
                <a:lnTo>
                  <a:pt x="1754" y="802"/>
                </a:lnTo>
                <a:lnTo>
                  <a:pt x="1741" y="802"/>
                </a:lnTo>
                <a:lnTo>
                  <a:pt x="1728" y="802"/>
                </a:lnTo>
                <a:lnTo>
                  <a:pt x="1717" y="804"/>
                </a:lnTo>
                <a:lnTo>
                  <a:pt x="1708" y="806"/>
                </a:lnTo>
                <a:lnTo>
                  <a:pt x="1698" y="811"/>
                </a:lnTo>
                <a:lnTo>
                  <a:pt x="1689" y="813"/>
                </a:lnTo>
                <a:lnTo>
                  <a:pt x="1681" y="816"/>
                </a:lnTo>
                <a:lnTo>
                  <a:pt x="1674" y="822"/>
                </a:lnTo>
                <a:lnTo>
                  <a:pt x="1669" y="827"/>
                </a:lnTo>
                <a:lnTo>
                  <a:pt x="1663" y="834"/>
                </a:lnTo>
                <a:lnTo>
                  <a:pt x="1658" y="840"/>
                </a:lnTo>
                <a:lnTo>
                  <a:pt x="1647" y="842"/>
                </a:lnTo>
                <a:lnTo>
                  <a:pt x="1636" y="844"/>
                </a:lnTo>
                <a:lnTo>
                  <a:pt x="1627" y="847"/>
                </a:lnTo>
                <a:lnTo>
                  <a:pt x="1616" y="849"/>
                </a:lnTo>
                <a:lnTo>
                  <a:pt x="1609" y="854"/>
                </a:lnTo>
                <a:lnTo>
                  <a:pt x="1604" y="862"/>
                </a:lnTo>
                <a:lnTo>
                  <a:pt x="1600" y="867"/>
                </a:lnTo>
                <a:lnTo>
                  <a:pt x="1600" y="878"/>
                </a:lnTo>
                <a:lnTo>
                  <a:pt x="1602" y="889"/>
                </a:lnTo>
                <a:lnTo>
                  <a:pt x="1604" y="900"/>
                </a:lnTo>
                <a:lnTo>
                  <a:pt x="1602" y="910"/>
                </a:lnTo>
                <a:lnTo>
                  <a:pt x="1600" y="918"/>
                </a:lnTo>
                <a:lnTo>
                  <a:pt x="1595" y="923"/>
                </a:lnTo>
                <a:lnTo>
                  <a:pt x="1586" y="927"/>
                </a:lnTo>
                <a:lnTo>
                  <a:pt x="1577" y="930"/>
                </a:lnTo>
                <a:lnTo>
                  <a:pt x="1568" y="934"/>
                </a:lnTo>
                <a:lnTo>
                  <a:pt x="1564" y="943"/>
                </a:lnTo>
                <a:lnTo>
                  <a:pt x="1566" y="952"/>
                </a:lnTo>
                <a:lnTo>
                  <a:pt x="1566" y="961"/>
                </a:lnTo>
                <a:lnTo>
                  <a:pt x="1562" y="970"/>
                </a:lnTo>
                <a:lnTo>
                  <a:pt x="1555" y="975"/>
                </a:lnTo>
                <a:lnTo>
                  <a:pt x="1551" y="981"/>
                </a:lnTo>
                <a:lnTo>
                  <a:pt x="1508" y="957"/>
                </a:lnTo>
                <a:lnTo>
                  <a:pt x="1501" y="954"/>
                </a:lnTo>
                <a:lnTo>
                  <a:pt x="1495" y="950"/>
                </a:lnTo>
                <a:lnTo>
                  <a:pt x="1492" y="943"/>
                </a:lnTo>
                <a:lnTo>
                  <a:pt x="1488" y="939"/>
                </a:lnTo>
                <a:lnTo>
                  <a:pt x="1477" y="939"/>
                </a:lnTo>
                <a:lnTo>
                  <a:pt x="1468" y="939"/>
                </a:lnTo>
                <a:lnTo>
                  <a:pt x="1459" y="939"/>
                </a:lnTo>
                <a:lnTo>
                  <a:pt x="1450" y="936"/>
                </a:lnTo>
                <a:lnTo>
                  <a:pt x="1443" y="936"/>
                </a:lnTo>
                <a:lnTo>
                  <a:pt x="1439" y="934"/>
                </a:lnTo>
                <a:lnTo>
                  <a:pt x="1430" y="932"/>
                </a:lnTo>
                <a:lnTo>
                  <a:pt x="1423" y="932"/>
                </a:lnTo>
                <a:lnTo>
                  <a:pt x="1418" y="932"/>
                </a:lnTo>
                <a:lnTo>
                  <a:pt x="1412" y="928"/>
                </a:lnTo>
                <a:lnTo>
                  <a:pt x="1403" y="927"/>
                </a:lnTo>
                <a:lnTo>
                  <a:pt x="1392" y="927"/>
                </a:lnTo>
                <a:lnTo>
                  <a:pt x="1383" y="932"/>
                </a:lnTo>
                <a:lnTo>
                  <a:pt x="1380" y="936"/>
                </a:lnTo>
                <a:lnTo>
                  <a:pt x="1373" y="937"/>
                </a:lnTo>
                <a:lnTo>
                  <a:pt x="1364" y="943"/>
                </a:lnTo>
                <a:lnTo>
                  <a:pt x="1362" y="952"/>
                </a:lnTo>
                <a:lnTo>
                  <a:pt x="1360" y="959"/>
                </a:lnTo>
                <a:lnTo>
                  <a:pt x="1356" y="968"/>
                </a:lnTo>
                <a:lnTo>
                  <a:pt x="1349" y="972"/>
                </a:lnTo>
                <a:lnTo>
                  <a:pt x="1342" y="974"/>
                </a:lnTo>
                <a:lnTo>
                  <a:pt x="1338" y="979"/>
                </a:lnTo>
                <a:lnTo>
                  <a:pt x="1336" y="984"/>
                </a:lnTo>
                <a:lnTo>
                  <a:pt x="1331" y="990"/>
                </a:lnTo>
                <a:lnTo>
                  <a:pt x="1322" y="993"/>
                </a:lnTo>
                <a:lnTo>
                  <a:pt x="1315" y="997"/>
                </a:lnTo>
                <a:lnTo>
                  <a:pt x="1311" y="1002"/>
                </a:lnTo>
                <a:lnTo>
                  <a:pt x="1311" y="1008"/>
                </a:lnTo>
                <a:lnTo>
                  <a:pt x="1313" y="1013"/>
                </a:lnTo>
                <a:lnTo>
                  <a:pt x="1315" y="1017"/>
                </a:lnTo>
                <a:lnTo>
                  <a:pt x="1317" y="1024"/>
                </a:lnTo>
                <a:lnTo>
                  <a:pt x="1313" y="1030"/>
                </a:lnTo>
                <a:lnTo>
                  <a:pt x="1309" y="1039"/>
                </a:lnTo>
                <a:lnTo>
                  <a:pt x="1308" y="1042"/>
                </a:lnTo>
                <a:lnTo>
                  <a:pt x="1304" y="1046"/>
                </a:lnTo>
                <a:lnTo>
                  <a:pt x="1295" y="1055"/>
                </a:lnTo>
                <a:lnTo>
                  <a:pt x="1289" y="1058"/>
                </a:lnTo>
                <a:lnTo>
                  <a:pt x="1284" y="1060"/>
                </a:lnTo>
                <a:lnTo>
                  <a:pt x="1275" y="1068"/>
                </a:lnTo>
                <a:lnTo>
                  <a:pt x="1270" y="1075"/>
                </a:lnTo>
                <a:lnTo>
                  <a:pt x="1268" y="1080"/>
                </a:lnTo>
                <a:lnTo>
                  <a:pt x="1262" y="1086"/>
                </a:lnTo>
                <a:lnTo>
                  <a:pt x="1261" y="1093"/>
                </a:lnTo>
                <a:lnTo>
                  <a:pt x="1262" y="1096"/>
                </a:lnTo>
                <a:lnTo>
                  <a:pt x="1262" y="1102"/>
                </a:lnTo>
                <a:lnTo>
                  <a:pt x="1266" y="1107"/>
                </a:lnTo>
                <a:lnTo>
                  <a:pt x="1268" y="1113"/>
                </a:lnTo>
                <a:lnTo>
                  <a:pt x="1270" y="1122"/>
                </a:lnTo>
                <a:lnTo>
                  <a:pt x="1273" y="1127"/>
                </a:lnTo>
                <a:lnTo>
                  <a:pt x="1277" y="1131"/>
                </a:lnTo>
                <a:lnTo>
                  <a:pt x="1284" y="1134"/>
                </a:lnTo>
                <a:lnTo>
                  <a:pt x="1289" y="1138"/>
                </a:lnTo>
                <a:lnTo>
                  <a:pt x="1284" y="1143"/>
                </a:lnTo>
                <a:lnTo>
                  <a:pt x="1280" y="1147"/>
                </a:lnTo>
                <a:lnTo>
                  <a:pt x="1279" y="1151"/>
                </a:lnTo>
                <a:lnTo>
                  <a:pt x="1282" y="1156"/>
                </a:lnTo>
                <a:lnTo>
                  <a:pt x="1284" y="1160"/>
                </a:lnTo>
                <a:lnTo>
                  <a:pt x="1288" y="1167"/>
                </a:lnTo>
                <a:lnTo>
                  <a:pt x="1289" y="1170"/>
                </a:lnTo>
                <a:lnTo>
                  <a:pt x="1293" y="1174"/>
                </a:lnTo>
                <a:lnTo>
                  <a:pt x="1295" y="1179"/>
                </a:lnTo>
                <a:lnTo>
                  <a:pt x="1293" y="1185"/>
                </a:lnTo>
                <a:lnTo>
                  <a:pt x="1291" y="1189"/>
                </a:lnTo>
                <a:lnTo>
                  <a:pt x="1284" y="1189"/>
                </a:lnTo>
                <a:lnTo>
                  <a:pt x="1273" y="1185"/>
                </a:lnTo>
                <a:lnTo>
                  <a:pt x="1268" y="1181"/>
                </a:lnTo>
                <a:lnTo>
                  <a:pt x="1262" y="1179"/>
                </a:lnTo>
                <a:lnTo>
                  <a:pt x="1257" y="1178"/>
                </a:lnTo>
                <a:lnTo>
                  <a:pt x="1253" y="1174"/>
                </a:lnTo>
                <a:lnTo>
                  <a:pt x="1250" y="1170"/>
                </a:lnTo>
                <a:lnTo>
                  <a:pt x="1246" y="1170"/>
                </a:lnTo>
                <a:lnTo>
                  <a:pt x="1241" y="1165"/>
                </a:lnTo>
                <a:lnTo>
                  <a:pt x="1235" y="1160"/>
                </a:lnTo>
                <a:lnTo>
                  <a:pt x="1230" y="1156"/>
                </a:lnTo>
                <a:lnTo>
                  <a:pt x="1224" y="1156"/>
                </a:lnTo>
                <a:lnTo>
                  <a:pt x="1215" y="1152"/>
                </a:lnTo>
                <a:lnTo>
                  <a:pt x="1210" y="1145"/>
                </a:lnTo>
                <a:lnTo>
                  <a:pt x="1201" y="1143"/>
                </a:lnTo>
                <a:lnTo>
                  <a:pt x="1190" y="1140"/>
                </a:lnTo>
                <a:lnTo>
                  <a:pt x="1185" y="1136"/>
                </a:lnTo>
                <a:lnTo>
                  <a:pt x="1181" y="1134"/>
                </a:lnTo>
                <a:lnTo>
                  <a:pt x="1176" y="1131"/>
                </a:lnTo>
                <a:lnTo>
                  <a:pt x="1170" y="1127"/>
                </a:lnTo>
                <a:lnTo>
                  <a:pt x="1165" y="1125"/>
                </a:lnTo>
                <a:lnTo>
                  <a:pt x="1161" y="1122"/>
                </a:lnTo>
                <a:lnTo>
                  <a:pt x="1156" y="1118"/>
                </a:lnTo>
                <a:lnTo>
                  <a:pt x="1150" y="1114"/>
                </a:lnTo>
                <a:lnTo>
                  <a:pt x="1143" y="1111"/>
                </a:lnTo>
                <a:lnTo>
                  <a:pt x="1140" y="1105"/>
                </a:lnTo>
                <a:lnTo>
                  <a:pt x="1136" y="1100"/>
                </a:lnTo>
                <a:lnTo>
                  <a:pt x="1131" y="1096"/>
                </a:lnTo>
                <a:lnTo>
                  <a:pt x="1127" y="1093"/>
                </a:lnTo>
                <a:lnTo>
                  <a:pt x="1122" y="1089"/>
                </a:lnTo>
                <a:lnTo>
                  <a:pt x="1118" y="1084"/>
                </a:lnTo>
                <a:lnTo>
                  <a:pt x="1111" y="1082"/>
                </a:lnTo>
                <a:lnTo>
                  <a:pt x="1100" y="1082"/>
                </a:lnTo>
                <a:lnTo>
                  <a:pt x="1089" y="1084"/>
                </a:lnTo>
                <a:lnTo>
                  <a:pt x="1082" y="1084"/>
                </a:lnTo>
                <a:lnTo>
                  <a:pt x="1076" y="1084"/>
                </a:lnTo>
                <a:lnTo>
                  <a:pt x="1069" y="1084"/>
                </a:lnTo>
                <a:lnTo>
                  <a:pt x="1060" y="1084"/>
                </a:lnTo>
                <a:lnTo>
                  <a:pt x="1055" y="1084"/>
                </a:lnTo>
                <a:lnTo>
                  <a:pt x="1047" y="1082"/>
                </a:lnTo>
                <a:lnTo>
                  <a:pt x="1042" y="1080"/>
                </a:lnTo>
                <a:lnTo>
                  <a:pt x="1037" y="1077"/>
                </a:lnTo>
                <a:lnTo>
                  <a:pt x="1031" y="1077"/>
                </a:lnTo>
                <a:lnTo>
                  <a:pt x="1022" y="1075"/>
                </a:lnTo>
                <a:lnTo>
                  <a:pt x="1017" y="1073"/>
                </a:lnTo>
                <a:lnTo>
                  <a:pt x="1015" y="1080"/>
                </a:lnTo>
                <a:lnTo>
                  <a:pt x="1010" y="1084"/>
                </a:lnTo>
                <a:lnTo>
                  <a:pt x="1002" y="1082"/>
                </a:lnTo>
                <a:lnTo>
                  <a:pt x="995" y="1084"/>
                </a:lnTo>
                <a:lnTo>
                  <a:pt x="991" y="1089"/>
                </a:lnTo>
                <a:lnTo>
                  <a:pt x="990" y="1095"/>
                </a:lnTo>
                <a:lnTo>
                  <a:pt x="990" y="1102"/>
                </a:lnTo>
                <a:lnTo>
                  <a:pt x="991" y="1105"/>
                </a:lnTo>
                <a:lnTo>
                  <a:pt x="995" y="1109"/>
                </a:lnTo>
                <a:lnTo>
                  <a:pt x="999" y="1114"/>
                </a:lnTo>
                <a:lnTo>
                  <a:pt x="1002" y="1120"/>
                </a:lnTo>
                <a:lnTo>
                  <a:pt x="1002" y="1125"/>
                </a:lnTo>
                <a:lnTo>
                  <a:pt x="1004" y="1129"/>
                </a:lnTo>
                <a:lnTo>
                  <a:pt x="1008" y="1134"/>
                </a:lnTo>
                <a:lnTo>
                  <a:pt x="1015" y="1134"/>
                </a:lnTo>
                <a:lnTo>
                  <a:pt x="1022" y="1133"/>
                </a:lnTo>
                <a:lnTo>
                  <a:pt x="1029" y="1131"/>
                </a:lnTo>
                <a:lnTo>
                  <a:pt x="1031" y="1136"/>
                </a:lnTo>
                <a:lnTo>
                  <a:pt x="1028" y="1142"/>
                </a:lnTo>
                <a:lnTo>
                  <a:pt x="1019" y="1143"/>
                </a:lnTo>
                <a:lnTo>
                  <a:pt x="1013" y="1143"/>
                </a:lnTo>
                <a:lnTo>
                  <a:pt x="1004" y="1145"/>
                </a:lnTo>
                <a:lnTo>
                  <a:pt x="995" y="1147"/>
                </a:lnTo>
                <a:lnTo>
                  <a:pt x="990" y="1147"/>
                </a:lnTo>
                <a:lnTo>
                  <a:pt x="986" y="1147"/>
                </a:lnTo>
                <a:lnTo>
                  <a:pt x="981" y="1145"/>
                </a:lnTo>
                <a:lnTo>
                  <a:pt x="973" y="1145"/>
                </a:lnTo>
                <a:lnTo>
                  <a:pt x="966" y="1149"/>
                </a:lnTo>
                <a:lnTo>
                  <a:pt x="963" y="1158"/>
                </a:lnTo>
                <a:lnTo>
                  <a:pt x="959" y="1163"/>
                </a:lnTo>
                <a:lnTo>
                  <a:pt x="954" y="1167"/>
                </a:lnTo>
                <a:lnTo>
                  <a:pt x="946" y="1169"/>
                </a:lnTo>
                <a:lnTo>
                  <a:pt x="941" y="1169"/>
                </a:lnTo>
                <a:lnTo>
                  <a:pt x="936" y="1169"/>
                </a:lnTo>
                <a:lnTo>
                  <a:pt x="930" y="1170"/>
                </a:lnTo>
                <a:lnTo>
                  <a:pt x="925" y="1174"/>
                </a:lnTo>
                <a:lnTo>
                  <a:pt x="919" y="1179"/>
                </a:lnTo>
                <a:lnTo>
                  <a:pt x="912" y="1185"/>
                </a:lnTo>
                <a:lnTo>
                  <a:pt x="903" y="1189"/>
                </a:lnTo>
                <a:lnTo>
                  <a:pt x="899" y="1190"/>
                </a:lnTo>
                <a:lnTo>
                  <a:pt x="898" y="1196"/>
                </a:lnTo>
                <a:lnTo>
                  <a:pt x="894" y="1201"/>
                </a:lnTo>
                <a:lnTo>
                  <a:pt x="889" y="1203"/>
                </a:lnTo>
                <a:lnTo>
                  <a:pt x="887" y="1198"/>
                </a:lnTo>
                <a:lnTo>
                  <a:pt x="889" y="1190"/>
                </a:lnTo>
                <a:lnTo>
                  <a:pt x="887" y="1185"/>
                </a:lnTo>
                <a:lnTo>
                  <a:pt x="881" y="1183"/>
                </a:lnTo>
                <a:lnTo>
                  <a:pt x="874" y="1187"/>
                </a:lnTo>
                <a:lnTo>
                  <a:pt x="872" y="1183"/>
                </a:lnTo>
                <a:lnTo>
                  <a:pt x="870" y="1178"/>
                </a:lnTo>
                <a:lnTo>
                  <a:pt x="870" y="1172"/>
                </a:lnTo>
                <a:lnTo>
                  <a:pt x="872" y="1167"/>
                </a:lnTo>
                <a:lnTo>
                  <a:pt x="876" y="1160"/>
                </a:lnTo>
                <a:lnTo>
                  <a:pt x="880" y="1154"/>
                </a:lnTo>
                <a:lnTo>
                  <a:pt x="883" y="1149"/>
                </a:lnTo>
                <a:lnTo>
                  <a:pt x="881" y="1142"/>
                </a:lnTo>
                <a:lnTo>
                  <a:pt x="880" y="1134"/>
                </a:lnTo>
                <a:lnTo>
                  <a:pt x="883" y="1129"/>
                </a:lnTo>
                <a:lnTo>
                  <a:pt x="883" y="1123"/>
                </a:lnTo>
                <a:lnTo>
                  <a:pt x="881" y="1114"/>
                </a:lnTo>
                <a:lnTo>
                  <a:pt x="876" y="1109"/>
                </a:lnTo>
                <a:lnTo>
                  <a:pt x="870" y="1104"/>
                </a:lnTo>
                <a:lnTo>
                  <a:pt x="865" y="1096"/>
                </a:lnTo>
                <a:lnTo>
                  <a:pt x="861" y="1093"/>
                </a:lnTo>
                <a:lnTo>
                  <a:pt x="858" y="1087"/>
                </a:lnTo>
                <a:lnTo>
                  <a:pt x="852" y="1084"/>
                </a:lnTo>
                <a:lnTo>
                  <a:pt x="849" y="1082"/>
                </a:lnTo>
                <a:lnTo>
                  <a:pt x="842" y="1082"/>
                </a:lnTo>
                <a:lnTo>
                  <a:pt x="838" y="1078"/>
                </a:lnTo>
                <a:lnTo>
                  <a:pt x="833" y="1077"/>
                </a:lnTo>
                <a:lnTo>
                  <a:pt x="827" y="1073"/>
                </a:lnTo>
                <a:lnTo>
                  <a:pt x="822" y="1069"/>
                </a:lnTo>
                <a:lnTo>
                  <a:pt x="816" y="1069"/>
                </a:lnTo>
                <a:lnTo>
                  <a:pt x="815" y="1066"/>
                </a:lnTo>
                <a:lnTo>
                  <a:pt x="807" y="1062"/>
                </a:lnTo>
                <a:lnTo>
                  <a:pt x="802" y="1062"/>
                </a:lnTo>
                <a:lnTo>
                  <a:pt x="795" y="1062"/>
                </a:lnTo>
                <a:lnTo>
                  <a:pt x="789" y="1058"/>
                </a:lnTo>
                <a:lnTo>
                  <a:pt x="784" y="1055"/>
                </a:lnTo>
                <a:lnTo>
                  <a:pt x="778" y="1049"/>
                </a:lnTo>
                <a:lnTo>
                  <a:pt x="773" y="1046"/>
                </a:lnTo>
                <a:lnTo>
                  <a:pt x="768" y="1044"/>
                </a:lnTo>
                <a:lnTo>
                  <a:pt x="762" y="1044"/>
                </a:lnTo>
                <a:lnTo>
                  <a:pt x="757" y="1042"/>
                </a:lnTo>
                <a:lnTo>
                  <a:pt x="749" y="1040"/>
                </a:lnTo>
                <a:lnTo>
                  <a:pt x="742" y="1039"/>
                </a:lnTo>
                <a:lnTo>
                  <a:pt x="735" y="1035"/>
                </a:lnTo>
                <a:lnTo>
                  <a:pt x="730" y="1031"/>
                </a:lnTo>
                <a:lnTo>
                  <a:pt x="722" y="1030"/>
                </a:lnTo>
                <a:lnTo>
                  <a:pt x="715" y="1026"/>
                </a:lnTo>
                <a:lnTo>
                  <a:pt x="708" y="1022"/>
                </a:lnTo>
                <a:lnTo>
                  <a:pt x="703" y="1021"/>
                </a:lnTo>
                <a:lnTo>
                  <a:pt x="695" y="1021"/>
                </a:lnTo>
                <a:lnTo>
                  <a:pt x="690" y="1022"/>
                </a:lnTo>
                <a:lnTo>
                  <a:pt x="686" y="1024"/>
                </a:lnTo>
                <a:lnTo>
                  <a:pt x="683" y="1026"/>
                </a:lnTo>
                <a:lnTo>
                  <a:pt x="677" y="1030"/>
                </a:lnTo>
                <a:lnTo>
                  <a:pt x="672" y="1033"/>
                </a:lnTo>
                <a:lnTo>
                  <a:pt x="666" y="1037"/>
                </a:lnTo>
                <a:lnTo>
                  <a:pt x="663" y="1040"/>
                </a:lnTo>
                <a:lnTo>
                  <a:pt x="657" y="1042"/>
                </a:lnTo>
                <a:lnTo>
                  <a:pt x="652" y="1044"/>
                </a:lnTo>
                <a:lnTo>
                  <a:pt x="647" y="1044"/>
                </a:lnTo>
                <a:lnTo>
                  <a:pt x="643" y="1046"/>
                </a:lnTo>
                <a:lnTo>
                  <a:pt x="639" y="1051"/>
                </a:lnTo>
                <a:lnTo>
                  <a:pt x="634" y="1049"/>
                </a:lnTo>
                <a:lnTo>
                  <a:pt x="628" y="1049"/>
                </a:lnTo>
                <a:lnTo>
                  <a:pt x="623" y="1053"/>
                </a:lnTo>
                <a:lnTo>
                  <a:pt x="619" y="1055"/>
                </a:lnTo>
                <a:lnTo>
                  <a:pt x="614" y="1058"/>
                </a:lnTo>
                <a:lnTo>
                  <a:pt x="607" y="1060"/>
                </a:lnTo>
                <a:lnTo>
                  <a:pt x="600" y="1057"/>
                </a:lnTo>
                <a:lnTo>
                  <a:pt x="596" y="1055"/>
                </a:lnTo>
                <a:lnTo>
                  <a:pt x="589" y="1055"/>
                </a:lnTo>
                <a:lnTo>
                  <a:pt x="583" y="1055"/>
                </a:lnTo>
                <a:lnTo>
                  <a:pt x="578" y="1058"/>
                </a:lnTo>
                <a:lnTo>
                  <a:pt x="573" y="1066"/>
                </a:lnTo>
                <a:lnTo>
                  <a:pt x="565" y="1069"/>
                </a:lnTo>
                <a:lnTo>
                  <a:pt x="560" y="1075"/>
                </a:lnTo>
                <a:lnTo>
                  <a:pt x="556" y="1078"/>
                </a:lnTo>
                <a:lnTo>
                  <a:pt x="554" y="1084"/>
                </a:lnTo>
                <a:lnTo>
                  <a:pt x="549" y="1084"/>
                </a:lnTo>
                <a:lnTo>
                  <a:pt x="544" y="1086"/>
                </a:lnTo>
                <a:lnTo>
                  <a:pt x="538" y="1084"/>
                </a:lnTo>
                <a:lnTo>
                  <a:pt x="531" y="1082"/>
                </a:lnTo>
                <a:lnTo>
                  <a:pt x="526" y="1080"/>
                </a:lnTo>
                <a:lnTo>
                  <a:pt x="520" y="1080"/>
                </a:lnTo>
                <a:lnTo>
                  <a:pt x="513" y="1082"/>
                </a:lnTo>
                <a:lnTo>
                  <a:pt x="506" y="1082"/>
                </a:lnTo>
                <a:lnTo>
                  <a:pt x="500" y="1084"/>
                </a:lnTo>
                <a:lnTo>
                  <a:pt x="495" y="1084"/>
                </a:lnTo>
                <a:lnTo>
                  <a:pt x="486" y="1089"/>
                </a:lnTo>
                <a:lnTo>
                  <a:pt x="480" y="1091"/>
                </a:lnTo>
                <a:lnTo>
                  <a:pt x="473" y="1095"/>
                </a:lnTo>
                <a:lnTo>
                  <a:pt x="468" y="1098"/>
                </a:lnTo>
                <a:lnTo>
                  <a:pt x="464" y="1100"/>
                </a:lnTo>
                <a:lnTo>
                  <a:pt x="457" y="1104"/>
                </a:lnTo>
                <a:lnTo>
                  <a:pt x="448" y="1109"/>
                </a:lnTo>
                <a:lnTo>
                  <a:pt x="442" y="1111"/>
                </a:lnTo>
                <a:lnTo>
                  <a:pt x="435" y="1113"/>
                </a:lnTo>
                <a:lnTo>
                  <a:pt x="426" y="1113"/>
                </a:lnTo>
                <a:lnTo>
                  <a:pt x="423" y="1113"/>
                </a:lnTo>
                <a:lnTo>
                  <a:pt x="419" y="1118"/>
                </a:lnTo>
                <a:lnTo>
                  <a:pt x="415" y="1123"/>
                </a:lnTo>
                <a:lnTo>
                  <a:pt x="410" y="1127"/>
                </a:lnTo>
                <a:lnTo>
                  <a:pt x="408" y="1131"/>
                </a:lnTo>
                <a:lnTo>
                  <a:pt x="405" y="1136"/>
                </a:lnTo>
                <a:lnTo>
                  <a:pt x="397" y="1138"/>
                </a:lnTo>
                <a:lnTo>
                  <a:pt x="390" y="1138"/>
                </a:lnTo>
                <a:lnTo>
                  <a:pt x="386" y="1140"/>
                </a:lnTo>
                <a:lnTo>
                  <a:pt x="386" y="1145"/>
                </a:lnTo>
                <a:lnTo>
                  <a:pt x="385" y="1152"/>
                </a:lnTo>
                <a:lnTo>
                  <a:pt x="381" y="1154"/>
                </a:lnTo>
                <a:lnTo>
                  <a:pt x="370" y="1151"/>
                </a:lnTo>
                <a:lnTo>
                  <a:pt x="359" y="1147"/>
                </a:lnTo>
                <a:lnTo>
                  <a:pt x="352" y="1143"/>
                </a:lnTo>
                <a:lnTo>
                  <a:pt x="347" y="1138"/>
                </a:lnTo>
                <a:lnTo>
                  <a:pt x="340" y="1134"/>
                </a:lnTo>
                <a:lnTo>
                  <a:pt x="334" y="1136"/>
                </a:lnTo>
                <a:lnTo>
                  <a:pt x="329" y="1136"/>
                </a:lnTo>
                <a:lnTo>
                  <a:pt x="321" y="1134"/>
                </a:lnTo>
                <a:lnTo>
                  <a:pt x="312" y="1134"/>
                </a:lnTo>
                <a:lnTo>
                  <a:pt x="303" y="1142"/>
                </a:lnTo>
                <a:lnTo>
                  <a:pt x="296" y="1145"/>
                </a:lnTo>
                <a:lnTo>
                  <a:pt x="293" y="1145"/>
                </a:lnTo>
                <a:lnTo>
                  <a:pt x="285" y="1147"/>
                </a:lnTo>
                <a:lnTo>
                  <a:pt x="284" y="1154"/>
                </a:lnTo>
                <a:lnTo>
                  <a:pt x="284" y="1160"/>
                </a:lnTo>
                <a:lnTo>
                  <a:pt x="284" y="1165"/>
                </a:lnTo>
                <a:lnTo>
                  <a:pt x="285" y="1170"/>
                </a:lnTo>
                <a:lnTo>
                  <a:pt x="289" y="1174"/>
                </a:lnTo>
                <a:lnTo>
                  <a:pt x="291" y="1181"/>
                </a:lnTo>
                <a:lnTo>
                  <a:pt x="293" y="1189"/>
                </a:lnTo>
                <a:lnTo>
                  <a:pt x="289" y="1194"/>
                </a:lnTo>
                <a:lnTo>
                  <a:pt x="284" y="1196"/>
                </a:lnTo>
                <a:lnTo>
                  <a:pt x="278" y="1199"/>
                </a:lnTo>
                <a:lnTo>
                  <a:pt x="273" y="1199"/>
                </a:lnTo>
                <a:lnTo>
                  <a:pt x="264" y="1198"/>
                </a:lnTo>
                <a:lnTo>
                  <a:pt x="256" y="1199"/>
                </a:lnTo>
                <a:lnTo>
                  <a:pt x="253" y="1201"/>
                </a:lnTo>
                <a:lnTo>
                  <a:pt x="247" y="1201"/>
                </a:lnTo>
                <a:lnTo>
                  <a:pt x="238" y="1201"/>
                </a:lnTo>
                <a:lnTo>
                  <a:pt x="233" y="1203"/>
                </a:lnTo>
                <a:lnTo>
                  <a:pt x="226" y="1205"/>
                </a:lnTo>
                <a:lnTo>
                  <a:pt x="220" y="1207"/>
                </a:lnTo>
                <a:lnTo>
                  <a:pt x="217" y="1208"/>
                </a:lnTo>
                <a:lnTo>
                  <a:pt x="210" y="1210"/>
                </a:lnTo>
                <a:lnTo>
                  <a:pt x="202" y="1210"/>
                </a:lnTo>
                <a:lnTo>
                  <a:pt x="195" y="1216"/>
                </a:lnTo>
                <a:lnTo>
                  <a:pt x="188" y="1219"/>
                </a:lnTo>
                <a:lnTo>
                  <a:pt x="181" y="1225"/>
                </a:lnTo>
                <a:lnTo>
                  <a:pt x="175" y="1225"/>
                </a:lnTo>
                <a:lnTo>
                  <a:pt x="175" y="1219"/>
                </a:lnTo>
                <a:lnTo>
                  <a:pt x="179" y="1214"/>
                </a:lnTo>
                <a:lnTo>
                  <a:pt x="179" y="1207"/>
                </a:lnTo>
                <a:lnTo>
                  <a:pt x="173" y="1201"/>
                </a:lnTo>
                <a:lnTo>
                  <a:pt x="179" y="1198"/>
                </a:lnTo>
                <a:lnTo>
                  <a:pt x="182" y="1196"/>
                </a:lnTo>
                <a:lnTo>
                  <a:pt x="184" y="1190"/>
                </a:lnTo>
                <a:lnTo>
                  <a:pt x="186" y="1183"/>
                </a:lnTo>
                <a:lnTo>
                  <a:pt x="182" y="1179"/>
                </a:lnTo>
                <a:lnTo>
                  <a:pt x="175" y="1179"/>
                </a:lnTo>
                <a:lnTo>
                  <a:pt x="168" y="1176"/>
                </a:lnTo>
                <a:lnTo>
                  <a:pt x="164" y="1174"/>
                </a:lnTo>
                <a:lnTo>
                  <a:pt x="159" y="1172"/>
                </a:lnTo>
                <a:lnTo>
                  <a:pt x="155" y="1170"/>
                </a:lnTo>
                <a:lnTo>
                  <a:pt x="150" y="1170"/>
                </a:lnTo>
                <a:lnTo>
                  <a:pt x="143" y="1169"/>
                </a:lnTo>
                <a:lnTo>
                  <a:pt x="145" y="1161"/>
                </a:lnTo>
                <a:lnTo>
                  <a:pt x="137" y="1163"/>
                </a:lnTo>
                <a:lnTo>
                  <a:pt x="132" y="1163"/>
                </a:lnTo>
                <a:lnTo>
                  <a:pt x="130" y="1156"/>
                </a:lnTo>
                <a:lnTo>
                  <a:pt x="126" y="1149"/>
                </a:lnTo>
                <a:lnTo>
                  <a:pt x="125" y="1143"/>
                </a:lnTo>
                <a:lnTo>
                  <a:pt x="119" y="1145"/>
                </a:lnTo>
                <a:lnTo>
                  <a:pt x="117" y="1151"/>
                </a:lnTo>
                <a:lnTo>
                  <a:pt x="121" y="1158"/>
                </a:lnTo>
                <a:lnTo>
                  <a:pt x="123" y="1163"/>
                </a:lnTo>
                <a:lnTo>
                  <a:pt x="119" y="1165"/>
                </a:lnTo>
                <a:lnTo>
                  <a:pt x="112" y="1163"/>
                </a:lnTo>
                <a:lnTo>
                  <a:pt x="108" y="1160"/>
                </a:lnTo>
                <a:lnTo>
                  <a:pt x="108" y="1149"/>
                </a:lnTo>
                <a:lnTo>
                  <a:pt x="110" y="1142"/>
                </a:lnTo>
                <a:lnTo>
                  <a:pt x="114" y="1136"/>
                </a:lnTo>
                <a:lnTo>
                  <a:pt x="116" y="1133"/>
                </a:lnTo>
                <a:lnTo>
                  <a:pt x="119" y="1129"/>
                </a:lnTo>
                <a:lnTo>
                  <a:pt x="121" y="1125"/>
                </a:lnTo>
                <a:lnTo>
                  <a:pt x="119" y="1118"/>
                </a:lnTo>
                <a:lnTo>
                  <a:pt x="114" y="1118"/>
                </a:lnTo>
                <a:lnTo>
                  <a:pt x="108" y="1120"/>
                </a:lnTo>
                <a:lnTo>
                  <a:pt x="105" y="1118"/>
                </a:lnTo>
                <a:lnTo>
                  <a:pt x="108" y="1114"/>
                </a:lnTo>
                <a:lnTo>
                  <a:pt x="114" y="1113"/>
                </a:lnTo>
                <a:lnTo>
                  <a:pt x="114" y="1105"/>
                </a:lnTo>
                <a:lnTo>
                  <a:pt x="112" y="1100"/>
                </a:lnTo>
                <a:lnTo>
                  <a:pt x="108" y="1095"/>
                </a:lnTo>
                <a:lnTo>
                  <a:pt x="108" y="1089"/>
                </a:lnTo>
                <a:lnTo>
                  <a:pt x="112" y="1084"/>
                </a:lnTo>
                <a:lnTo>
                  <a:pt x="110" y="1080"/>
                </a:lnTo>
                <a:lnTo>
                  <a:pt x="107" y="1075"/>
                </a:lnTo>
                <a:lnTo>
                  <a:pt x="103" y="1069"/>
                </a:lnTo>
                <a:lnTo>
                  <a:pt x="101" y="1066"/>
                </a:lnTo>
                <a:lnTo>
                  <a:pt x="96" y="1062"/>
                </a:lnTo>
                <a:lnTo>
                  <a:pt x="90" y="1060"/>
                </a:lnTo>
                <a:lnTo>
                  <a:pt x="83" y="1057"/>
                </a:lnTo>
                <a:lnTo>
                  <a:pt x="81" y="1051"/>
                </a:lnTo>
                <a:lnTo>
                  <a:pt x="85" y="1046"/>
                </a:lnTo>
                <a:lnTo>
                  <a:pt x="90" y="1040"/>
                </a:lnTo>
                <a:lnTo>
                  <a:pt x="92" y="1037"/>
                </a:lnTo>
                <a:lnTo>
                  <a:pt x="92" y="1031"/>
                </a:lnTo>
                <a:lnTo>
                  <a:pt x="92" y="1026"/>
                </a:lnTo>
                <a:lnTo>
                  <a:pt x="89" y="1019"/>
                </a:lnTo>
                <a:lnTo>
                  <a:pt x="81" y="1022"/>
                </a:lnTo>
                <a:lnTo>
                  <a:pt x="78" y="1022"/>
                </a:lnTo>
                <a:lnTo>
                  <a:pt x="76" y="1015"/>
                </a:lnTo>
                <a:lnTo>
                  <a:pt x="74" y="1010"/>
                </a:lnTo>
                <a:lnTo>
                  <a:pt x="72" y="1004"/>
                </a:lnTo>
                <a:lnTo>
                  <a:pt x="67" y="1002"/>
                </a:lnTo>
                <a:lnTo>
                  <a:pt x="60" y="999"/>
                </a:lnTo>
                <a:lnTo>
                  <a:pt x="67" y="997"/>
                </a:lnTo>
                <a:lnTo>
                  <a:pt x="72" y="999"/>
                </a:lnTo>
                <a:lnTo>
                  <a:pt x="79" y="999"/>
                </a:lnTo>
                <a:lnTo>
                  <a:pt x="85" y="997"/>
                </a:lnTo>
                <a:lnTo>
                  <a:pt x="90" y="992"/>
                </a:lnTo>
                <a:lnTo>
                  <a:pt x="98" y="988"/>
                </a:lnTo>
                <a:lnTo>
                  <a:pt x="105" y="981"/>
                </a:lnTo>
                <a:lnTo>
                  <a:pt x="116" y="974"/>
                </a:lnTo>
                <a:lnTo>
                  <a:pt x="119" y="966"/>
                </a:lnTo>
                <a:lnTo>
                  <a:pt x="116" y="963"/>
                </a:lnTo>
                <a:lnTo>
                  <a:pt x="110" y="961"/>
                </a:lnTo>
                <a:lnTo>
                  <a:pt x="107" y="957"/>
                </a:lnTo>
                <a:lnTo>
                  <a:pt x="105" y="952"/>
                </a:lnTo>
                <a:lnTo>
                  <a:pt x="99" y="946"/>
                </a:lnTo>
                <a:lnTo>
                  <a:pt x="92" y="948"/>
                </a:lnTo>
                <a:lnTo>
                  <a:pt x="85" y="950"/>
                </a:lnTo>
                <a:lnTo>
                  <a:pt x="87" y="943"/>
                </a:lnTo>
                <a:lnTo>
                  <a:pt x="85" y="937"/>
                </a:lnTo>
                <a:lnTo>
                  <a:pt x="83" y="934"/>
                </a:lnTo>
                <a:lnTo>
                  <a:pt x="79" y="928"/>
                </a:lnTo>
                <a:lnTo>
                  <a:pt x="74" y="927"/>
                </a:lnTo>
                <a:lnTo>
                  <a:pt x="67" y="925"/>
                </a:lnTo>
                <a:lnTo>
                  <a:pt x="60" y="927"/>
                </a:lnTo>
                <a:lnTo>
                  <a:pt x="58" y="930"/>
                </a:lnTo>
                <a:lnTo>
                  <a:pt x="52" y="936"/>
                </a:lnTo>
                <a:lnTo>
                  <a:pt x="45" y="941"/>
                </a:lnTo>
                <a:lnTo>
                  <a:pt x="42" y="936"/>
                </a:lnTo>
                <a:lnTo>
                  <a:pt x="42" y="928"/>
                </a:lnTo>
                <a:lnTo>
                  <a:pt x="49" y="925"/>
                </a:lnTo>
                <a:lnTo>
                  <a:pt x="54" y="919"/>
                </a:lnTo>
                <a:lnTo>
                  <a:pt x="49" y="914"/>
                </a:lnTo>
                <a:lnTo>
                  <a:pt x="43" y="918"/>
                </a:lnTo>
                <a:lnTo>
                  <a:pt x="36" y="918"/>
                </a:lnTo>
                <a:lnTo>
                  <a:pt x="36" y="910"/>
                </a:lnTo>
                <a:lnTo>
                  <a:pt x="36" y="903"/>
                </a:lnTo>
                <a:lnTo>
                  <a:pt x="34" y="898"/>
                </a:lnTo>
                <a:lnTo>
                  <a:pt x="31" y="892"/>
                </a:lnTo>
                <a:lnTo>
                  <a:pt x="29" y="885"/>
                </a:lnTo>
                <a:lnTo>
                  <a:pt x="31" y="881"/>
                </a:lnTo>
                <a:lnTo>
                  <a:pt x="34" y="878"/>
                </a:lnTo>
                <a:lnTo>
                  <a:pt x="38" y="878"/>
                </a:lnTo>
                <a:lnTo>
                  <a:pt x="42" y="876"/>
                </a:lnTo>
                <a:lnTo>
                  <a:pt x="47" y="872"/>
                </a:lnTo>
                <a:lnTo>
                  <a:pt x="54" y="869"/>
                </a:lnTo>
                <a:lnTo>
                  <a:pt x="52" y="865"/>
                </a:lnTo>
                <a:lnTo>
                  <a:pt x="47" y="867"/>
                </a:lnTo>
                <a:lnTo>
                  <a:pt x="43" y="867"/>
                </a:lnTo>
                <a:lnTo>
                  <a:pt x="36" y="869"/>
                </a:lnTo>
                <a:lnTo>
                  <a:pt x="29" y="867"/>
                </a:lnTo>
                <a:lnTo>
                  <a:pt x="24" y="867"/>
                </a:lnTo>
                <a:lnTo>
                  <a:pt x="14" y="867"/>
                </a:lnTo>
                <a:lnTo>
                  <a:pt x="7" y="865"/>
                </a:lnTo>
                <a:lnTo>
                  <a:pt x="9" y="862"/>
                </a:lnTo>
                <a:lnTo>
                  <a:pt x="16" y="862"/>
                </a:lnTo>
                <a:lnTo>
                  <a:pt x="22" y="860"/>
                </a:lnTo>
                <a:lnTo>
                  <a:pt x="25" y="854"/>
                </a:lnTo>
                <a:lnTo>
                  <a:pt x="31" y="853"/>
                </a:lnTo>
                <a:lnTo>
                  <a:pt x="34" y="854"/>
                </a:lnTo>
                <a:lnTo>
                  <a:pt x="36" y="862"/>
                </a:lnTo>
                <a:lnTo>
                  <a:pt x="43" y="862"/>
                </a:lnTo>
                <a:lnTo>
                  <a:pt x="47" y="854"/>
                </a:lnTo>
                <a:lnTo>
                  <a:pt x="45" y="849"/>
                </a:lnTo>
                <a:lnTo>
                  <a:pt x="40" y="845"/>
                </a:lnTo>
                <a:lnTo>
                  <a:pt x="34" y="840"/>
                </a:lnTo>
                <a:lnTo>
                  <a:pt x="31" y="836"/>
                </a:lnTo>
                <a:lnTo>
                  <a:pt x="25" y="831"/>
                </a:lnTo>
                <a:lnTo>
                  <a:pt x="16" y="834"/>
                </a:lnTo>
                <a:lnTo>
                  <a:pt x="13" y="838"/>
                </a:lnTo>
                <a:lnTo>
                  <a:pt x="7" y="834"/>
                </a:lnTo>
                <a:lnTo>
                  <a:pt x="11" y="829"/>
                </a:lnTo>
                <a:lnTo>
                  <a:pt x="14" y="824"/>
                </a:lnTo>
                <a:lnTo>
                  <a:pt x="16" y="818"/>
                </a:lnTo>
                <a:lnTo>
                  <a:pt x="14" y="807"/>
                </a:lnTo>
                <a:lnTo>
                  <a:pt x="13" y="800"/>
                </a:lnTo>
                <a:lnTo>
                  <a:pt x="18" y="797"/>
                </a:lnTo>
                <a:lnTo>
                  <a:pt x="24" y="795"/>
                </a:lnTo>
                <a:lnTo>
                  <a:pt x="24" y="788"/>
                </a:lnTo>
                <a:lnTo>
                  <a:pt x="16" y="786"/>
                </a:lnTo>
                <a:lnTo>
                  <a:pt x="9" y="786"/>
                </a:lnTo>
                <a:lnTo>
                  <a:pt x="4" y="786"/>
                </a:lnTo>
                <a:lnTo>
                  <a:pt x="0" y="782"/>
                </a:lnTo>
              </a:path>
            </a:pathLst>
          </a:custGeom>
          <a:noFill/>
          <a:ln w="4">
            <a:solidFill>
              <a:srgbClr val="6E6E6E"/>
            </a:solidFill>
            <a:prstDash val="solid"/>
            <a:round/>
            <a:headEnd/>
            <a:tailEnd/>
          </a:ln>
        </p:spPr>
        <p:txBody>
          <a:bodyPr/>
          <a:lstStyle/>
          <a:p>
            <a:endParaRPr lang="en-US"/>
          </a:p>
        </p:txBody>
      </p:sp>
      <p:sp>
        <p:nvSpPr>
          <p:cNvPr id="17427" name="Freeform 20"/>
          <p:cNvSpPr>
            <a:spLocks/>
          </p:cNvSpPr>
          <p:nvPr/>
        </p:nvSpPr>
        <p:spPr bwMode="auto">
          <a:xfrm>
            <a:off x="3729038" y="2693988"/>
            <a:ext cx="536575" cy="1255712"/>
          </a:xfrm>
          <a:custGeom>
            <a:avLst/>
            <a:gdLst>
              <a:gd name="T0" fmla="*/ 2147483647 w 338"/>
              <a:gd name="T1" fmla="*/ 2147483647 h 791"/>
              <a:gd name="T2" fmla="*/ 2147483647 w 338"/>
              <a:gd name="T3" fmla="*/ 2147483647 h 791"/>
              <a:gd name="T4" fmla="*/ 2147483647 w 338"/>
              <a:gd name="T5" fmla="*/ 2147483647 h 791"/>
              <a:gd name="T6" fmla="*/ 2147483647 w 338"/>
              <a:gd name="T7" fmla="*/ 2147483647 h 791"/>
              <a:gd name="T8" fmla="*/ 2147483647 w 338"/>
              <a:gd name="T9" fmla="*/ 2147483647 h 791"/>
              <a:gd name="T10" fmla="*/ 2147483647 w 338"/>
              <a:gd name="T11" fmla="*/ 2147483647 h 791"/>
              <a:gd name="T12" fmla="*/ 2147483647 w 338"/>
              <a:gd name="T13" fmla="*/ 2147483647 h 791"/>
              <a:gd name="T14" fmla="*/ 2147483647 w 338"/>
              <a:gd name="T15" fmla="*/ 2147483647 h 791"/>
              <a:gd name="T16" fmla="*/ 2147483647 w 338"/>
              <a:gd name="T17" fmla="*/ 2147483647 h 791"/>
              <a:gd name="T18" fmla="*/ 2147483647 w 338"/>
              <a:gd name="T19" fmla="*/ 2147483647 h 791"/>
              <a:gd name="T20" fmla="*/ 2147483647 w 338"/>
              <a:gd name="T21" fmla="*/ 2147483647 h 791"/>
              <a:gd name="T22" fmla="*/ 2147483647 w 338"/>
              <a:gd name="T23" fmla="*/ 2147483647 h 791"/>
              <a:gd name="T24" fmla="*/ 2147483647 w 338"/>
              <a:gd name="T25" fmla="*/ 2147483647 h 791"/>
              <a:gd name="T26" fmla="*/ 2147483647 w 338"/>
              <a:gd name="T27" fmla="*/ 2147483647 h 791"/>
              <a:gd name="T28" fmla="*/ 2147483647 w 338"/>
              <a:gd name="T29" fmla="*/ 2147483647 h 791"/>
              <a:gd name="T30" fmla="*/ 2147483647 w 338"/>
              <a:gd name="T31" fmla="*/ 2147483647 h 791"/>
              <a:gd name="T32" fmla="*/ 2147483647 w 338"/>
              <a:gd name="T33" fmla="*/ 2147483647 h 791"/>
              <a:gd name="T34" fmla="*/ 2147483647 w 338"/>
              <a:gd name="T35" fmla="*/ 2147483647 h 791"/>
              <a:gd name="T36" fmla="*/ 2147483647 w 338"/>
              <a:gd name="T37" fmla="*/ 2147483647 h 791"/>
              <a:gd name="T38" fmla="*/ 2147483647 w 338"/>
              <a:gd name="T39" fmla="*/ 2147483647 h 791"/>
              <a:gd name="T40" fmla="*/ 2147483647 w 338"/>
              <a:gd name="T41" fmla="*/ 2147483647 h 791"/>
              <a:gd name="T42" fmla="*/ 2147483647 w 338"/>
              <a:gd name="T43" fmla="*/ 2147483647 h 791"/>
              <a:gd name="T44" fmla="*/ 2147483647 w 338"/>
              <a:gd name="T45" fmla="*/ 2147483647 h 791"/>
              <a:gd name="T46" fmla="*/ 2147483647 w 338"/>
              <a:gd name="T47" fmla="*/ 2147483647 h 791"/>
              <a:gd name="T48" fmla="*/ 2147483647 w 338"/>
              <a:gd name="T49" fmla="*/ 2147483647 h 791"/>
              <a:gd name="T50" fmla="*/ 2147483647 w 338"/>
              <a:gd name="T51" fmla="*/ 2147483647 h 791"/>
              <a:gd name="T52" fmla="*/ 2147483647 w 338"/>
              <a:gd name="T53" fmla="*/ 2147483647 h 791"/>
              <a:gd name="T54" fmla="*/ 2147483647 w 338"/>
              <a:gd name="T55" fmla="*/ 2147483647 h 791"/>
              <a:gd name="T56" fmla="*/ 2147483647 w 338"/>
              <a:gd name="T57" fmla="*/ 2147483647 h 791"/>
              <a:gd name="T58" fmla="*/ 2147483647 w 338"/>
              <a:gd name="T59" fmla="*/ 2147483647 h 791"/>
              <a:gd name="T60" fmla="*/ 2147483647 w 338"/>
              <a:gd name="T61" fmla="*/ 2147483647 h 791"/>
              <a:gd name="T62" fmla="*/ 2147483647 w 338"/>
              <a:gd name="T63" fmla="*/ 2147483647 h 791"/>
              <a:gd name="T64" fmla="*/ 2147483647 w 338"/>
              <a:gd name="T65" fmla="*/ 2147483647 h 791"/>
              <a:gd name="T66" fmla="*/ 2147483647 w 338"/>
              <a:gd name="T67" fmla="*/ 2147483647 h 791"/>
              <a:gd name="T68" fmla="*/ 2147483647 w 338"/>
              <a:gd name="T69" fmla="*/ 2147483647 h 791"/>
              <a:gd name="T70" fmla="*/ 2147483647 w 338"/>
              <a:gd name="T71" fmla="*/ 2147483647 h 791"/>
              <a:gd name="T72" fmla="*/ 2147483647 w 338"/>
              <a:gd name="T73" fmla="*/ 2147483647 h 791"/>
              <a:gd name="T74" fmla="*/ 2147483647 w 338"/>
              <a:gd name="T75" fmla="*/ 2147483647 h 791"/>
              <a:gd name="T76" fmla="*/ 2147483647 w 338"/>
              <a:gd name="T77" fmla="*/ 2147483647 h 791"/>
              <a:gd name="T78" fmla="*/ 2147483647 w 338"/>
              <a:gd name="T79" fmla="*/ 2147483647 h 791"/>
              <a:gd name="T80" fmla="*/ 2147483647 w 338"/>
              <a:gd name="T81" fmla="*/ 2147483647 h 791"/>
              <a:gd name="T82" fmla="*/ 2147483647 w 338"/>
              <a:gd name="T83" fmla="*/ 2147483647 h 791"/>
              <a:gd name="T84" fmla="*/ 2147483647 w 338"/>
              <a:gd name="T85" fmla="*/ 2147483647 h 791"/>
              <a:gd name="T86" fmla="*/ 2147483647 w 338"/>
              <a:gd name="T87" fmla="*/ 2147483647 h 791"/>
              <a:gd name="T88" fmla="*/ 2147483647 w 338"/>
              <a:gd name="T89" fmla="*/ 2147483647 h 791"/>
              <a:gd name="T90" fmla="*/ 2147483647 w 338"/>
              <a:gd name="T91" fmla="*/ 2147483647 h 791"/>
              <a:gd name="T92" fmla="*/ 2147483647 w 338"/>
              <a:gd name="T93" fmla="*/ 2147483647 h 791"/>
              <a:gd name="T94" fmla="*/ 2147483647 w 338"/>
              <a:gd name="T95" fmla="*/ 2147483647 h 791"/>
              <a:gd name="T96" fmla="*/ 2147483647 w 338"/>
              <a:gd name="T97" fmla="*/ 2147483647 h 791"/>
              <a:gd name="T98" fmla="*/ 2147483647 w 338"/>
              <a:gd name="T99" fmla="*/ 2147483647 h 791"/>
              <a:gd name="T100" fmla="*/ 2147483647 w 338"/>
              <a:gd name="T101" fmla="*/ 2147483647 h 791"/>
              <a:gd name="T102" fmla="*/ 2147483647 w 338"/>
              <a:gd name="T103" fmla="*/ 2147483647 h 791"/>
              <a:gd name="T104" fmla="*/ 2147483647 w 338"/>
              <a:gd name="T105" fmla="*/ 2147483647 h 791"/>
              <a:gd name="T106" fmla="*/ 2147483647 w 338"/>
              <a:gd name="T107" fmla="*/ 2147483647 h 791"/>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38"/>
              <a:gd name="T163" fmla="*/ 0 h 791"/>
              <a:gd name="T164" fmla="*/ 338 w 338"/>
              <a:gd name="T165" fmla="*/ 791 h 791"/>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38" h="791">
                <a:moveTo>
                  <a:pt x="101" y="791"/>
                </a:moveTo>
                <a:lnTo>
                  <a:pt x="99" y="789"/>
                </a:lnTo>
                <a:lnTo>
                  <a:pt x="97" y="780"/>
                </a:lnTo>
                <a:lnTo>
                  <a:pt x="99" y="775"/>
                </a:lnTo>
                <a:lnTo>
                  <a:pt x="105" y="773"/>
                </a:lnTo>
                <a:lnTo>
                  <a:pt x="112" y="769"/>
                </a:lnTo>
                <a:lnTo>
                  <a:pt x="115" y="766"/>
                </a:lnTo>
                <a:lnTo>
                  <a:pt x="112" y="762"/>
                </a:lnTo>
                <a:lnTo>
                  <a:pt x="105" y="762"/>
                </a:lnTo>
                <a:lnTo>
                  <a:pt x="101" y="759"/>
                </a:lnTo>
                <a:lnTo>
                  <a:pt x="99" y="753"/>
                </a:lnTo>
                <a:lnTo>
                  <a:pt x="96" y="748"/>
                </a:lnTo>
                <a:lnTo>
                  <a:pt x="101" y="748"/>
                </a:lnTo>
                <a:lnTo>
                  <a:pt x="106" y="751"/>
                </a:lnTo>
                <a:lnTo>
                  <a:pt x="112" y="748"/>
                </a:lnTo>
                <a:lnTo>
                  <a:pt x="106" y="744"/>
                </a:lnTo>
                <a:lnTo>
                  <a:pt x="101" y="739"/>
                </a:lnTo>
                <a:lnTo>
                  <a:pt x="101" y="732"/>
                </a:lnTo>
                <a:lnTo>
                  <a:pt x="106" y="728"/>
                </a:lnTo>
                <a:lnTo>
                  <a:pt x="112" y="726"/>
                </a:lnTo>
                <a:lnTo>
                  <a:pt x="117" y="722"/>
                </a:lnTo>
                <a:lnTo>
                  <a:pt x="117" y="715"/>
                </a:lnTo>
                <a:lnTo>
                  <a:pt x="110" y="710"/>
                </a:lnTo>
                <a:lnTo>
                  <a:pt x="106" y="704"/>
                </a:lnTo>
                <a:lnTo>
                  <a:pt x="101" y="701"/>
                </a:lnTo>
                <a:lnTo>
                  <a:pt x="96" y="699"/>
                </a:lnTo>
                <a:lnTo>
                  <a:pt x="92" y="697"/>
                </a:lnTo>
                <a:lnTo>
                  <a:pt x="87" y="694"/>
                </a:lnTo>
                <a:lnTo>
                  <a:pt x="88" y="688"/>
                </a:lnTo>
                <a:lnTo>
                  <a:pt x="92" y="685"/>
                </a:lnTo>
                <a:lnTo>
                  <a:pt x="96" y="681"/>
                </a:lnTo>
                <a:lnTo>
                  <a:pt x="101" y="676"/>
                </a:lnTo>
                <a:lnTo>
                  <a:pt x="101" y="666"/>
                </a:lnTo>
                <a:lnTo>
                  <a:pt x="97" y="661"/>
                </a:lnTo>
                <a:lnTo>
                  <a:pt x="92" y="659"/>
                </a:lnTo>
                <a:lnTo>
                  <a:pt x="87" y="657"/>
                </a:lnTo>
                <a:lnTo>
                  <a:pt x="83" y="654"/>
                </a:lnTo>
                <a:lnTo>
                  <a:pt x="79" y="643"/>
                </a:lnTo>
                <a:lnTo>
                  <a:pt x="81" y="638"/>
                </a:lnTo>
                <a:lnTo>
                  <a:pt x="87" y="634"/>
                </a:lnTo>
                <a:lnTo>
                  <a:pt x="94" y="632"/>
                </a:lnTo>
                <a:lnTo>
                  <a:pt x="94" y="627"/>
                </a:lnTo>
                <a:lnTo>
                  <a:pt x="90" y="625"/>
                </a:lnTo>
                <a:lnTo>
                  <a:pt x="83" y="625"/>
                </a:lnTo>
                <a:lnTo>
                  <a:pt x="78" y="627"/>
                </a:lnTo>
                <a:lnTo>
                  <a:pt x="70" y="629"/>
                </a:lnTo>
                <a:lnTo>
                  <a:pt x="63" y="632"/>
                </a:lnTo>
                <a:lnTo>
                  <a:pt x="56" y="634"/>
                </a:lnTo>
                <a:lnTo>
                  <a:pt x="50" y="630"/>
                </a:lnTo>
                <a:lnTo>
                  <a:pt x="52" y="625"/>
                </a:lnTo>
                <a:lnTo>
                  <a:pt x="58" y="620"/>
                </a:lnTo>
                <a:lnTo>
                  <a:pt x="65" y="614"/>
                </a:lnTo>
                <a:lnTo>
                  <a:pt x="67" y="607"/>
                </a:lnTo>
                <a:lnTo>
                  <a:pt x="65" y="601"/>
                </a:lnTo>
                <a:lnTo>
                  <a:pt x="63" y="596"/>
                </a:lnTo>
                <a:lnTo>
                  <a:pt x="59" y="592"/>
                </a:lnTo>
                <a:lnTo>
                  <a:pt x="54" y="591"/>
                </a:lnTo>
                <a:lnTo>
                  <a:pt x="50" y="594"/>
                </a:lnTo>
                <a:lnTo>
                  <a:pt x="52" y="600"/>
                </a:lnTo>
                <a:lnTo>
                  <a:pt x="49" y="601"/>
                </a:lnTo>
                <a:lnTo>
                  <a:pt x="41" y="601"/>
                </a:lnTo>
                <a:lnTo>
                  <a:pt x="38" y="603"/>
                </a:lnTo>
                <a:lnTo>
                  <a:pt x="31" y="603"/>
                </a:lnTo>
                <a:lnTo>
                  <a:pt x="27" y="600"/>
                </a:lnTo>
                <a:lnTo>
                  <a:pt x="31" y="594"/>
                </a:lnTo>
                <a:lnTo>
                  <a:pt x="34" y="587"/>
                </a:lnTo>
                <a:lnTo>
                  <a:pt x="29" y="585"/>
                </a:lnTo>
                <a:lnTo>
                  <a:pt x="23" y="585"/>
                </a:lnTo>
                <a:lnTo>
                  <a:pt x="13" y="582"/>
                </a:lnTo>
                <a:lnTo>
                  <a:pt x="7" y="580"/>
                </a:lnTo>
                <a:lnTo>
                  <a:pt x="7" y="574"/>
                </a:lnTo>
                <a:lnTo>
                  <a:pt x="9" y="573"/>
                </a:lnTo>
                <a:lnTo>
                  <a:pt x="14" y="573"/>
                </a:lnTo>
                <a:lnTo>
                  <a:pt x="23" y="573"/>
                </a:lnTo>
                <a:lnTo>
                  <a:pt x="32" y="574"/>
                </a:lnTo>
                <a:lnTo>
                  <a:pt x="40" y="573"/>
                </a:lnTo>
                <a:lnTo>
                  <a:pt x="43" y="569"/>
                </a:lnTo>
                <a:lnTo>
                  <a:pt x="45" y="565"/>
                </a:lnTo>
                <a:lnTo>
                  <a:pt x="40" y="560"/>
                </a:lnTo>
                <a:lnTo>
                  <a:pt x="32" y="560"/>
                </a:lnTo>
                <a:lnTo>
                  <a:pt x="25" y="562"/>
                </a:lnTo>
                <a:lnTo>
                  <a:pt x="18" y="564"/>
                </a:lnTo>
                <a:lnTo>
                  <a:pt x="13" y="564"/>
                </a:lnTo>
                <a:lnTo>
                  <a:pt x="7" y="560"/>
                </a:lnTo>
                <a:lnTo>
                  <a:pt x="7" y="553"/>
                </a:lnTo>
                <a:lnTo>
                  <a:pt x="13" y="551"/>
                </a:lnTo>
                <a:lnTo>
                  <a:pt x="22" y="551"/>
                </a:lnTo>
                <a:lnTo>
                  <a:pt x="27" y="547"/>
                </a:lnTo>
                <a:lnTo>
                  <a:pt x="31" y="542"/>
                </a:lnTo>
                <a:lnTo>
                  <a:pt x="27" y="536"/>
                </a:lnTo>
                <a:lnTo>
                  <a:pt x="20" y="536"/>
                </a:lnTo>
                <a:lnTo>
                  <a:pt x="14" y="538"/>
                </a:lnTo>
                <a:lnTo>
                  <a:pt x="7" y="538"/>
                </a:lnTo>
                <a:lnTo>
                  <a:pt x="4" y="531"/>
                </a:lnTo>
                <a:lnTo>
                  <a:pt x="5" y="527"/>
                </a:lnTo>
                <a:lnTo>
                  <a:pt x="0" y="520"/>
                </a:lnTo>
                <a:lnTo>
                  <a:pt x="5" y="511"/>
                </a:lnTo>
                <a:lnTo>
                  <a:pt x="5" y="504"/>
                </a:lnTo>
                <a:lnTo>
                  <a:pt x="7" y="499"/>
                </a:lnTo>
                <a:lnTo>
                  <a:pt x="11" y="497"/>
                </a:lnTo>
                <a:lnTo>
                  <a:pt x="20" y="491"/>
                </a:lnTo>
                <a:lnTo>
                  <a:pt x="23" y="488"/>
                </a:lnTo>
                <a:lnTo>
                  <a:pt x="22" y="484"/>
                </a:lnTo>
                <a:lnTo>
                  <a:pt x="18" y="477"/>
                </a:lnTo>
                <a:lnTo>
                  <a:pt x="23" y="479"/>
                </a:lnTo>
                <a:lnTo>
                  <a:pt x="31" y="477"/>
                </a:lnTo>
                <a:lnTo>
                  <a:pt x="27" y="470"/>
                </a:lnTo>
                <a:lnTo>
                  <a:pt x="22" y="466"/>
                </a:lnTo>
                <a:lnTo>
                  <a:pt x="20" y="461"/>
                </a:lnTo>
                <a:lnTo>
                  <a:pt x="25" y="459"/>
                </a:lnTo>
                <a:lnTo>
                  <a:pt x="32" y="457"/>
                </a:lnTo>
                <a:lnTo>
                  <a:pt x="31" y="452"/>
                </a:lnTo>
                <a:lnTo>
                  <a:pt x="34" y="446"/>
                </a:lnTo>
                <a:lnTo>
                  <a:pt x="40" y="452"/>
                </a:lnTo>
                <a:lnTo>
                  <a:pt x="47" y="453"/>
                </a:lnTo>
                <a:lnTo>
                  <a:pt x="50" y="450"/>
                </a:lnTo>
                <a:lnTo>
                  <a:pt x="54" y="446"/>
                </a:lnTo>
                <a:lnTo>
                  <a:pt x="61" y="446"/>
                </a:lnTo>
                <a:lnTo>
                  <a:pt x="59" y="453"/>
                </a:lnTo>
                <a:lnTo>
                  <a:pt x="63" y="459"/>
                </a:lnTo>
                <a:lnTo>
                  <a:pt x="72" y="455"/>
                </a:lnTo>
                <a:lnTo>
                  <a:pt x="79" y="455"/>
                </a:lnTo>
                <a:lnTo>
                  <a:pt x="83" y="452"/>
                </a:lnTo>
                <a:lnTo>
                  <a:pt x="83" y="446"/>
                </a:lnTo>
                <a:lnTo>
                  <a:pt x="79" y="443"/>
                </a:lnTo>
                <a:lnTo>
                  <a:pt x="85" y="443"/>
                </a:lnTo>
                <a:lnTo>
                  <a:pt x="90" y="443"/>
                </a:lnTo>
                <a:lnTo>
                  <a:pt x="97" y="443"/>
                </a:lnTo>
                <a:lnTo>
                  <a:pt x="103" y="439"/>
                </a:lnTo>
                <a:lnTo>
                  <a:pt x="101" y="433"/>
                </a:lnTo>
                <a:lnTo>
                  <a:pt x="97" y="428"/>
                </a:lnTo>
                <a:lnTo>
                  <a:pt x="99" y="423"/>
                </a:lnTo>
                <a:lnTo>
                  <a:pt x="105" y="426"/>
                </a:lnTo>
                <a:lnTo>
                  <a:pt x="114" y="426"/>
                </a:lnTo>
                <a:lnTo>
                  <a:pt x="114" y="421"/>
                </a:lnTo>
                <a:lnTo>
                  <a:pt x="112" y="415"/>
                </a:lnTo>
                <a:lnTo>
                  <a:pt x="119" y="410"/>
                </a:lnTo>
                <a:lnTo>
                  <a:pt x="121" y="405"/>
                </a:lnTo>
                <a:lnTo>
                  <a:pt x="123" y="401"/>
                </a:lnTo>
                <a:lnTo>
                  <a:pt x="132" y="399"/>
                </a:lnTo>
                <a:lnTo>
                  <a:pt x="132" y="405"/>
                </a:lnTo>
                <a:lnTo>
                  <a:pt x="137" y="406"/>
                </a:lnTo>
                <a:lnTo>
                  <a:pt x="141" y="408"/>
                </a:lnTo>
                <a:lnTo>
                  <a:pt x="146" y="405"/>
                </a:lnTo>
                <a:lnTo>
                  <a:pt x="143" y="401"/>
                </a:lnTo>
                <a:lnTo>
                  <a:pt x="137" y="397"/>
                </a:lnTo>
                <a:lnTo>
                  <a:pt x="139" y="390"/>
                </a:lnTo>
                <a:lnTo>
                  <a:pt x="144" y="392"/>
                </a:lnTo>
                <a:lnTo>
                  <a:pt x="150" y="396"/>
                </a:lnTo>
                <a:lnTo>
                  <a:pt x="157" y="397"/>
                </a:lnTo>
                <a:lnTo>
                  <a:pt x="161" y="392"/>
                </a:lnTo>
                <a:lnTo>
                  <a:pt x="161" y="385"/>
                </a:lnTo>
                <a:lnTo>
                  <a:pt x="157" y="383"/>
                </a:lnTo>
                <a:lnTo>
                  <a:pt x="161" y="374"/>
                </a:lnTo>
                <a:lnTo>
                  <a:pt x="166" y="372"/>
                </a:lnTo>
                <a:lnTo>
                  <a:pt x="171" y="370"/>
                </a:lnTo>
                <a:lnTo>
                  <a:pt x="175" y="367"/>
                </a:lnTo>
                <a:lnTo>
                  <a:pt x="179" y="363"/>
                </a:lnTo>
                <a:lnTo>
                  <a:pt x="175" y="358"/>
                </a:lnTo>
                <a:lnTo>
                  <a:pt x="170" y="356"/>
                </a:lnTo>
                <a:lnTo>
                  <a:pt x="171" y="352"/>
                </a:lnTo>
                <a:lnTo>
                  <a:pt x="180" y="354"/>
                </a:lnTo>
                <a:lnTo>
                  <a:pt x="182" y="349"/>
                </a:lnTo>
                <a:lnTo>
                  <a:pt x="177" y="347"/>
                </a:lnTo>
                <a:lnTo>
                  <a:pt x="177" y="343"/>
                </a:lnTo>
                <a:lnTo>
                  <a:pt x="180" y="336"/>
                </a:lnTo>
                <a:lnTo>
                  <a:pt x="180" y="329"/>
                </a:lnTo>
                <a:lnTo>
                  <a:pt x="186" y="327"/>
                </a:lnTo>
                <a:lnTo>
                  <a:pt x="190" y="329"/>
                </a:lnTo>
                <a:lnTo>
                  <a:pt x="197" y="331"/>
                </a:lnTo>
                <a:lnTo>
                  <a:pt x="200" y="331"/>
                </a:lnTo>
                <a:lnTo>
                  <a:pt x="197" y="325"/>
                </a:lnTo>
                <a:lnTo>
                  <a:pt x="197" y="318"/>
                </a:lnTo>
                <a:lnTo>
                  <a:pt x="200" y="316"/>
                </a:lnTo>
                <a:lnTo>
                  <a:pt x="206" y="314"/>
                </a:lnTo>
                <a:lnTo>
                  <a:pt x="211" y="312"/>
                </a:lnTo>
                <a:lnTo>
                  <a:pt x="209" y="307"/>
                </a:lnTo>
                <a:lnTo>
                  <a:pt x="211" y="300"/>
                </a:lnTo>
                <a:lnTo>
                  <a:pt x="217" y="302"/>
                </a:lnTo>
                <a:lnTo>
                  <a:pt x="224" y="303"/>
                </a:lnTo>
                <a:lnTo>
                  <a:pt x="227" y="302"/>
                </a:lnTo>
                <a:lnTo>
                  <a:pt x="226" y="296"/>
                </a:lnTo>
                <a:lnTo>
                  <a:pt x="224" y="291"/>
                </a:lnTo>
                <a:lnTo>
                  <a:pt x="227" y="285"/>
                </a:lnTo>
                <a:lnTo>
                  <a:pt x="227" y="280"/>
                </a:lnTo>
                <a:lnTo>
                  <a:pt x="233" y="278"/>
                </a:lnTo>
                <a:lnTo>
                  <a:pt x="240" y="282"/>
                </a:lnTo>
                <a:lnTo>
                  <a:pt x="247" y="280"/>
                </a:lnTo>
                <a:lnTo>
                  <a:pt x="247" y="273"/>
                </a:lnTo>
                <a:lnTo>
                  <a:pt x="256" y="273"/>
                </a:lnTo>
                <a:lnTo>
                  <a:pt x="256" y="269"/>
                </a:lnTo>
                <a:lnTo>
                  <a:pt x="264" y="267"/>
                </a:lnTo>
                <a:lnTo>
                  <a:pt x="267" y="267"/>
                </a:lnTo>
                <a:lnTo>
                  <a:pt x="273" y="264"/>
                </a:lnTo>
                <a:lnTo>
                  <a:pt x="282" y="262"/>
                </a:lnTo>
                <a:lnTo>
                  <a:pt x="287" y="258"/>
                </a:lnTo>
                <a:lnTo>
                  <a:pt x="291" y="256"/>
                </a:lnTo>
                <a:lnTo>
                  <a:pt x="289" y="251"/>
                </a:lnTo>
                <a:lnTo>
                  <a:pt x="292" y="246"/>
                </a:lnTo>
                <a:lnTo>
                  <a:pt x="294" y="240"/>
                </a:lnTo>
                <a:lnTo>
                  <a:pt x="298" y="237"/>
                </a:lnTo>
                <a:lnTo>
                  <a:pt x="301" y="233"/>
                </a:lnTo>
                <a:lnTo>
                  <a:pt x="307" y="228"/>
                </a:lnTo>
                <a:lnTo>
                  <a:pt x="309" y="231"/>
                </a:lnTo>
                <a:lnTo>
                  <a:pt x="311" y="235"/>
                </a:lnTo>
                <a:lnTo>
                  <a:pt x="312" y="229"/>
                </a:lnTo>
                <a:lnTo>
                  <a:pt x="316" y="226"/>
                </a:lnTo>
                <a:lnTo>
                  <a:pt x="311" y="224"/>
                </a:lnTo>
                <a:lnTo>
                  <a:pt x="311" y="219"/>
                </a:lnTo>
                <a:lnTo>
                  <a:pt x="311" y="213"/>
                </a:lnTo>
                <a:lnTo>
                  <a:pt x="307" y="210"/>
                </a:lnTo>
                <a:lnTo>
                  <a:pt x="309" y="204"/>
                </a:lnTo>
                <a:lnTo>
                  <a:pt x="309" y="199"/>
                </a:lnTo>
                <a:lnTo>
                  <a:pt x="305" y="193"/>
                </a:lnTo>
                <a:lnTo>
                  <a:pt x="303" y="188"/>
                </a:lnTo>
                <a:lnTo>
                  <a:pt x="300" y="182"/>
                </a:lnTo>
                <a:lnTo>
                  <a:pt x="292" y="181"/>
                </a:lnTo>
                <a:lnTo>
                  <a:pt x="285" y="179"/>
                </a:lnTo>
                <a:lnTo>
                  <a:pt x="289" y="173"/>
                </a:lnTo>
                <a:lnTo>
                  <a:pt x="291" y="168"/>
                </a:lnTo>
                <a:lnTo>
                  <a:pt x="294" y="163"/>
                </a:lnTo>
                <a:lnTo>
                  <a:pt x="289" y="161"/>
                </a:lnTo>
                <a:lnTo>
                  <a:pt x="282" y="161"/>
                </a:lnTo>
                <a:lnTo>
                  <a:pt x="278" y="152"/>
                </a:lnTo>
                <a:lnTo>
                  <a:pt x="278" y="148"/>
                </a:lnTo>
                <a:lnTo>
                  <a:pt x="271" y="146"/>
                </a:lnTo>
                <a:lnTo>
                  <a:pt x="273" y="143"/>
                </a:lnTo>
                <a:lnTo>
                  <a:pt x="267" y="141"/>
                </a:lnTo>
                <a:lnTo>
                  <a:pt x="271" y="137"/>
                </a:lnTo>
                <a:lnTo>
                  <a:pt x="265" y="135"/>
                </a:lnTo>
                <a:lnTo>
                  <a:pt x="264" y="128"/>
                </a:lnTo>
                <a:lnTo>
                  <a:pt x="256" y="123"/>
                </a:lnTo>
                <a:lnTo>
                  <a:pt x="251" y="119"/>
                </a:lnTo>
                <a:lnTo>
                  <a:pt x="246" y="117"/>
                </a:lnTo>
                <a:lnTo>
                  <a:pt x="240" y="116"/>
                </a:lnTo>
                <a:lnTo>
                  <a:pt x="236" y="112"/>
                </a:lnTo>
                <a:lnTo>
                  <a:pt x="233" y="107"/>
                </a:lnTo>
                <a:lnTo>
                  <a:pt x="233" y="101"/>
                </a:lnTo>
                <a:lnTo>
                  <a:pt x="227" y="98"/>
                </a:lnTo>
                <a:lnTo>
                  <a:pt x="224" y="90"/>
                </a:lnTo>
                <a:lnTo>
                  <a:pt x="222" y="87"/>
                </a:lnTo>
                <a:lnTo>
                  <a:pt x="218" y="81"/>
                </a:lnTo>
                <a:lnTo>
                  <a:pt x="220" y="76"/>
                </a:lnTo>
                <a:lnTo>
                  <a:pt x="222" y="70"/>
                </a:lnTo>
                <a:lnTo>
                  <a:pt x="227" y="65"/>
                </a:lnTo>
                <a:lnTo>
                  <a:pt x="233" y="58"/>
                </a:lnTo>
                <a:lnTo>
                  <a:pt x="235" y="54"/>
                </a:lnTo>
                <a:lnTo>
                  <a:pt x="238" y="51"/>
                </a:lnTo>
                <a:lnTo>
                  <a:pt x="244" y="47"/>
                </a:lnTo>
                <a:lnTo>
                  <a:pt x="251" y="45"/>
                </a:lnTo>
                <a:lnTo>
                  <a:pt x="255" y="43"/>
                </a:lnTo>
                <a:lnTo>
                  <a:pt x="262" y="42"/>
                </a:lnTo>
                <a:lnTo>
                  <a:pt x="267" y="40"/>
                </a:lnTo>
                <a:lnTo>
                  <a:pt x="273" y="36"/>
                </a:lnTo>
                <a:lnTo>
                  <a:pt x="276" y="31"/>
                </a:lnTo>
                <a:lnTo>
                  <a:pt x="273" y="22"/>
                </a:lnTo>
                <a:lnTo>
                  <a:pt x="269" y="16"/>
                </a:lnTo>
                <a:lnTo>
                  <a:pt x="280" y="14"/>
                </a:lnTo>
                <a:lnTo>
                  <a:pt x="278" y="11"/>
                </a:lnTo>
                <a:lnTo>
                  <a:pt x="283" y="11"/>
                </a:lnTo>
                <a:lnTo>
                  <a:pt x="289" y="9"/>
                </a:lnTo>
                <a:lnTo>
                  <a:pt x="294" y="4"/>
                </a:lnTo>
                <a:lnTo>
                  <a:pt x="298" y="0"/>
                </a:lnTo>
                <a:lnTo>
                  <a:pt x="303" y="0"/>
                </a:lnTo>
                <a:lnTo>
                  <a:pt x="309" y="2"/>
                </a:lnTo>
                <a:lnTo>
                  <a:pt x="312" y="4"/>
                </a:lnTo>
                <a:lnTo>
                  <a:pt x="320" y="4"/>
                </a:lnTo>
                <a:lnTo>
                  <a:pt x="327" y="5"/>
                </a:lnTo>
                <a:lnTo>
                  <a:pt x="332" y="7"/>
                </a:lnTo>
                <a:lnTo>
                  <a:pt x="338" y="9"/>
                </a:lnTo>
              </a:path>
            </a:pathLst>
          </a:custGeom>
          <a:noFill/>
          <a:ln w="4">
            <a:solidFill>
              <a:srgbClr val="6E6E6E"/>
            </a:solidFill>
            <a:prstDash val="solid"/>
            <a:round/>
            <a:headEnd/>
            <a:tailEnd/>
          </a:ln>
        </p:spPr>
        <p:txBody>
          <a:bodyPr/>
          <a:lstStyle/>
          <a:p>
            <a:endParaRPr lang="en-US"/>
          </a:p>
        </p:txBody>
      </p:sp>
      <p:sp>
        <p:nvSpPr>
          <p:cNvPr id="17428" name="TextBox 42"/>
          <p:cNvSpPr txBox="1">
            <a:spLocks noChangeArrowheads="1"/>
          </p:cNvSpPr>
          <p:nvPr/>
        </p:nvSpPr>
        <p:spPr bwMode="auto">
          <a:xfrm>
            <a:off x="4419600" y="1524000"/>
            <a:ext cx="1143000" cy="830263"/>
          </a:xfrm>
          <a:prstGeom prst="rect">
            <a:avLst/>
          </a:prstGeom>
          <a:noFill/>
          <a:ln w="9525">
            <a:noFill/>
            <a:miter lim="800000"/>
            <a:headEnd/>
            <a:tailEnd/>
          </a:ln>
        </p:spPr>
        <p:txBody>
          <a:bodyPr>
            <a:spAutoFit/>
          </a:bodyPr>
          <a:lstStyle/>
          <a:p>
            <a:pPr algn="ctr"/>
            <a:r>
              <a:rPr lang="en-US" sz="1600">
                <a:solidFill>
                  <a:schemeClr val="bg1"/>
                </a:solidFill>
                <a:latin typeface="Calibri" pitchFamily="34" charset="0"/>
              </a:rPr>
              <a:t>Butha-Buthe </a:t>
            </a:r>
          </a:p>
          <a:p>
            <a:pPr algn="ctr"/>
            <a:r>
              <a:rPr lang="en-US" sz="1600">
                <a:solidFill>
                  <a:schemeClr val="bg1"/>
                </a:solidFill>
                <a:latin typeface="Calibri" pitchFamily="34" charset="0"/>
              </a:rPr>
              <a:t>50%</a:t>
            </a:r>
          </a:p>
        </p:txBody>
      </p:sp>
      <p:sp>
        <p:nvSpPr>
          <p:cNvPr id="17429" name="TextBox 43"/>
          <p:cNvSpPr txBox="1">
            <a:spLocks noChangeArrowheads="1"/>
          </p:cNvSpPr>
          <p:nvPr/>
        </p:nvSpPr>
        <p:spPr bwMode="auto">
          <a:xfrm>
            <a:off x="3276600" y="2057400"/>
            <a:ext cx="1905000" cy="584200"/>
          </a:xfrm>
          <a:prstGeom prst="rect">
            <a:avLst/>
          </a:prstGeom>
          <a:noFill/>
          <a:ln w="9525">
            <a:noFill/>
            <a:miter lim="800000"/>
            <a:headEnd/>
            <a:tailEnd/>
          </a:ln>
        </p:spPr>
        <p:txBody>
          <a:bodyPr>
            <a:spAutoFit/>
          </a:bodyPr>
          <a:lstStyle/>
          <a:p>
            <a:pPr algn="ctr"/>
            <a:r>
              <a:rPr lang="en-US" sz="1600">
                <a:solidFill>
                  <a:schemeClr val="bg1"/>
                </a:solidFill>
                <a:latin typeface="Calibri" pitchFamily="34" charset="0"/>
              </a:rPr>
              <a:t>Leribe</a:t>
            </a:r>
          </a:p>
          <a:p>
            <a:pPr algn="ctr"/>
            <a:r>
              <a:rPr lang="en-US" sz="1600">
                <a:solidFill>
                  <a:schemeClr val="bg1"/>
                </a:solidFill>
                <a:latin typeface="Calibri" pitchFamily="34" charset="0"/>
              </a:rPr>
              <a:t>45%</a:t>
            </a:r>
          </a:p>
        </p:txBody>
      </p:sp>
      <p:sp>
        <p:nvSpPr>
          <p:cNvPr id="17430" name="TextBox 44"/>
          <p:cNvSpPr txBox="1">
            <a:spLocks noChangeArrowheads="1"/>
          </p:cNvSpPr>
          <p:nvPr/>
        </p:nvSpPr>
        <p:spPr bwMode="auto">
          <a:xfrm>
            <a:off x="2362200" y="2590800"/>
            <a:ext cx="1905000" cy="584200"/>
          </a:xfrm>
          <a:prstGeom prst="rect">
            <a:avLst/>
          </a:prstGeom>
          <a:noFill/>
          <a:ln w="9525">
            <a:noFill/>
            <a:miter lim="800000"/>
            <a:headEnd/>
            <a:tailEnd/>
          </a:ln>
        </p:spPr>
        <p:txBody>
          <a:bodyPr>
            <a:spAutoFit/>
          </a:bodyPr>
          <a:lstStyle/>
          <a:p>
            <a:pPr algn="ctr"/>
            <a:r>
              <a:rPr lang="en-US" sz="1600">
                <a:solidFill>
                  <a:schemeClr val="bg1"/>
                </a:solidFill>
                <a:latin typeface="Calibri" pitchFamily="34" charset="0"/>
              </a:rPr>
              <a:t>Berea</a:t>
            </a:r>
          </a:p>
          <a:p>
            <a:pPr algn="ctr"/>
            <a:r>
              <a:rPr lang="en-US" sz="1600">
                <a:solidFill>
                  <a:schemeClr val="bg1"/>
                </a:solidFill>
                <a:latin typeface="Calibri" pitchFamily="34" charset="0"/>
              </a:rPr>
              <a:t>51%</a:t>
            </a:r>
          </a:p>
        </p:txBody>
      </p:sp>
      <p:sp>
        <p:nvSpPr>
          <p:cNvPr id="17431" name="TextBox 45"/>
          <p:cNvSpPr txBox="1">
            <a:spLocks noChangeArrowheads="1"/>
          </p:cNvSpPr>
          <p:nvPr/>
        </p:nvSpPr>
        <p:spPr bwMode="auto">
          <a:xfrm>
            <a:off x="1981200" y="3429000"/>
            <a:ext cx="1905000" cy="584200"/>
          </a:xfrm>
          <a:prstGeom prst="rect">
            <a:avLst/>
          </a:prstGeom>
          <a:noFill/>
          <a:ln w="9525">
            <a:noFill/>
            <a:miter lim="800000"/>
            <a:headEnd/>
            <a:tailEnd/>
          </a:ln>
        </p:spPr>
        <p:txBody>
          <a:bodyPr>
            <a:spAutoFit/>
          </a:bodyPr>
          <a:lstStyle/>
          <a:p>
            <a:pPr algn="ctr"/>
            <a:r>
              <a:rPr lang="en-US" sz="1600">
                <a:solidFill>
                  <a:schemeClr val="bg1"/>
                </a:solidFill>
                <a:latin typeface="Calibri" pitchFamily="34" charset="0"/>
              </a:rPr>
              <a:t>Maseru</a:t>
            </a:r>
          </a:p>
          <a:p>
            <a:pPr algn="ctr"/>
            <a:r>
              <a:rPr lang="en-US" sz="1600">
                <a:solidFill>
                  <a:schemeClr val="bg1"/>
                </a:solidFill>
                <a:latin typeface="Calibri" pitchFamily="34" charset="0"/>
              </a:rPr>
              <a:t>42%</a:t>
            </a:r>
          </a:p>
        </p:txBody>
      </p:sp>
      <p:sp>
        <p:nvSpPr>
          <p:cNvPr id="17432" name="TextBox 46"/>
          <p:cNvSpPr txBox="1">
            <a:spLocks noChangeArrowheads="1"/>
          </p:cNvSpPr>
          <p:nvPr/>
        </p:nvSpPr>
        <p:spPr bwMode="auto">
          <a:xfrm>
            <a:off x="1066800" y="4114800"/>
            <a:ext cx="1905000" cy="584200"/>
          </a:xfrm>
          <a:prstGeom prst="rect">
            <a:avLst/>
          </a:prstGeom>
          <a:noFill/>
          <a:ln w="9525">
            <a:noFill/>
            <a:miter lim="800000"/>
            <a:headEnd/>
            <a:tailEnd/>
          </a:ln>
        </p:spPr>
        <p:txBody>
          <a:bodyPr>
            <a:spAutoFit/>
          </a:bodyPr>
          <a:lstStyle/>
          <a:p>
            <a:pPr algn="ctr"/>
            <a:r>
              <a:rPr lang="en-US" sz="1600">
                <a:solidFill>
                  <a:schemeClr val="bg1"/>
                </a:solidFill>
                <a:latin typeface="Calibri" pitchFamily="34" charset="0"/>
              </a:rPr>
              <a:t>Mafeteng</a:t>
            </a:r>
          </a:p>
          <a:p>
            <a:pPr algn="ctr"/>
            <a:r>
              <a:rPr lang="en-US" sz="1600">
                <a:solidFill>
                  <a:schemeClr val="bg1"/>
                </a:solidFill>
                <a:latin typeface="Calibri" pitchFamily="34" charset="0"/>
              </a:rPr>
              <a:t>39%</a:t>
            </a:r>
          </a:p>
        </p:txBody>
      </p:sp>
      <p:sp>
        <p:nvSpPr>
          <p:cNvPr id="17433" name="TextBox 47"/>
          <p:cNvSpPr txBox="1">
            <a:spLocks noChangeArrowheads="1"/>
          </p:cNvSpPr>
          <p:nvPr/>
        </p:nvSpPr>
        <p:spPr bwMode="auto">
          <a:xfrm>
            <a:off x="1752600" y="4953000"/>
            <a:ext cx="1905000" cy="584200"/>
          </a:xfrm>
          <a:prstGeom prst="rect">
            <a:avLst/>
          </a:prstGeom>
          <a:noFill/>
          <a:ln w="9525">
            <a:noFill/>
            <a:miter lim="800000"/>
            <a:headEnd/>
            <a:tailEnd/>
          </a:ln>
        </p:spPr>
        <p:txBody>
          <a:bodyPr>
            <a:spAutoFit/>
          </a:bodyPr>
          <a:lstStyle/>
          <a:p>
            <a:pPr algn="ctr"/>
            <a:r>
              <a:rPr lang="en-US" sz="1600">
                <a:solidFill>
                  <a:schemeClr val="bg1"/>
                </a:solidFill>
                <a:latin typeface="Calibri" pitchFamily="34" charset="0"/>
              </a:rPr>
              <a:t>Moahle’s Hoek</a:t>
            </a:r>
          </a:p>
          <a:p>
            <a:pPr algn="ctr"/>
            <a:r>
              <a:rPr lang="en-US" sz="1600">
                <a:solidFill>
                  <a:schemeClr val="bg1"/>
                </a:solidFill>
                <a:latin typeface="Calibri" pitchFamily="34" charset="0"/>
              </a:rPr>
              <a:t>42%</a:t>
            </a:r>
          </a:p>
        </p:txBody>
      </p:sp>
      <p:sp>
        <p:nvSpPr>
          <p:cNvPr id="17434" name="TextBox 48"/>
          <p:cNvSpPr txBox="1">
            <a:spLocks noChangeArrowheads="1"/>
          </p:cNvSpPr>
          <p:nvPr/>
        </p:nvSpPr>
        <p:spPr bwMode="auto">
          <a:xfrm>
            <a:off x="2514600" y="5638800"/>
            <a:ext cx="1905000" cy="584200"/>
          </a:xfrm>
          <a:prstGeom prst="rect">
            <a:avLst/>
          </a:prstGeom>
          <a:noFill/>
          <a:ln w="9525">
            <a:noFill/>
            <a:miter lim="800000"/>
            <a:headEnd/>
            <a:tailEnd/>
          </a:ln>
        </p:spPr>
        <p:txBody>
          <a:bodyPr>
            <a:spAutoFit/>
          </a:bodyPr>
          <a:lstStyle/>
          <a:p>
            <a:pPr algn="ctr"/>
            <a:r>
              <a:rPr lang="en-US" sz="1600">
                <a:latin typeface="Calibri" pitchFamily="34" charset="0"/>
              </a:rPr>
              <a:t>Quthing</a:t>
            </a:r>
          </a:p>
          <a:p>
            <a:pPr algn="ctr"/>
            <a:r>
              <a:rPr lang="en-US" sz="1600">
                <a:latin typeface="Calibri" pitchFamily="34" charset="0"/>
              </a:rPr>
              <a:t>58%</a:t>
            </a:r>
          </a:p>
        </p:txBody>
      </p:sp>
      <p:sp>
        <p:nvSpPr>
          <p:cNvPr id="17435" name="TextBox 49"/>
          <p:cNvSpPr txBox="1">
            <a:spLocks noChangeArrowheads="1"/>
          </p:cNvSpPr>
          <p:nvPr/>
        </p:nvSpPr>
        <p:spPr bwMode="auto">
          <a:xfrm>
            <a:off x="4495800" y="4648200"/>
            <a:ext cx="1905000" cy="584200"/>
          </a:xfrm>
          <a:prstGeom prst="rect">
            <a:avLst/>
          </a:prstGeom>
          <a:noFill/>
          <a:ln w="9525">
            <a:noFill/>
            <a:miter lim="800000"/>
            <a:headEnd/>
            <a:tailEnd/>
          </a:ln>
        </p:spPr>
        <p:txBody>
          <a:bodyPr>
            <a:spAutoFit/>
          </a:bodyPr>
          <a:lstStyle/>
          <a:p>
            <a:pPr algn="ctr"/>
            <a:r>
              <a:rPr lang="en-US" sz="1600">
                <a:latin typeface="Calibri" pitchFamily="34" charset="0"/>
              </a:rPr>
              <a:t>Qacha’s Nek</a:t>
            </a:r>
          </a:p>
          <a:p>
            <a:pPr algn="ctr"/>
            <a:r>
              <a:rPr lang="en-US" sz="1600">
                <a:latin typeface="Calibri" pitchFamily="34" charset="0"/>
              </a:rPr>
              <a:t>65%</a:t>
            </a:r>
          </a:p>
        </p:txBody>
      </p:sp>
      <p:sp>
        <p:nvSpPr>
          <p:cNvPr id="17436" name="TextBox 50"/>
          <p:cNvSpPr txBox="1">
            <a:spLocks noChangeArrowheads="1"/>
          </p:cNvSpPr>
          <p:nvPr/>
        </p:nvSpPr>
        <p:spPr bwMode="auto">
          <a:xfrm>
            <a:off x="4114800" y="3657600"/>
            <a:ext cx="1905000" cy="584200"/>
          </a:xfrm>
          <a:prstGeom prst="rect">
            <a:avLst/>
          </a:prstGeom>
          <a:noFill/>
          <a:ln w="9525">
            <a:noFill/>
            <a:miter lim="800000"/>
            <a:headEnd/>
            <a:tailEnd/>
          </a:ln>
        </p:spPr>
        <p:txBody>
          <a:bodyPr>
            <a:spAutoFit/>
          </a:bodyPr>
          <a:lstStyle/>
          <a:p>
            <a:pPr algn="ctr"/>
            <a:r>
              <a:rPr lang="en-US" sz="1600">
                <a:solidFill>
                  <a:schemeClr val="bg1"/>
                </a:solidFill>
                <a:latin typeface="Calibri" pitchFamily="34" charset="0"/>
              </a:rPr>
              <a:t>Thaba-Tseka</a:t>
            </a:r>
          </a:p>
          <a:p>
            <a:pPr algn="ctr"/>
            <a:r>
              <a:rPr lang="en-US" sz="1600">
                <a:solidFill>
                  <a:schemeClr val="bg1"/>
                </a:solidFill>
                <a:latin typeface="Calibri" pitchFamily="34" charset="0"/>
              </a:rPr>
              <a:t>53%</a:t>
            </a:r>
          </a:p>
        </p:txBody>
      </p:sp>
      <p:sp>
        <p:nvSpPr>
          <p:cNvPr id="17437" name="TextBox 51"/>
          <p:cNvSpPr txBox="1">
            <a:spLocks noChangeArrowheads="1"/>
          </p:cNvSpPr>
          <p:nvPr/>
        </p:nvSpPr>
        <p:spPr bwMode="auto">
          <a:xfrm>
            <a:off x="5334000" y="2590800"/>
            <a:ext cx="1905000" cy="584200"/>
          </a:xfrm>
          <a:prstGeom prst="rect">
            <a:avLst/>
          </a:prstGeom>
          <a:noFill/>
          <a:ln w="9525">
            <a:noFill/>
            <a:miter lim="800000"/>
            <a:headEnd/>
            <a:tailEnd/>
          </a:ln>
        </p:spPr>
        <p:txBody>
          <a:bodyPr>
            <a:spAutoFit/>
          </a:bodyPr>
          <a:lstStyle/>
          <a:p>
            <a:pPr algn="ctr"/>
            <a:r>
              <a:rPr lang="en-US" sz="1600">
                <a:solidFill>
                  <a:schemeClr val="bg1"/>
                </a:solidFill>
                <a:latin typeface="Calibri" pitchFamily="34" charset="0"/>
              </a:rPr>
              <a:t>Mokhotlong</a:t>
            </a:r>
          </a:p>
          <a:p>
            <a:pPr algn="ctr"/>
            <a:r>
              <a:rPr lang="en-US" sz="1600">
                <a:solidFill>
                  <a:schemeClr val="bg1"/>
                </a:solidFill>
                <a:latin typeface="Calibri" pitchFamily="34" charset="0"/>
              </a:rPr>
              <a:t>49%</a:t>
            </a:r>
          </a:p>
        </p:txBody>
      </p:sp>
      <p:sp>
        <p:nvSpPr>
          <p:cNvPr id="17438" name="TextBox 30"/>
          <p:cNvSpPr txBox="1">
            <a:spLocks noChangeArrowheads="1"/>
          </p:cNvSpPr>
          <p:nvPr/>
        </p:nvSpPr>
        <p:spPr bwMode="auto">
          <a:xfrm>
            <a:off x="5638800" y="5334000"/>
            <a:ext cx="2819400" cy="646113"/>
          </a:xfrm>
          <a:prstGeom prst="rect">
            <a:avLst/>
          </a:prstGeom>
          <a:noFill/>
          <a:ln w="9525">
            <a:noFill/>
            <a:miter lim="800000"/>
            <a:headEnd/>
            <a:tailEnd/>
          </a:ln>
        </p:spPr>
        <p:txBody>
          <a:bodyPr>
            <a:spAutoFit/>
          </a:bodyPr>
          <a:lstStyle/>
          <a:p>
            <a:pPr algn="ctr"/>
            <a:r>
              <a:rPr lang="en-US" i="1">
                <a:solidFill>
                  <a:schemeClr val="bg1"/>
                </a:solidFill>
                <a:latin typeface="Calibri" pitchFamily="34" charset="0"/>
              </a:rPr>
              <a:t>Percent of children under 5 with any anaemia</a:t>
            </a:r>
            <a:endParaRPr lang="en-US" sz="1400" i="1">
              <a:solidFill>
                <a:schemeClr val="bg1"/>
              </a:solidFill>
              <a:latin typeface="Calibri" pitchFamily="34" charset="0"/>
            </a:endParaRPr>
          </a:p>
        </p:txBody>
      </p:sp>
    </p:spTree>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p:txBody>
          <a:bodyPr/>
          <a:lstStyle/>
          <a:p>
            <a:pPr eaLnBrk="1" hangingPunct="1"/>
            <a:r>
              <a:rPr lang="en-US" smtClean="0"/>
              <a:t>Prevalence of Anemia in Women</a:t>
            </a:r>
          </a:p>
        </p:txBody>
      </p:sp>
      <p:graphicFrame>
        <p:nvGraphicFramePr>
          <p:cNvPr id="18435" name="Content Placeholder 3"/>
          <p:cNvGraphicFramePr>
            <a:graphicFrameLocks noGrp="1"/>
          </p:cNvGraphicFramePr>
          <p:nvPr>
            <p:ph idx="1"/>
          </p:nvPr>
        </p:nvGraphicFramePr>
        <p:xfrm>
          <a:off x="406400" y="1549400"/>
          <a:ext cx="8331200" cy="4627563"/>
        </p:xfrm>
        <a:graphic>
          <a:graphicData uri="http://schemas.openxmlformats.org/presentationml/2006/ole">
            <p:oleObj spid="_x0000_s18435" r:id="rId3" imgW="8327858" imgH="4627265" progId="Excel.Sheet.8">
              <p:embed/>
            </p:oleObj>
          </a:graphicData>
        </a:graphic>
      </p:graphicFrame>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Content Placeholder 4"/>
          <p:cNvSpPr>
            <a:spLocks noGrp="1"/>
          </p:cNvSpPr>
          <p:nvPr>
            <p:ph sz="half" idx="1"/>
          </p:nvPr>
        </p:nvSpPr>
        <p:spPr>
          <a:xfrm>
            <a:off x="457200" y="1417638"/>
            <a:ext cx="4038600" cy="4525962"/>
          </a:xfrm>
        </p:spPr>
        <p:txBody>
          <a:bodyPr/>
          <a:lstStyle/>
          <a:p>
            <a:pPr eaLnBrk="1" hangingPunct="1"/>
            <a:r>
              <a:rPr lang="en-US" smtClean="0"/>
              <a:t>Breastfeeding and Infant and Young Child Feeding Practices</a:t>
            </a:r>
          </a:p>
          <a:p>
            <a:pPr eaLnBrk="1" hangingPunct="1"/>
            <a:r>
              <a:rPr lang="en-US" smtClean="0"/>
              <a:t>Micronutrient Intake and Anemia</a:t>
            </a:r>
          </a:p>
          <a:p>
            <a:pPr eaLnBrk="1" hangingPunct="1"/>
            <a:r>
              <a:rPr lang="en-US" b="1" smtClean="0"/>
              <a:t>Nutritional Status of Children</a:t>
            </a:r>
          </a:p>
          <a:p>
            <a:pPr eaLnBrk="1" hangingPunct="1"/>
            <a:r>
              <a:rPr lang="en-US" smtClean="0"/>
              <a:t>Nutritional Status of Women and Men</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4"/>
          <p:cNvSpPr>
            <a:spLocks noGrp="1"/>
          </p:cNvSpPr>
          <p:nvPr>
            <p:ph type="title"/>
          </p:nvPr>
        </p:nvSpPr>
        <p:spPr/>
        <p:txBody>
          <a:bodyPr/>
          <a:lstStyle/>
          <a:p>
            <a:pPr eaLnBrk="1" hangingPunct="1"/>
            <a:r>
              <a:rPr lang="en-US" sz="3600" smtClean="0"/>
              <a:t>Nutritional Status of Children</a:t>
            </a:r>
          </a:p>
        </p:txBody>
      </p:sp>
      <p:graphicFrame>
        <p:nvGraphicFramePr>
          <p:cNvPr id="20483" name="Content Placeholder 8"/>
          <p:cNvGraphicFramePr>
            <a:graphicFrameLocks noGrp="1"/>
          </p:cNvGraphicFramePr>
          <p:nvPr>
            <p:ph idx="1"/>
          </p:nvPr>
        </p:nvGraphicFramePr>
        <p:xfrm>
          <a:off x="406400" y="1320800"/>
          <a:ext cx="8331200" cy="4856163"/>
        </p:xfrm>
        <a:graphic>
          <a:graphicData uri="http://schemas.openxmlformats.org/presentationml/2006/ole">
            <p:oleObj spid="_x0000_s20483" r:id="rId4" imgW="8327858" imgH="4852837" progId="Excel.Sheet.8">
              <p:embed/>
            </p:oleObj>
          </a:graphicData>
        </a:graphic>
      </p:graphicFrame>
      <p:sp>
        <p:nvSpPr>
          <p:cNvPr id="20484" name="TextBox 11"/>
          <p:cNvSpPr txBox="1">
            <a:spLocks noChangeArrowheads="1"/>
          </p:cNvSpPr>
          <p:nvPr/>
        </p:nvSpPr>
        <p:spPr bwMode="auto">
          <a:xfrm>
            <a:off x="5638800" y="6183313"/>
            <a:ext cx="3124200" cy="369887"/>
          </a:xfrm>
          <a:prstGeom prst="rect">
            <a:avLst/>
          </a:prstGeom>
          <a:noFill/>
          <a:ln w="9525">
            <a:noFill/>
            <a:miter lim="800000"/>
            <a:headEnd/>
            <a:tailEnd/>
          </a:ln>
        </p:spPr>
        <p:txBody>
          <a:bodyPr>
            <a:spAutoFit/>
          </a:bodyPr>
          <a:lstStyle/>
          <a:p>
            <a:r>
              <a:rPr lang="en-US" i="1">
                <a:solidFill>
                  <a:schemeClr val="bg1"/>
                </a:solidFill>
                <a:latin typeface="Calibri" pitchFamily="34" charset="0"/>
              </a:rPr>
              <a:t>Percent of children under 5</a:t>
            </a:r>
          </a:p>
        </p:txBody>
      </p:sp>
      <p:sp>
        <p:nvSpPr>
          <p:cNvPr id="20485" name="TextBox 7"/>
          <p:cNvSpPr txBox="1">
            <a:spLocks noChangeArrowheads="1"/>
          </p:cNvSpPr>
          <p:nvPr/>
        </p:nvSpPr>
        <p:spPr bwMode="auto">
          <a:xfrm>
            <a:off x="4038600" y="3657600"/>
            <a:ext cx="533400" cy="400050"/>
          </a:xfrm>
          <a:prstGeom prst="rect">
            <a:avLst/>
          </a:prstGeom>
          <a:noFill/>
          <a:ln w="9525">
            <a:noFill/>
            <a:miter lim="800000"/>
            <a:headEnd/>
            <a:tailEnd/>
          </a:ln>
        </p:spPr>
        <p:txBody>
          <a:bodyPr>
            <a:spAutoFit/>
          </a:bodyPr>
          <a:lstStyle/>
          <a:p>
            <a:pPr algn="ctr"/>
            <a:r>
              <a:rPr lang="en-US" sz="2000" b="1">
                <a:solidFill>
                  <a:schemeClr val="bg1"/>
                </a:solidFill>
                <a:latin typeface="Calibri" pitchFamily="34" charset="0"/>
              </a:rPr>
              <a:t>4</a:t>
            </a:r>
          </a:p>
        </p:txBody>
      </p:sp>
      <p:sp>
        <p:nvSpPr>
          <p:cNvPr id="20486" name="TextBox 9"/>
          <p:cNvSpPr txBox="1">
            <a:spLocks noChangeArrowheads="1"/>
          </p:cNvSpPr>
          <p:nvPr/>
        </p:nvSpPr>
        <p:spPr bwMode="auto">
          <a:xfrm>
            <a:off x="5029200" y="5181600"/>
            <a:ext cx="533400" cy="400050"/>
          </a:xfrm>
          <a:prstGeom prst="rect">
            <a:avLst/>
          </a:prstGeom>
          <a:noFill/>
          <a:ln w="9525">
            <a:noFill/>
            <a:miter lim="800000"/>
            <a:headEnd/>
            <a:tailEnd/>
          </a:ln>
        </p:spPr>
        <p:txBody>
          <a:bodyPr>
            <a:spAutoFit/>
          </a:bodyPr>
          <a:lstStyle/>
          <a:p>
            <a:r>
              <a:rPr lang="en-US" sz="2000" b="1">
                <a:solidFill>
                  <a:schemeClr val="bg1"/>
                </a:solidFill>
                <a:latin typeface="Calibri" pitchFamily="34" charset="0"/>
              </a:rPr>
              <a:t>13</a:t>
            </a:r>
          </a:p>
        </p:txBody>
      </p:sp>
      <p:sp>
        <p:nvSpPr>
          <p:cNvPr id="20487" name="TextBox 10"/>
          <p:cNvSpPr txBox="1">
            <a:spLocks noChangeArrowheads="1"/>
          </p:cNvSpPr>
          <p:nvPr/>
        </p:nvSpPr>
        <p:spPr bwMode="auto">
          <a:xfrm>
            <a:off x="7620000" y="2209800"/>
            <a:ext cx="533400" cy="400050"/>
          </a:xfrm>
          <a:prstGeom prst="rect">
            <a:avLst/>
          </a:prstGeom>
          <a:noFill/>
          <a:ln w="9525">
            <a:noFill/>
            <a:miter lim="800000"/>
            <a:headEnd/>
            <a:tailEnd/>
          </a:ln>
        </p:spPr>
        <p:txBody>
          <a:bodyPr>
            <a:spAutoFit/>
          </a:bodyPr>
          <a:lstStyle/>
          <a:p>
            <a:r>
              <a:rPr lang="en-US" sz="2000" b="1">
                <a:solidFill>
                  <a:schemeClr val="bg1"/>
                </a:solidFill>
                <a:latin typeface="Calibri" pitchFamily="34" charset="0"/>
              </a:rPr>
              <a:t>39</a:t>
            </a:r>
          </a:p>
        </p:txBody>
      </p:sp>
      <p:sp>
        <p:nvSpPr>
          <p:cNvPr id="20488" name="TextBox 12"/>
          <p:cNvSpPr txBox="1">
            <a:spLocks noChangeArrowheads="1"/>
          </p:cNvSpPr>
          <p:nvPr/>
        </p:nvSpPr>
        <p:spPr bwMode="auto">
          <a:xfrm>
            <a:off x="533400" y="6550025"/>
            <a:ext cx="4724400" cy="307975"/>
          </a:xfrm>
          <a:prstGeom prst="rect">
            <a:avLst/>
          </a:prstGeom>
          <a:noFill/>
          <a:ln w="9525">
            <a:noFill/>
            <a:miter lim="800000"/>
            <a:headEnd/>
            <a:tailEnd/>
          </a:ln>
        </p:spPr>
        <p:txBody>
          <a:bodyPr>
            <a:spAutoFit/>
          </a:bodyPr>
          <a:lstStyle/>
          <a:p>
            <a:r>
              <a:rPr lang="en-US" sz="1400">
                <a:solidFill>
                  <a:schemeClr val="bg1"/>
                </a:solidFill>
                <a:latin typeface="Calibri" pitchFamily="34" charset="0"/>
              </a:rPr>
              <a:t>*Based on the new WHO Child Growth Standards</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Content Placeholder 4"/>
          <p:cNvSpPr>
            <a:spLocks noGrp="1"/>
          </p:cNvSpPr>
          <p:nvPr>
            <p:ph sz="half" idx="1"/>
          </p:nvPr>
        </p:nvSpPr>
        <p:spPr>
          <a:xfrm>
            <a:off x="609600" y="1570038"/>
            <a:ext cx="4038600" cy="4525962"/>
          </a:xfrm>
        </p:spPr>
        <p:txBody>
          <a:bodyPr/>
          <a:lstStyle/>
          <a:p>
            <a:pPr eaLnBrk="1" hangingPunct="1"/>
            <a:r>
              <a:rPr lang="en-GB" b="1" smtClean="0"/>
              <a:t>Breastfeeding and Infant and Young Child Feeding Practices</a:t>
            </a:r>
          </a:p>
          <a:p>
            <a:pPr eaLnBrk="1" hangingPunct="1"/>
            <a:r>
              <a:rPr lang="en-GB" smtClean="0"/>
              <a:t>Micronutrient Intake and Anemia</a:t>
            </a:r>
          </a:p>
          <a:p>
            <a:pPr eaLnBrk="1" hangingPunct="1"/>
            <a:r>
              <a:rPr lang="en-GB" smtClean="0"/>
              <a:t>Nutritional Status of Children</a:t>
            </a:r>
          </a:p>
          <a:p>
            <a:pPr eaLnBrk="1" hangingPunct="1"/>
            <a:r>
              <a:rPr lang="en-GB" smtClean="0"/>
              <a:t>Nutritional Status of Women and Men</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extBox 24"/>
          <p:cNvSpPr txBox="1">
            <a:spLocks noChangeArrowheads="1"/>
          </p:cNvSpPr>
          <p:nvPr/>
        </p:nvSpPr>
        <p:spPr bwMode="auto">
          <a:xfrm>
            <a:off x="6705600" y="1905000"/>
            <a:ext cx="2133600" cy="646113"/>
          </a:xfrm>
          <a:prstGeom prst="rect">
            <a:avLst/>
          </a:prstGeom>
          <a:noFill/>
          <a:ln w="9525">
            <a:noFill/>
            <a:miter lim="800000"/>
            <a:headEnd/>
            <a:tailEnd/>
          </a:ln>
        </p:spPr>
        <p:txBody>
          <a:bodyPr>
            <a:spAutoFit/>
          </a:bodyPr>
          <a:lstStyle/>
          <a:p>
            <a:pPr algn="ctr"/>
            <a:r>
              <a:rPr lang="en-US" b="1">
                <a:solidFill>
                  <a:schemeClr val="bg1"/>
                </a:solidFill>
                <a:latin typeface="Calibri" pitchFamily="34" charset="0"/>
              </a:rPr>
              <a:t>Lesotho</a:t>
            </a:r>
          </a:p>
          <a:p>
            <a:pPr algn="ctr"/>
            <a:r>
              <a:rPr lang="en-US" b="1">
                <a:solidFill>
                  <a:schemeClr val="bg1"/>
                </a:solidFill>
                <a:latin typeface="Calibri" pitchFamily="34" charset="0"/>
              </a:rPr>
              <a:t>39%</a:t>
            </a:r>
          </a:p>
        </p:txBody>
      </p:sp>
      <p:sp>
        <p:nvSpPr>
          <p:cNvPr id="26" name="Rectangle 2"/>
          <p:cNvSpPr txBox="1">
            <a:spLocks noChangeArrowheads="1"/>
          </p:cNvSpPr>
          <p:nvPr/>
        </p:nvSpPr>
        <p:spPr bwMode="auto">
          <a:xfrm>
            <a:off x="228600" y="76200"/>
            <a:ext cx="8763000" cy="838200"/>
          </a:xfrm>
          <a:prstGeom prst="rect">
            <a:avLst/>
          </a:prstGeom>
          <a:noFill/>
          <a:ln w="9525">
            <a:noFill/>
            <a:miter lim="800000"/>
            <a:headEnd/>
            <a:tailEnd/>
          </a:ln>
        </p:spPr>
        <p:txBody>
          <a:bodyPr anchor="ctr"/>
          <a:lstStyle/>
          <a:p>
            <a:pPr algn="ctr" fontAlgn="auto">
              <a:spcBef>
                <a:spcPts val="0"/>
              </a:spcBef>
              <a:spcAft>
                <a:spcPts val="0"/>
              </a:spcAft>
              <a:defRPr/>
            </a:pPr>
            <a:r>
              <a:rPr lang="en-US" sz="3600" kern="0" dirty="0">
                <a:solidFill>
                  <a:schemeClr val="bg1"/>
                </a:solidFill>
                <a:latin typeface="+mj-lt"/>
                <a:ea typeface="+mj-ea"/>
                <a:cs typeface="+mj-cs"/>
              </a:rPr>
              <a:t>Children’s Stunting by District</a:t>
            </a:r>
          </a:p>
        </p:txBody>
      </p:sp>
      <p:sp>
        <p:nvSpPr>
          <p:cNvPr id="20485" name="Freeform 5"/>
          <p:cNvSpPr>
            <a:spLocks/>
          </p:cNvSpPr>
          <p:nvPr/>
        </p:nvSpPr>
        <p:spPr bwMode="auto">
          <a:xfrm>
            <a:off x="2252663" y="2257425"/>
            <a:ext cx="1978025" cy="1133475"/>
          </a:xfrm>
          <a:custGeom>
            <a:avLst/>
            <a:gdLst>
              <a:gd name="T0" fmla="*/ 834 w 1246"/>
              <a:gd name="T1" fmla="*/ 42 h 714"/>
              <a:gd name="T2" fmla="*/ 888 w 1246"/>
              <a:gd name="T3" fmla="*/ 94 h 714"/>
              <a:gd name="T4" fmla="*/ 923 w 1246"/>
              <a:gd name="T5" fmla="*/ 147 h 714"/>
              <a:gd name="T6" fmla="*/ 930 w 1246"/>
              <a:gd name="T7" fmla="*/ 205 h 714"/>
              <a:gd name="T8" fmla="*/ 1004 w 1246"/>
              <a:gd name="T9" fmla="*/ 203 h 714"/>
              <a:gd name="T10" fmla="*/ 1067 w 1246"/>
              <a:gd name="T11" fmla="*/ 242 h 714"/>
              <a:gd name="T12" fmla="*/ 1130 w 1246"/>
              <a:gd name="T13" fmla="*/ 273 h 714"/>
              <a:gd name="T14" fmla="*/ 1199 w 1246"/>
              <a:gd name="T15" fmla="*/ 291 h 714"/>
              <a:gd name="T16" fmla="*/ 1163 w 1246"/>
              <a:gd name="T17" fmla="*/ 333 h 714"/>
              <a:gd name="T18" fmla="*/ 1170 w 1246"/>
              <a:gd name="T19" fmla="*/ 391 h 714"/>
              <a:gd name="T20" fmla="*/ 1208 w 1246"/>
              <a:gd name="T21" fmla="*/ 427 h 714"/>
              <a:gd name="T22" fmla="*/ 1239 w 1246"/>
              <a:gd name="T23" fmla="*/ 474 h 714"/>
              <a:gd name="T24" fmla="*/ 1231 w 1246"/>
              <a:gd name="T25" fmla="*/ 508 h 714"/>
              <a:gd name="T26" fmla="*/ 1186 w 1246"/>
              <a:gd name="T27" fmla="*/ 544 h 714"/>
              <a:gd name="T28" fmla="*/ 1154 w 1246"/>
              <a:gd name="T29" fmla="*/ 578 h 714"/>
              <a:gd name="T30" fmla="*/ 1120 w 1246"/>
              <a:gd name="T31" fmla="*/ 604 h 714"/>
              <a:gd name="T32" fmla="*/ 1074 w 1246"/>
              <a:gd name="T33" fmla="*/ 587 h 714"/>
              <a:gd name="T34" fmla="*/ 1009 w 1246"/>
              <a:gd name="T35" fmla="*/ 573 h 714"/>
              <a:gd name="T36" fmla="*/ 962 w 1246"/>
              <a:gd name="T37" fmla="*/ 606 h 714"/>
              <a:gd name="T38" fmla="*/ 923 w 1246"/>
              <a:gd name="T39" fmla="*/ 638 h 714"/>
              <a:gd name="T40" fmla="*/ 894 w 1246"/>
              <a:gd name="T41" fmla="*/ 689 h 714"/>
              <a:gd name="T42" fmla="*/ 850 w 1246"/>
              <a:gd name="T43" fmla="*/ 707 h 714"/>
              <a:gd name="T44" fmla="*/ 827 w 1246"/>
              <a:gd name="T45" fmla="*/ 660 h 714"/>
              <a:gd name="T46" fmla="*/ 834 w 1246"/>
              <a:gd name="T47" fmla="*/ 627 h 714"/>
              <a:gd name="T48" fmla="*/ 807 w 1246"/>
              <a:gd name="T49" fmla="*/ 586 h 714"/>
              <a:gd name="T50" fmla="*/ 793 w 1246"/>
              <a:gd name="T51" fmla="*/ 542 h 714"/>
              <a:gd name="T52" fmla="*/ 753 w 1246"/>
              <a:gd name="T53" fmla="*/ 587 h 714"/>
              <a:gd name="T54" fmla="*/ 697 w 1246"/>
              <a:gd name="T55" fmla="*/ 622 h 714"/>
              <a:gd name="T56" fmla="*/ 636 w 1246"/>
              <a:gd name="T57" fmla="*/ 638 h 714"/>
              <a:gd name="T58" fmla="*/ 578 w 1246"/>
              <a:gd name="T59" fmla="*/ 638 h 714"/>
              <a:gd name="T60" fmla="*/ 529 w 1246"/>
              <a:gd name="T61" fmla="*/ 591 h 714"/>
              <a:gd name="T62" fmla="*/ 468 w 1246"/>
              <a:gd name="T63" fmla="*/ 560 h 714"/>
              <a:gd name="T64" fmla="*/ 394 w 1246"/>
              <a:gd name="T65" fmla="*/ 580 h 714"/>
              <a:gd name="T66" fmla="*/ 366 w 1246"/>
              <a:gd name="T67" fmla="*/ 638 h 714"/>
              <a:gd name="T68" fmla="*/ 312 w 1246"/>
              <a:gd name="T69" fmla="*/ 649 h 714"/>
              <a:gd name="T70" fmla="*/ 298 w 1246"/>
              <a:gd name="T71" fmla="*/ 606 h 714"/>
              <a:gd name="T72" fmla="*/ 231 w 1246"/>
              <a:gd name="T73" fmla="*/ 586 h 714"/>
              <a:gd name="T74" fmla="*/ 204 w 1246"/>
              <a:gd name="T75" fmla="*/ 589 h 714"/>
              <a:gd name="T76" fmla="*/ 168 w 1246"/>
              <a:gd name="T77" fmla="*/ 566 h 714"/>
              <a:gd name="T78" fmla="*/ 142 w 1246"/>
              <a:gd name="T79" fmla="*/ 618 h 714"/>
              <a:gd name="T80" fmla="*/ 77 w 1246"/>
              <a:gd name="T81" fmla="*/ 631 h 714"/>
              <a:gd name="T82" fmla="*/ 67 w 1246"/>
              <a:gd name="T83" fmla="*/ 584 h 714"/>
              <a:gd name="T84" fmla="*/ 31 w 1246"/>
              <a:gd name="T85" fmla="*/ 577 h 714"/>
              <a:gd name="T86" fmla="*/ 32 w 1246"/>
              <a:gd name="T87" fmla="*/ 494 h 714"/>
              <a:gd name="T88" fmla="*/ 43 w 1246"/>
              <a:gd name="T89" fmla="*/ 416 h 714"/>
              <a:gd name="T90" fmla="*/ 110 w 1246"/>
              <a:gd name="T91" fmla="*/ 353 h 714"/>
              <a:gd name="T92" fmla="*/ 166 w 1246"/>
              <a:gd name="T93" fmla="*/ 286 h 714"/>
              <a:gd name="T94" fmla="*/ 269 w 1246"/>
              <a:gd name="T95" fmla="*/ 244 h 714"/>
              <a:gd name="T96" fmla="*/ 305 w 1246"/>
              <a:gd name="T97" fmla="*/ 237 h 714"/>
              <a:gd name="T98" fmla="*/ 348 w 1246"/>
              <a:gd name="T99" fmla="*/ 251 h 714"/>
              <a:gd name="T100" fmla="*/ 388 w 1246"/>
              <a:gd name="T101" fmla="*/ 210 h 714"/>
              <a:gd name="T102" fmla="*/ 437 w 1246"/>
              <a:gd name="T103" fmla="*/ 199 h 714"/>
              <a:gd name="T104" fmla="*/ 482 w 1246"/>
              <a:gd name="T105" fmla="*/ 174 h 714"/>
              <a:gd name="T106" fmla="*/ 522 w 1246"/>
              <a:gd name="T107" fmla="*/ 165 h 714"/>
              <a:gd name="T108" fmla="*/ 574 w 1246"/>
              <a:gd name="T109" fmla="*/ 201 h 714"/>
              <a:gd name="T110" fmla="*/ 626 w 1246"/>
              <a:gd name="T111" fmla="*/ 201 h 714"/>
              <a:gd name="T112" fmla="*/ 670 w 1246"/>
              <a:gd name="T113" fmla="*/ 147 h 714"/>
              <a:gd name="T114" fmla="*/ 688 w 1246"/>
              <a:gd name="T115" fmla="*/ 87 h 714"/>
              <a:gd name="T116" fmla="*/ 737 w 1246"/>
              <a:gd name="T117" fmla="*/ 13 h 714"/>
              <a:gd name="T118" fmla="*/ 785 w 1246"/>
              <a:gd name="T119" fmla="*/ 20 h 714"/>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246"/>
              <a:gd name="T181" fmla="*/ 0 h 714"/>
              <a:gd name="T182" fmla="*/ 1246 w 1246"/>
              <a:gd name="T183" fmla="*/ 714 h 714"/>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246" h="714">
                <a:moveTo>
                  <a:pt x="785" y="20"/>
                </a:moveTo>
                <a:lnTo>
                  <a:pt x="793" y="22"/>
                </a:lnTo>
                <a:lnTo>
                  <a:pt x="796" y="18"/>
                </a:lnTo>
                <a:lnTo>
                  <a:pt x="803" y="15"/>
                </a:lnTo>
                <a:lnTo>
                  <a:pt x="809" y="20"/>
                </a:lnTo>
                <a:lnTo>
                  <a:pt x="814" y="22"/>
                </a:lnTo>
                <a:lnTo>
                  <a:pt x="820" y="24"/>
                </a:lnTo>
                <a:lnTo>
                  <a:pt x="825" y="26"/>
                </a:lnTo>
                <a:lnTo>
                  <a:pt x="832" y="28"/>
                </a:lnTo>
                <a:lnTo>
                  <a:pt x="832" y="35"/>
                </a:lnTo>
                <a:lnTo>
                  <a:pt x="834" y="42"/>
                </a:lnTo>
                <a:lnTo>
                  <a:pt x="834" y="47"/>
                </a:lnTo>
                <a:lnTo>
                  <a:pt x="836" y="58"/>
                </a:lnTo>
                <a:lnTo>
                  <a:pt x="841" y="64"/>
                </a:lnTo>
                <a:lnTo>
                  <a:pt x="847" y="64"/>
                </a:lnTo>
                <a:lnTo>
                  <a:pt x="852" y="65"/>
                </a:lnTo>
                <a:lnTo>
                  <a:pt x="859" y="67"/>
                </a:lnTo>
                <a:lnTo>
                  <a:pt x="863" y="73"/>
                </a:lnTo>
                <a:lnTo>
                  <a:pt x="872" y="76"/>
                </a:lnTo>
                <a:lnTo>
                  <a:pt x="879" y="84"/>
                </a:lnTo>
                <a:lnTo>
                  <a:pt x="885" y="89"/>
                </a:lnTo>
                <a:lnTo>
                  <a:pt x="888" y="94"/>
                </a:lnTo>
                <a:lnTo>
                  <a:pt x="894" y="100"/>
                </a:lnTo>
                <a:lnTo>
                  <a:pt x="897" y="103"/>
                </a:lnTo>
                <a:lnTo>
                  <a:pt x="906" y="107"/>
                </a:lnTo>
                <a:lnTo>
                  <a:pt x="910" y="111"/>
                </a:lnTo>
                <a:lnTo>
                  <a:pt x="912" y="114"/>
                </a:lnTo>
                <a:lnTo>
                  <a:pt x="908" y="121"/>
                </a:lnTo>
                <a:lnTo>
                  <a:pt x="908" y="125"/>
                </a:lnTo>
                <a:lnTo>
                  <a:pt x="910" y="132"/>
                </a:lnTo>
                <a:lnTo>
                  <a:pt x="912" y="140"/>
                </a:lnTo>
                <a:lnTo>
                  <a:pt x="917" y="143"/>
                </a:lnTo>
                <a:lnTo>
                  <a:pt x="923" y="147"/>
                </a:lnTo>
                <a:lnTo>
                  <a:pt x="926" y="154"/>
                </a:lnTo>
                <a:lnTo>
                  <a:pt x="928" y="158"/>
                </a:lnTo>
                <a:lnTo>
                  <a:pt x="932" y="165"/>
                </a:lnTo>
                <a:lnTo>
                  <a:pt x="935" y="172"/>
                </a:lnTo>
                <a:lnTo>
                  <a:pt x="937" y="176"/>
                </a:lnTo>
                <a:lnTo>
                  <a:pt x="937" y="181"/>
                </a:lnTo>
                <a:lnTo>
                  <a:pt x="937" y="188"/>
                </a:lnTo>
                <a:lnTo>
                  <a:pt x="937" y="192"/>
                </a:lnTo>
                <a:lnTo>
                  <a:pt x="935" y="196"/>
                </a:lnTo>
                <a:lnTo>
                  <a:pt x="932" y="199"/>
                </a:lnTo>
                <a:lnTo>
                  <a:pt x="930" y="205"/>
                </a:lnTo>
                <a:lnTo>
                  <a:pt x="937" y="208"/>
                </a:lnTo>
                <a:lnTo>
                  <a:pt x="944" y="214"/>
                </a:lnTo>
                <a:lnTo>
                  <a:pt x="952" y="217"/>
                </a:lnTo>
                <a:lnTo>
                  <a:pt x="957" y="215"/>
                </a:lnTo>
                <a:lnTo>
                  <a:pt x="962" y="214"/>
                </a:lnTo>
                <a:lnTo>
                  <a:pt x="968" y="210"/>
                </a:lnTo>
                <a:lnTo>
                  <a:pt x="973" y="205"/>
                </a:lnTo>
                <a:lnTo>
                  <a:pt x="980" y="199"/>
                </a:lnTo>
                <a:lnTo>
                  <a:pt x="988" y="199"/>
                </a:lnTo>
                <a:lnTo>
                  <a:pt x="997" y="199"/>
                </a:lnTo>
                <a:lnTo>
                  <a:pt x="1004" y="203"/>
                </a:lnTo>
                <a:lnTo>
                  <a:pt x="1009" y="206"/>
                </a:lnTo>
                <a:lnTo>
                  <a:pt x="1013" y="212"/>
                </a:lnTo>
                <a:lnTo>
                  <a:pt x="1018" y="217"/>
                </a:lnTo>
                <a:lnTo>
                  <a:pt x="1027" y="224"/>
                </a:lnTo>
                <a:lnTo>
                  <a:pt x="1035" y="228"/>
                </a:lnTo>
                <a:lnTo>
                  <a:pt x="1040" y="232"/>
                </a:lnTo>
                <a:lnTo>
                  <a:pt x="1044" y="233"/>
                </a:lnTo>
                <a:lnTo>
                  <a:pt x="1051" y="235"/>
                </a:lnTo>
                <a:lnTo>
                  <a:pt x="1056" y="239"/>
                </a:lnTo>
                <a:lnTo>
                  <a:pt x="1060" y="241"/>
                </a:lnTo>
                <a:lnTo>
                  <a:pt x="1067" y="242"/>
                </a:lnTo>
                <a:lnTo>
                  <a:pt x="1069" y="244"/>
                </a:lnTo>
                <a:lnTo>
                  <a:pt x="1073" y="248"/>
                </a:lnTo>
                <a:lnTo>
                  <a:pt x="1076" y="255"/>
                </a:lnTo>
                <a:lnTo>
                  <a:pt x="1080" y="259"/>
                </a:lnTo>
                <a:lnTo>
                  <a:pt x="1085" y="264"/>
                </a:lnTo>
                <a:lnTo>
                  <a:pt x="1092" y="268"/>
                </a:lnTo>
                <a:lnTo>
                  <a:pt x="1101" y="270"/>
                </a:lnTo>
                <a:lnTo>
                  <a:pt x="1110" y="271"/>
                </a:lnTo>
                <a:lnTo>
                  <a:pt x="1116" y="271"/>
                </a:lnTo>
                <a:lnTo>
                  <a:pt x="1125" y="271"/>
                </a:lnTo>
                <a:lnTo>
                  <a:pt x="1130" y="273"/>
                </a:lnTo>
                <a:lnTo>
                  <a:pt x="1136" y="279"/>
                </a:lnTo>
                <a:lnTo>
                  <a:pt x="1139" y="286"/>
                </a:lnTo>
                <a:lnTo>
                  <a:pt x="1141" y="291"/>
                </a:lnTo>
                <a:lnTo>
                  <a:pt x="1148" y="295"/>
                </a:lnTo>
                <a:lnTo>
                  <a:pt x="1156" y="295"/>
                </a:lnTo>
                <a:lnTo>
                  <a:pt x="1165" y="297"/>
                </a:lnTo>
                <a:lnTo>
                  <a:pt x="1172" y="300"/>
                </a:lnTo>
                <a:lnTo>
                  <a:pt x="1183" y="300"/>
                </a:lnTo>
                <a:lnTo>
                  <a:pt x="1190" y="297"/>
                </a:lnTo>
                <a:lnTo>
                  <a:pt x="1195" y="295"/>
                </a:lnTo>
                <a:lnTo>
                  <a:pt x="1199" y="291"/>
                </a:lnTo>
                <a:lnTo>
                  <a:pt x="1203" y="297"/>
                </a:lnTo>
                <a:lnTo>
                  <a:pt x="1206" y="306"/>
                </a:lnTo>
                <a:lnTo>
                  <a:pt x="1203" y="311"/>
                </a:lnTo>
                <a:lnTo>
                  <a:pt x="1197" y="315"/>
                </a:lnTo>
                <a:lnTo>
                  <a:pt x="1192" y="317"/>
                </a:lnTo>
                <a:lnTo>
                  <a:pt x="1185" y="318"/>
                </a:lnTo>
                <a:lnTo>
                  <a:pt x="1181" y="320"/>
                </a:lnTo>
                <a:lnTo>
                  <a:pt x="1174" y="322"/>
                </a:lnTo>
                <a:lnTo>
                  <a:pt x="1168" y="326"/>
                </a:lnTo>
                <a:lnTo>
                  <a:pt x="1165" y="329"/>
                </a:lnTo>
                <a:lnTo>
                  <a:pt x="1163" y="333"/>
                </a:lnTo>
                <a:lnTo>
                  <a:pt x="1157" y="340"/>
                </a:lnTo>
                <a:lnTo>
                  <a:pt x="1152" y="345"/>
                </a:lnTo>
                <a:lnTo>
                  <a:pt x="1150" y="351"/>
                </a:lnTo>
                <a:lnTo>
                  <a:pt x="1148" y="356"/>
                </a:lnTo>
                <a:lnTo>
                  <a:pt x="1152" y="362"/>
                </a:lnTo>
                <a:lnTo>
                  <a:pt x="1154" y="365"/>
                </a:lnTo>
                <a:lnTo>
                  <a:pt x="1157" y="373"/>
                </a:lnTo>
                <a:lnTo>
                  <a:pt x="1163" y="376"/>
                </a:lnTo>
                <a:lnTo>
                  <a:pt x="1163" y="382"/>
                </a:lnTo>
                <a:lnTo>
                  <a:pt x="1166" y="387"/>
                </a:lnTo>
                <a:lnTo>
                  <a:pt x="1170" y="391"/>
                </a:lnTo>
                <a:lnTo>
                  <a:pt x="1176" y="392"/>
                </a:lnTo>
                <a:lnTo>
                  <a:pt x="1181" y="394"/>
                </a:lnTo>
                <a:lnTo>
                  <a:pt x="1186" y="398"/>
                </a:lnTo>
                <a:lnTo>
                  <a:pt x="1194" y="403"/>
                </a:lnTo>
                <a:lnTo>
                  <a:pt x="1195" y="410"/>
                </a:lnTo>
                <a:lnTo>
                  <a:pt x="1201" y="412"/>
                </a:lnTo>
                <a:lnTo>
                  <a:pt x="1197" y="416"/>
                </a:lnTo>
                <a:lnTo>
                  <a:pt x="1203" y="418"/>
                </a:lnTo>
                <a:lnTo>
                  <a:pt x="1201" y="421"/>
                </a:lnTo>
                <a:lnTo>
                  <a:pt x="1208" y="423"/>
                </a:lnTo>
                <a:lnTo>
                  <a:pt x="1208" y="427"/>
                </a:lnTo>
                <a:lnTo>
                  <a:pt x="1212" y="436"/>
                </a:lnTo>
                <a:lnTo>
                  <a:pt x="1219" y="436"/>
                </a:lnTo>
                <a:lnTo>
                  <a:pt x="1224" y="438"/>
                </a:lnTo>
                <a:lnTo>
                  <a:pt x="1221" y="443"/>
                </a:lnTo>
                <a:lnTo>
                  <a:pt x="1219" y="448"/>
                </a:lnTo>
                <a:lnTo>
                  <a:pt x="1215" y="454"/>
                </a:lnTo>
                <a:lnTo>
                  <a:pt x="1222" y="456"/>
                </a:lnTo>
                <a:lnTo>
                  <a:pt x="1230" y="457"/>
                </a:lnTo>
                <a:lnTo>
                  <a:pt x="1233" y="463"/>
                </a:lnTo>
                <a:lnTo>
                  <a:pt x="1235" y="468"/>
                </a:lnTo>
                <a:lnTo>
                  <a:pt x="1239" y="474"/>
                </a:lnTo>
                <a:lnTo>
                  <a:pt x="1239" y="479"/>
                </a:lnTo>
                <a:lnTo>
                  <a:pt x="1237" y="485"/>
                </a:lnTo>
                <a:lnTo>
                  <a:pt x="1241" y="488"/>
                </a:lnTo>
                <a:lnTo>
                  <a:pt x="1241" y="494"/>
                </a:lnTo>
                <a:lnTo>
                  <a:pt x="1241" y="499"/>
                </a:lnTo>
                <a:lnTo>
                  <a:pt x="1246" y="501"/>
                </a:lnTo>
                <a:lnTo>
                  <a:pt x="1242" y="504"/>
                </a:lnTo>
                <a:lnTo>
                  <a:pt x="1241" y="510"/>
                </a:lnTo>
                <a:lnTo>
                  <a:pt x="1239" y="506"/>
                </a:lnTo>
                <a:lnTo>
                  <a:pt x="1237" y="503"/>
                </a:lnTo>
                <a:lnTo>
                  <a:pt x="1231" y="508"/>
                </a:lnTo>
                <a:lnTo>
                  <a:pt x="1228" y="512"/>
                </a:lnTo>
                <a:lnTo>
                  <a:pt x="1224" y="515"/>
                </a:lnTo>
                <a:lnTo>
                  <a:pt x="1222" y="521"/>
                </a:lnTo>
                <a:lnTo>
                  <a:pt x="1219" y="526"/>
                </a:lnTo>
                <a:lnTo>
                  <a:pt x="1221" y="531"/>
                </a:lnTo>
                <a:lnTo>
                  <a:pt x="1217" y="533"/>
                </a:lnTo>
                <a:lnTo>
                  <a:pt x="1212" y="537"/>
                </a:lnTo>
                <a:lnTo>
                  <a:pt x="1203" y="539"/>
                </a:lnTo>
                <a:lnTo>
                  <a:pt x="1197" y="542"/>
                </a:lnTo>
                <a:lnTo>
                  <a:pt x="1194" y="542"/>
                </a:lnTo>
                <a:lnTo>
                  <a:pt x="1186" y="544"/>
                </a:lnTo>
                <a:lnTo>
                  <a:pt x="1186" y="548"/>
                </a:lnTo>
                <a:lnTo>
                  <a:pt x="1177" y="548"/>
                </a:lnTo>
                <a:lnTo>
                  <a:pt x="1177" y="555"/>
                </a:lnTo>
                <a:lnTo>
                  <a:pt x="1170" y="557"/>
                </a:lnTo>
                <a:lnTo>
                  <a:pt x="1163" y="553"/>
                </a:lnTo>
                <a:lnTo>
                  <a:pt x="1157" y="555"/>
                </a:lnTo>
                <a:lnTo>
                  <a:pt x="1157" y="560"/>
                </a:lnTo>
                <a:lnTo>
                  <a:pt x="1154" y="566"/>
                </a:lnTo>
                <a:lnTo>
                  <a:pt x="1156" y="571"/>
                </a:lnTo>
                <a:lnTo>
                  <a:pt x="1157" y="577"/>
                </a:lnTo>
                <a:lnTo>
                  <a:pt x="1154" y="578"/>
                </a:lnTo>
                <a:lnTo>
                  <a:pt x="1147" y="577"/>
                </a:lnTo>
                <a:lnTo>
                  <a:pt x="1141" y="575"/>
                </a:lnTo>
                <a:lnTo>
                  <a:pt x="1139" y="582"/>
                </a:lnTo>
                <a:lnTo>
                  <a:pt x="1141" y="587"/>
                </a:lnTo>
                <a:lnTo>
                  <a:pt x="1136" y="589"/>
                </a:lnTo>
                <a:lnTo>
                  <a:pt x="1130" y="591"/>
                </a:lnTo>
                <a:lnTo>
                  <a:pt x="1127" y="593"/>
                </a:lnTo>
                <a:lnTo>
                  <a:pt x="1127" y="600"/>
                </a:lnTo>
                <a:lnTo>
                  <a:pt x="1130" y="606"/>
                </a:lnTo>
                <a:lnTo>
                  <a:pt x="1127" y="606"/>
                </a:lnTo>
                <a:lnTo>
                  <a:pt x="1120" y="604"/>
                </a:lnTo>
                <a:lnTo>
                  <a:pt x="1116" y="602"/>
                </a:lnTo>
                <a:lnTo>
                  <a:pt x="1110" y="604"/>
                </a:lnTo>
                <a:lnTo>
                  <a:pt x="1110" y="611"/>
                </a:lnTo>
                <a:lnTo>
                  <a:pt x="1107" y="618"/>
                </a:lnTo>
                <a:lnTo>
                  <a:pt x="1103" y="611"/>
                </a:lnTo>
                <a:lnTo>
                  <a:pt x="1096" y="607"/>
                </a:lnTo>
                <a:lnTo>
                  <a:pt x="1092" y="602"/>
                </a:lnTo>
                <a:lnTo>
                  <a:pt x="1087" y="598"/>
                </a:lnTo>
                <a:lnTo>
                  <a:pt x="1083" y="593"/>
                </a:lnTo>
                <a:lnTo>
                  <a:pt x="1080" y="587"/>
                </a:lnTo>
                <a:lnTo>
                  <a:pt x="1074" y="587"/>
                </a:lnTo>
                <a:lnTo>
                  <a:pt x="1069" y="586"/>
                </a:lnTo>
                <a:lnTo>
                  <a:pt x="1065" y="580"/>
                </a:lnTo>
                <a:lnTo>
                  <a:pt x="1056" y="575"/>
                </a:lnTo>
                <a:lnTo>
                  <a:pt x="1049" y="577"/>
                </a:lnTo>
                <a:lnTo>
                  <a:pt x="1042" y="577"/>
                </a:lnTo>
                <a:lnTo>
                  <a:pt x="1036" y="575"/>
                </a:lnTo>
                <a:lnTo>
                  <a:pt x="1029" y="575"/>
                </a:lnTo>
                <a:lnTo>
                  <a:pt x="1024" y="573"/>
                </a:lnTo>
                <a:lnTo>
                  <a:pt x="1020" y="573"/>
                </a:lnTo>
                <a:lnTo>
                  <a:pt x="1015" y="573"/>
                </a:lnTo>
                <a:lnTo>
                  <a:pt x="1009" y="573"/>
                </a:lnTo>
                <a:lnTo>
                  <a:pt x="1002" y="575"/>
                </a:lnTo>
                <a:lnTo>
                  <a:pt x="995" y="575"/>
                </a:lnTo>
                <a:lnTo>
                  <a:pt x="988" y="577"/>
                </a:lnTo>
                <a:lnTo>
                  <a:pt x="973" y="580"/>
                </a:lnTo>
                <a:lnTo>
                  <a:pt x="964" y="584"/>
                </a:lnTo>
                <a:lnTo>
                  <a:pt x="959" y="586"/>
                </a:lnTo>
                <a:lnTo>
                  <a:pt x="952" y="587"/>
                </a:lnTo>
                <a:lnTo>
                  <a:pt x="955" y="589"/>
                </a:lnTo>
                <a:lnTo>
                  <a:pt x="962" y="593"/>
                </a:lnTo>
                <a:lnTo>
                  <a:pt x="959" y="598"/>
                </a:lnTo>
                <a:lnTo>
                  <a:pt x="962" y="606"/>
                </a:lnTo>
                <a:lnTo>
                  <a:pt x="955" y="609"/>
                </a:lnTo>
                <a:lnTo>
                  <a:pt x="957" y="615"/>
                </a:lnTo>
                <a:lnTo>
                  <a:pt x="962" y="622"/>
                </a:lnTo>
                <a:lnTo>
                  <a:pt x="966" y="622"/>
                </a:lnTo>
                <a:lnTo>
                  <a:pt x="964" y="627"/>
                </a:lnTo>
                <a:lnTo>
                  <a:pt x="955" y="631"/>
                </a:lnTo>
                <a:lnTo>
                  <a:pt x="950" y="631"/>
                </a:lnTo>
                <a:lnTo>
                  <a:pt x="943" y="634"/>
                </a:lnTo>
                <a:lnTo>
                  <a:pt x="935" y="634"/>
                </a:lnTo>
                <a:lnTo>
                  <a:pt x="926" y="636"/>
                </a:lnTo>
                <a:lnTo>
                  <a:pt x="923" y="638"/>
                </a:lnTo>
                <a:lnTo>
                  <a:pt x="917" y="638"/>
                </a:lnTo>
                <a:lnTo>
                  <a:pt x="914" y="642"/>
                </a:lnTo>
                <a:lnTo>
                  <a:pt x="910" y="645"/>
                </a:lnTo>
                <a:lnTo>
                  <a:pt x="908" y="651"/>
                </a:lnTo>
                <a:lnTo>
                  <a:pt x="903" y="656"/>
                </a:lnTo>
                <a:lnTo>
                  <a:pt x="901" y="663"/>
                </a:lnTo>
                <a:lnTo>
                  <a:pt x="897" y="669"/>
                </a:lnTo>
                <a:lnTo>
                  <a:pt x="894" y="674"/>
                </a:lnTo>
                <a:lnTo>
                  <a:pt x="897" y="680"/>
                </a:lnTo>
                <a:lnTo>
                  <a:pt x="896" y="685"/>
                </a:lnTo>
                <a:lnTo>
                  <a:pt x="894" y="689"/>
                </a:lnTo>
                <a:lnTo>
                  <a:pt x="888" y="692"/>
                </a:lnTo>
                <a:lnTo>
                  <a:pt x="883" y="701"/>
                </a:lnTo>
                <a:lnTo>
                  <a:pt x="881" y="707"/>
                </a:lnTo>
                <a:lnTo>
                  <a:pt x="878" y="708"/>
                </a:lnTo>
                <a:lnTo>
                  <a:pt x="872" y="714"/>
                </a:lnTo>
                <a:lnTo>
                  <a:pt x="867" y="712"/>
                </a:lnTo>
                <a:lnTo>
                  <a:pt x="870" y="707"/>
                </a:lnTo>
                <a:lnTo>
                  <a:pt x="861" y="707"/>
                </a:lnTo>
                <a:lnTo>
                  <a:pt x="854" y="708"/>
                </a:lnTo>
                <a:lnTo>
                  <a:pt x="850" y="712"/>
                </a:lnTo>
                <a:lnTo>
                  <a:pt x="850" y="707"/>
                </a:lnTo>
                <a:lnTo>
                  <a:pt x="852" y="701"/>
                </a:lnTo>
                <a:lnTo>
                  <a:pt x="854" y="698"/>
                </a:lnTo>
                <a:lnTo>
                  <a:pt x="849" y="696"/>
                </a:lnTo>
                <a:lnTo>
                  <a:pt x="845" y="690"/>
                </a:lnTo>
                <a:lnTo>
                  <a:pt x="841" y="683"/>
                </a:lnTo>
                <a:lnTo>
                  <a:pt x="845" y="676"/>
                </a:lnTo>
                <a:lnTo>
                  <a:pt x="845" y="669"/>
                </a:lnTo>
                <a:lnTo>
                  <a:pt x="838" y="669"/>
                </a:lnTo>
                <a:lnTo>
                  <a:pt x="838" y="663"/>
                </a:lnTo>
                <a:lnTo>
                  <a:pt x="832" y="660"/>
                </a:lnTo>
                <a:lnTo>
                  <a:pt x="827" y="660"/>
                </a:lnTo>
                <a:lnTo>
                  <a:pt x="823" y="656"/>
                </a:lnTo>
                <a:lnTo>
                  <a:pt x="827" y="651"/>
                </a:lnTo>
                <a:lnTo>
                  <a:pt x="832" y="652"/>
                </a:lnTo>
                <a:lnTo>
                  <a:pt x="838" y="649"/>
                </a:lnTo>
                <a:lnTo>
                  <a:pt x="831" y="647"/>
                </a:lnTo>
                <a:lnTo>
                  <a:pt x="825" y="645"/>
                </a:lnTo>
                <a:lnTo>
                  <a:pt x="825" y="640"/>
                </a:lnTo>
                <a:lnTo>
                  <a:pt x="829" y="634"/>
                </a:lnTo>
                <a:lnTo>
                  <a:pt x="836" y="633"/>
                </a:lnTo>
                <a:lnTo>
                  <a:pt x="840" y="631"/>
                </a:lnTo>
                <a:lnTo>
                  <a:pt x="834" y="627"/>
                </a:lnTo>
                <a:lnTo>
                  <a:pt x="836" y="620"/>
                </a:lnTo>
                <a:lnTo>
                  <a:pt x="829" y="618"/>
                </a:lnTo>
                <a:lnTo>
                  <a:pt x="822" y="615"/>
                </a:lnTo>
                <a:lnTo>
                  <a:pt x="827" y="609"/>
                </a:lnTo>
                <a:lnTo>
                  <a:pt x="831" y="604"/>
                </a:lnTo>
                <a:lnTo>
                  <a:pt x="823" y="600"/>
                </a:lnTo>
                <a:lnTo>
                  <a:pt x="820" y="595"/>
                </a:lnTo>
                <a:lnTo>
                  <a:pt x="823" y="587"/>
                </a:lnTo>
                <a:lnTo>
                  <a:pt x="816" y="587"/>
                </a:lnTo>
                <a:lnTo>
                  <a:pt x="811" y="587"/>
                </a:lnTo>
                <a:lnTo>
                  <a:pt x="807" y="586"/>
                </a:lnTo>
                <a:lnTo>
                  <a:pt x="813" y="582"/>
                </a:lnTo>
                <a:lnTo>
                  <a:pt x="811" y="577"/>
                </a:lnTo>
                <a:lnTo>
                  <a:pt x="814" y="571"/>
                </a:lnTo>
                <a:lnTo>
                  <a:pt x="814" y="566"/>
                </a:lnTo>
                <a:lnTo>
                  <a:pt x="818" y="559"/>
                </a:lnTo>
                <a:lnTo>
                  <a:pt x="811" y="560"/>
                </a:lnTo>
                <a:lnTo>
                  <a:pt x="803" y="560"/>
                </a:lnTo>
                <a:lnTo>
                  <a:pt x="800" y="557"/>
                </a:lnTo>
                <a:lnTo>
                  <a:pt x="800" y="551"/>
                </a:lnTo>
                <a:lnTo>
                  <a:pt x="798" y="544"/>
                </a:lnTo>
                <a:lnTo>
                  <a:pt x="793" y="542"/>
                </a:lnTo>
                <a:lnTo>
                  <a:pt x="785" y="544"/>
                </a:lnTo>
                <a:lnTo>
                  <a:pt x="780" y="546"/>
                </a:lnTo>
                <a:lnTo>
                  <a:pt x="776" y="551"/>
                </a:lnTo>
                <a:lnTo>
                  <a:pt x="771" y="555"/>
                </a:lnTo>
                <a:lnTo>
                  <a:pt x="769" y="560"/>
                </a:lnTo>
                <a:lnTo>
                  <a:pt x="769" y="566"/>
                </a:lnTo>
                <a:lnTo>
                  <a:pt x="764" y="568"/>
                </a:lnTo>
                <a:lnTo>
                  <a:pt x="760" y="571"/>
                </a:lnTo>
                <a:lnTo>
                  <a:pt x="757" y="577"/>
                </a:lnTo>
                <a:lnTo>
                  <a:pt x="757" y="584"/>
                </a:lnTo>
                <a:lnTo>
                  <a:pt x="753" y="587"/>
                </a:lnTo>
                <a:lnTo>
                  <a:pt x="747" y="589"/>
                </a:lnTo>
                <a:lnTo>
                  <a:pt x="738" y="593"/>
                </a:lnTo>
                <a:lnTo>
                  <a:pt x="735" y="598"/>
                </a:lnTo>
                <a:lnTo>
                  <a:pt x="733" y="604"/>
                </a:lnTo>
                <a:lnTo>
                  <a:pt x="731" y="609"/>
                </a:lnTo>
                <a:lnTo>
                  <a:pt x="728" y="615"/>
                </a:lnTo>
                <a:lnTo>
                  <a:pt x="722" y="618"/>
                </a:lnTo>
                <a:lnTo>
                  <a:pt x="717" y="618"/>
                </a:lnTo>
                <a:lnTo>
                  <a:pt x="711" y="618"/>
                </a:lnTo>
                <a:lnTo>
                  <a:pt x="702" y="620"/>
                </a:lnTo>
                <a:lnTo>
                  <a:pt x="697" y="622"/>
                </a:lnTo>
                <a:lnTo>
                  <a:pt x="695" y="627"/>
                </a:lnTo>
                <a:lnTo>
                  <a:pt x="688" y="629"/>
                </a:lnTo>
                <a:lnTo>
                  <a:pt x="684" y="629"/>
                </a:lnTo>
                <a:lnTo>
                  <a:pt x="679" y="633"/>
                </a:lnTo>
                <a:lnTo>
                  <a:pt x="677" y="638"/>
                </a:lnTo>
                <a:lnTo>
                  <a:pt x="672" y="643"/>
                </a:lnTo>
                <a:lnTo>
                  <a:pt x="657" y="643"/>
                </a:lnTo>
                <a:lnTo>
                  <a:pt x="652" y="642"/>
                </a:lnTo>
                <a:lnTo>
                  <a:pt x="646" y="640"/>
                </a:lnTo>
                <a:lnTo>
                  <a:pt x="641" y="640"/>
                </a:lnTo>
                <a:lnTo>
                  <a:pt x="636" y="638"/>
                </a:lnTo>
                <a:lnTo>
                  <a:pt x="632" y="640"/>
                </a:lnTo>
                <a:lnTo>
                  <a:pt x="628" y="645"/>
                </a:lnTo>
                <a:lnTo>
                  <a:pt x="625" y="649"/>
                </a:lnTo>
                <a:lnTo>
                  <a:pt x="617" y="651"/>
                </a:lnTo>
                <a:lnTo>
                  <a:pt x="612" y="652"/>
                </a:lnTo>
                <a:lnTo>
                  <a:pt x="607" y="652"/>
                </a:lnTo>
                <a:lnTo>
                  <a:pt x="599" y="652"/>
                </a:lnTo>
                <a:lnTo>
                  <a:pt x="592" y="649"/>
                </a:lnTo>
                <a:lnTo>
                  <a:pt x="589" y="643"/>
                </a:lnTo>
                <a:lnTo>
                  <a:pt x="583" y="642"/>
                </a:lnTo>
                <a:lnTo>
                  <a:pt x="578" y="638"/>
                </a:lnTo>
                <a:lnTo>
                  <a:pt x="576" y="633"/>
                </a:lnTo>
                <a:lnTo>
                  <a:pt x="572" y="629"/>
                </a:lnTo>
                <a:lnTo>
                  <a:pt x="569" y="625"/>
                </a:lnTo>
                <a:lnTo>
                  <a:pt x="565" y="618"/>
                </a:lnTo>
                <a:lnTo>
                  <a:pt x="561" y="613"/>
                </a:lnTo>
                <a:lnTo>
                  <a:pt x="556" y="609"/>
                </a:lnTo>
                <a:lnTo>
                  <a:pt x="551" y="606"/>
                </a:lnTo>
                <a:lnTo>
                  <a:pt x="547" y="602"/>
                </a:lnTo>
                <a:lnTo>
                  <a:pt x="540" y="595"/>
                </a:lnTo>
                <a:lnTo>
                  <a:pt x="534" y="593"/>
                </a:lnTo>
                <a:lnTo>
                  <a:pt x="529" y="591"/>
                </a:lnTo>
                <a:lnTo>
                  <a:pt x="522" y="589"/>
                </a:lnTo>
                <a:lnTo>
                  <a:pt x="516" y="591"/>
                </a:lnTo>
                <a:lnTo>
                  <a:pt x="509" y="589"/>
                </a:lnTo>
                <a:lnTo>
                  <a:pt x="504" y="587"/>
                </a:lnTo>
                <a:lnTo>
                  <a:pt x="504" y="584"/>
                </a:lnTo>
                <a:lnTo>
                  <a:pt x="500" y="580"/>
                </a:lnTo>
                <a:lnTo>
                  <a:pt x="496" y="577"/>
                </a:lnTo>
                <a:lnTo>
                  <a:pt x="489" y="573"/>
                </a:lnTo>
                <a:lnTo>
                  <a:pt x="482" y="569"/>
                </a:lnTo>
                <a:lnTo>
                  <a:pt x="475" y="566"/>
                </a:lnTo>
                <a:lnTo>
                  <a:pt x="468" y="560"/>
                </a:lnTo>
                <a:lnTo>
                  <a:pt x="462" y="557"/>
                </a:lnTo>
                <a:lnTo>
                  <a:pt x="460" y="551"/>
                </a:lnTo>
                <a:lnTo>
                  <a:pt x="453" y="551"/>
                </a:lnTo>
                <a:lnTo>
                  <a:pt x="450" y="555"/>
                </a:lnTo>
                <a:lnTo>
                  <a:pt x="442" y="560"/>
                </a:lnTo>
                <a:lnTo>
                  <a:pt x="435" y="566"/>
                </a:lnTo>
                <a:lnTo>
                  <a:pt x="426" y="568"/>
                </a:lnTo>
                <a:lnTo>
                  <a:pt x="419" y="569"/>
                </a:lnTo>
                <a:lnTo>
                  <a:pt x="408" y="575"/>
                </a:lnTo>
                <a:lnTo>
                  <a:pt x="401" y="578"/>
                </a:lnTo>
                <a:lnTo>
                  <a:pt x="394" y="580"/>
                </a:lnTo>
                <a:lnTo>
                  <a:pt x="386" y="584"/>
                </a:lnTo>
                <a:lnTo>
                  <a:pt x="381" y="586"/>
                </a:lnTo>
                <a:lnTo>
                  <a:pt x="374" y="587"/>
                </a:lnTo>
                <a:lnTo>
                  <a:pt x="370" y="589"/>
                </a:lnTo>
                <a:lnTo>
                  <a:pt x="365" y="593"/>
                </a:lnTo>
                <a:lnTo>
                  <a:pt x="361" y="596"/>
                </a:lnTo>
                <a:lnTo>
                  <a:pt x="366" y="606"/>
                </a:lnTo>
                <a:lnTo>
                  <a:pt x="368" y="616"/>
                </a:lnTo>
                <a:lnTo>
                  <a:pt x="368" y="629"/>
                </a:lnTo>
                <a:lnTo>
                  <a:pt x="368" y="634"/>
                </a:lnTo>
                <a:lnTo>
                  <a:pt x="366" y="638"/>
                </a:lnTo>
                <a:lnTo>
                  <a:pt x="363" y="634"/>
                </a:lnTo>
                <a:lnTo>
                  <a:pt x="357" y="633"/>
                </a:lnTo>
                <a:lnTo>
                  <a:pt x="352" y="634"/>
                </a:lnTo>
                <a:lnTo>
                  <a:pt x="348" y="629"/>
                </a:lnTo>
                <a:lnTo>
                  <a:pt x="343" y="629"/>
                </a:lnTo>
                <a:lnTo>
                  <a:pt x="338" y="633"/>
                </a:lnTo>
                <a:lnTo>
                  <a:pt x="332" y="633"/>
                </a:lnTo>
                <a:lnTo>
                  <a:pt x="327" y="634"/>
                </a:lnTo>
                <a:lnTo>
                  <a:pt x="325" y="640"/>
                </a:lnTo>
                <a:lnTo>
                  <a:pt x="319" y="645"/>
                </a:lnTo>
                <a:lnTo>
                  <a:pt x="312" y="649"/>
                </a:lnTo>
                <a:lnTo>
                  <a:pt x="307" y="647"/>
                </a:lnTo>
                <a:lnTo>
                  <a:pt x="312" y="634"/>
                </a:lnTo>
                <a:lnTo>
                  <a:pt x="312" y="631"/>
                </a:lnTo>
                <a:lnTo>
                  <a:pt x="310" y="624"/>
                </a:lnTo>
                <a:lnTo>
                  <a:pt x="305" y="622"/>
                </a:lnTo>
                <a:lnTo>
                  <a:pt x="307" y="618"/>
                </a:lnTo>
                <a:lnTo>
                  <a:pt x="310" y="615"/>
                </a:lnTo>
                <a:lnTo>
                  <a:pt x="314" y="609"/>
                </a:lnTo>
                <a:lnTo>
                  <a:pt x="312" y="606"/>
                </a:lnTo>
                <a:lnTo>
                  <a:pt x="303" y="604"/>
                </a:lnTo>
                <a:lnTo>
                  <a:pt x="298" y="606"/>
                </a:lnTo>
                <a:lnTo>
                  <a:pt x="289" y="609"/>
                </a:lnTo>
                <a:lnTo>
                  <a:pt x="282" y="613"/>
                </a:lnTo>
                <a:lnTo>
                  <a:pt x="276" y="615"/>
                </a:lnTo>
                <a:lnTo>
                  <a:pt x="269" y="616"/>
                </a:lnTo>
                <a:lnTo>
                  <a:pt x="262" y="615"/>
                </a:lnTo>
                <a:lnTo>
                  <a:pt x="258" y="611"/>
                </a:lnTo>
                <a:lnTo>
                  <a:pt x="253" y="606"/>
                </a:lnTo>
                <a:lnTo>
                  <a:pt x="244" y="604"/>
                </a:lnTo>
                <a:lnTo>
                  <a:pt x="236" y="596"/>
                </a:lnTo>
                <a:lnTo>
                  <a:pt x="233" y="589"/>
                </a:lnTo>
                <a:lnTo>
                  <a:pt x="231" y="586"/>
                </a:lnTo>
                <a:lnTo>
                  <a:pt x="227" y="589"/>
                </a:lnTo>
                <a:lnTo>
                  <a:pt x="229" y="596"/>
                </a:lnTo>
                <a:lnTo>
                  <a:pt x="227" y="604"/>
                </a:lnTo>
                <a:lnTo>
                  <a:pt x="222" y="607"/>
                </a:lnTo>
                <a:lnTo>
                  <a:pt x="217" y="611"/>
                </a:lnTo>
                <a:lnTo>
                  <a:pt x="213" y="615"/>
                </a:lnTo>
                <a:lnTo>
                  <a:pt x="208" y="613"/>
                </a:lnTo>
                <a:lnTo>
                  <a:pt x="204" y="606"/>
                </a:lnTo>
                <a:lnTo>
                  <a:pt x="202" y="600"/>
                </a:lnTo>
                <a:lnTo>
                  <a:pt x="204" y="596"/>
                </a:lnTo>
                <a:lnTo>
                  <a:pt x="204" y="589"/>
                </a:lnTo>
                <a:lnTo>
                  <a:pt x="206" y="586"/>
                </a:lnTo>
                <a:lnTo>
                  <a:pt x="206" y="582"/>
                </a:lnTo>
                <a:lnTo>
                  <a:pt x="204" y="575"/>
                </a:lnTo>
                <a:lnTo>
                  <a:pt x="202" y="568"/>
                </a:lnTo>
                <a:lnTo>
                  <a:pt x="200" y="562"/>
                </a:lnTo>
                <a:lnTo>
                  <a:pt x="195" y="559"/>
                </a:lnTo>
                <a:lnTo>
                  <a:pt x="188" y="553"/>
                </a:lnTo>
                <a:lnTo>
                  <a:pt x="179" y="555"/>
                </a:lnTo>
                <a:lnTo>
                  <a:pt x="173" y="555"/>
                </a:lnTo>
                <a:lnTo>
                  <a:pt x="170" y="560"/>
                </a:lnTo>
                <a:lnTo>
                  <a:pt x="168" y="566"/>
                </a:lnTo>
                <a:lnTo>
                  <a:pt x="170" y="571"/>
                </a:lnTo>
                <a:lnTo>
                  <a:pt x="170" y="577"/>
                </a:lnTo>
                <a:lnTo>
                  <a:pt x="166" y="582"/>
                </a:lnTo>
                <a:lnTo>
                  <a:pt x="164" y="587"/>
                </a:lnTo>
                <a:lnTo>
                  <a:pt x="161" y="591"/>
                </a:lnTo>
                <a:lnTo>
                  <a:pt x="157" y="593"/>
                </a:lnTo>
                <a:lnTo>
                  <a:pt x="155" y="598"/>
                </a:lnTo>
                <a:lnTo>
                  <a:pt x="155" y="604"/>
                </a:lnTo>
                <a:lnTo>
                  <a:pt x="152" y="609"/>
                </a:lnTo>
                <a:lnTo>
                  <a:pt x="146" y="611"/>
                </a:lnTo>
                <a:lnTo>
                  <a:pt x="142" y="618"/>
                </a:lnTo>
                <a:lnTo>
                  <a:pt x="141" y="624"/>
                </a:lnTo>
                <a:lnTo>
                  <a:pt x="137" y="631"/>
                </a:lnTo>
                <a:lnTo>
                  <a:pt x="130" y="634"/>
                </a:lnTo>
                <a:lnTo>
                  <a:pt x="124" y="636"/>
                </a:lnTo>
                <a:lnTo>
                  <a:pt x="119" y="638"/>
                </a:lnTo>
                <a:lnTo>
                  <a:pt x="114" y="638"/>
                </a:lnTo>
                <a:lnTo>
                  <a:pt x="105" y="636"/>
                </a:lnTo>
                <a:lnTo>
                  <a:pt x="97" y="634"/>
                </a:lnTo>
                <a:lnTo>
                  <a:pt x="88" y="634"/>
                </a:lnTo>
                <a:lnTo>
                  <a:pt x="83" y="634"/>
                </a:lnTo>
                <a:lnTo>
                  <a:pt x="77" y="631"/>
                </a:lnTo>
                <a:lnTo>
                  <a:pt x="74" y="627"/>
                </a:lnTo>
                <a:lnTo>
                  <a:pt x="68" y="624"/>
                </a:lnTo>
                <a:lnTo>
                  <a:pt x="67" y="616"/>
                </a:lnTo>
                <a:lnTo>
                  <a:pt x="59" y="611"/>
                </a:lnTo>
                <a:lnTo>
                  <a:pt x="54" y="611"/>
                </a:lnTo>
                <a:lnTo>
                  <a:pt x="49" y="609"/>
                </a:lnTo>
                <a:lnTo>
                  <a:pt x="50" y="602"/>
                </a:lnTo>
                <a:lnTo>
                  <a:pt x="56" y="602"/>
                </a:lnTo>
                <a:lnTo>
                  <a:pt x="61" y="598"/>
                </a:lnTo>
                <a:lnTo>
                  <a:pt x="63" y="591"/>
                </a:lnTo>
                <a:lnTo>
                  <a:pt x="67" y="584"/>
                </a:lnTo>
                <a:lnTo>
                  <a:pt x="68" y="578"/>
                </a:lnTo>
                <a:lnTo>
                  <a:pt x="70" y="573"/>
                </a:lnTo>
                <a:lnTo>
                  <a:pt x="67" y="568"/>
                </a:lnTo>
                <a:lnTo>
                  <a:pt x="61" y="564"/>
                </a:lnTo>
                <a:lnTo>
                  <a:pt x="59" y="560"/>
                </a:lnTo>
                <a:lnTo>
                  <a:pt x="54" y="555"/>
                </a:lnTo>
                <a:lnTo>
                  <a:pt x="49" y="559"/>
                </a:lnTo>
                <a:lnTo>
                  <a:pt x="45" y="564"/>
                </a:lnTo>
                <a:lnTo>
                  <a:pt x="41" y="571"/>
                </a:lnTo>
                <a:lnTo>
                  <a:pt x="36" y="575"/>
                </a:lnTo>
                <a:lnTo>
                  <a:pt x="31" y="577"/>
                </a:lnTo>
                <a:lnTo>
                  <a:pt x="27" y="575"/>
                </a:lnTo>
                <a:lnTo>
                  <a:pt x="21" y="573"/>
                </a:lnTo>
                <a:lnTo>
                  <a:pt x="16" y="571"/>
                </a:lnTo>
                <a:lnTo>
                  <a:pt x="7" y="569"/>
                </a:lnTo>
                <a:lnTo>
                  <a:pt x="0" y="519"/>
                </a:lnTo>
                <a:lnTo>
                  <a:pt x="5" y="517"/>
                </a:lnTo>
                <a:lnTo>
                  <a:pt x="11" y="515"/>
                </a:lnTo>
                <a:lnTo>
                  <a:pt x="20" y="512"/>
                </a:lnTo>
                <a:lnTo>
                  <a:pt x="27" y="508"/>
                </a:lnTo>
                <a:lnTo>
                  <a:pt x="31" y="503"/>
                </a:lnTo>
                <a:lnTo>
                  <a:pt x="32" y="494"/>
                </a:lnTo>
                <a:lnTo>
                  <a:pt x="32" y="483"/>
                </a:lnTo>
                <a:lnTo>
                  <a:pt x="32" y="481"/>
                </a:lnTo>
                <a:lnTo>
                  <a:pt x="29" y="474"/>
                </a:lnTo>
                <a:lnTo>
                  <a:pt x="27" y="465"/>
                </a:lnTo>
                <a:lnTo>
                  <a:pt x="21" y="459"/>
                </a:lnTo>
                <a:lnTo>
                  <a:pt x="21" y="450"/>
                </a:lnTo>
                <a:lnTo>
                  <a:pt x="21" y="439"/>
                </a:lnTo>
                <a:lnTo>
                  <a:pt x="23" y="430"/>
                </a:lnTo>
                <a:lnTo>
                  <a:pt x="27" y="423"/>
                </a:lnTo>
                <a:lnTo>
                  <a:pt x="32" y="418"/>
                </a:lnTo>
                <a:lnTo>
                  <a:pt x="43" y="416"/>
                </a:lnTo>
                <a:lnTo>
                  <a:pt x="52" y="414"/>
                </a:lnTo>
                <a:lnTo>
                  <a:pt x="58" y="407"/>
                </a:lnTo>
                <a:lnTo>
                  <a:pt x="67" y="403"/>
                </a:lnTo>
                <a:lnTo>
                  <a:pt x="70" y="398"/>
                </a:lnTo>
                <a:lnTo>
                  <a:pt x="77" y="391"/>
                </a:lnTo>
                <a:lnTo>
                  <a:pt x="81" y="383"/>
                </a:lnTo>
                <a:lnTo>
                  <a:pt x="85" y="376"/>
                </a:lnTo>
                <a:lnTo>
                  <a:pt x="90" y="371"/>
                </a:lnTo>
                <a:lnTo>
                  <a:pt x="96" y="363"/>
                </a:lnTo>
                <a:lnTo>
                  <a:pt x="103" y="358"/>
                </a:lnTo>
                <a:lnTo>
                  <a:pt x="110" y="353"/>
                </a:lnTo>
                <a:lnTo>
                  <a:pt x="117" y="349"/>
                </a:lnTo>
                <a:lnTo>
                  <a:pt x="126" y="345"/>
                </a:lnTo>
                <a:lnTo>
                  <a:pt x="135" y="342"/>
                </a:lnTo>
                <a:lnTo>
                  <a:pt x="144" y="338"/>
                </a:lnTo>
                <a:lnTo>
                  <a:pt x="153" y="336"/>
                </a:lnTo>
                <a:lnTo>
                  <a:pt x="157" y="329"/>
                </a:lnTo>
                <a:lnTo>
                  <a:pt x="157" y="320"/>
                </a:lnTo>
                <a:lnTo>
                  <a:pt x="155" y="309"/>
                </a:lnTo>
                <a:lnTo>
                  <a:pt x="157" y="300"/>
                </a:lnTo>
                <a:lnTo>
                  <a:pt x="161" y="291"/>
                </a:lnTo>
                <a:lnTo>
                  <a:pt x="166" y="286"/>
                </a:lnTo>
                <a:lnTo>
                  <a:pt x="171" y="280"/>
                </a:lnTo>
                <a:lnTo>
                  <a:pt x="177" y="273"/>
                </a:lnTo>
                <a:lnTo>
                  <a:pt x="182" y="266"/>
                </a:lnTo>
                <a:lnTo>
                  <a:pt x="188" y="261"/>
                </a:lnTo>
                <a:lnTo>
                  <a:pt x="193" y="253"/>
                </a:lnTo>
                <a:lnTo>
                  <a:pt x="198" y="248"/>
                </a:lnTo>
                <a:lnTo>
                  <a:pt x="204" y="242"/>
                </a:lnTo>
                <a:lnTo>
                  <a:pt x="209" y="239"/>
                </a:lnTo>
                <a:lnTo>
                  <a:pt x="213" y="230"/>
                </a:lnTo>
                <a:lnTo>
                  <a:pt x="267" y="241"/>
                </a:lnTo>
                <a:lnTo>
                  <a:pt x="269" y="244"/>
                </a:lnTo>
                <a:lnTo>
                  <a:pt x="269" y="250"/>
                </a:lnTo>
                <a:lnTo>
                  <a:pt x="274" y="255"/>
                </a:lnTo>
                <a:lnTo>
                  <a:pt x="278" y="253"/>
                </a:lnTo>
                <a:lnTo>
                  <a:pt x="282" y="246"/>
                </a:lnTo>
                <a:lnTo>
                  <a:pt x="285" y="242"/>
                </a:lnTo>
                <a:lnTo>
                  <a:pt x="291" y="241"/>
                </a:lnTo>
                <a:lnTo>
                  <a:pt x="296" y="246"/>
                </a:lnTo>
                <a:lnTo>
                  <a:pt x="303" y="248"/>
                </a:lnTo>
                <a:lnTo>
                  <a:pt x="307" y="242"/>
                </a:lnTo>
                <a:lnTo>
                  <a:pt x="303" y="241"/>
                </a:lnTo>
                <a:lnTo>
                  <a:pt x="305" y="237"/>
                </a:lnTo>
                <a:lnTo>
                  <a:pt x="310" y="241"/>
                </a:lnTo>
                <a:lnTo>
                  <a:pt x="314" y="244"/>
                </a:lnTo>
                <a:lnTo>
                  <a:pt x="310" y="253"/>
                </a:lnTo>
                <a:lnTo>
                  <a:pt x="314" y="257"/>
                </a:lnTo>
                <a:lnTo>
                  <a:pt x="319" y="261"/>
                </a:lnTo>
                <a:lnTo>
                  <a:pt x="325" y="266"/>
                </a:lnTo>
                <a:lnTo>
                  <a:pt x="332" y="266"/>
                </a:lnTo>
                <a:lnTo>
                  <a:pt x="338" y="264"/>
                </a:lnTo>
                <a:lnTo>
                  <a:pt x="343" y="261"/>
                </a:lnTo>
                <a:lnTo>
                  <a:pt x="343" y="255"/>
                </a:lnTo>
                <a:lnTo>
                  <a:pt x="348" y="251"/>
                </a:lnTo>
                <a:lnTo>
                  <a:pt x="348" y="244"/>
                </a:lnTo>
                <a:lnTo>
                  <a:pt x="350" y="241"/>
                </a:lnTo>
                <a:lnTo>
                  <a:pt x="356" y="242"/>
                </a:lnTo>
                <a:lnTo>
                  <a:pt x="357" y="237"/>
                </a:lnTo>
                <a:lnTo>
                  <a:pt x="361" y="232"/>
                </a:lnTo>
                <a:lnTo>
                  <a:pt x="366" y="226"/>
                </a:lnTo>
                <a:lnTo>
                  <a:pt x="374" y="224"/>
                </a:lnTo>
                <a:lnTo>
                  <a:pt x="377" y="224"/>
                </a:lnTo>
                <a:lnTo>
                  <a:pt x="383" y="224"/>
                </a:lnTo>
                <a:lnTo>
                  <a:pt x="386" y="219"/>
                </a:lnTo>
                <a:lnTo>
                  <a:pt x="388" y="210"/>
                </a:lnTo>
                <a:lnTo>
                  <a:pt x="395" y="206"/>
                </a:lnTo>
                <a:lnTo>
                  <a:pt x="401" y="206"/>
                </a:lnTo>
                <a:lnTo>
                  <a:pt x="404" y="201"/>
                </a:lnTo>
                <a:lnTo>
                  <a:pt x="410" y="199"/>
                </a:lnTo>
                <a:lnTo>
                  <a:pt x="417" y="203"/>
                </a:lnTo>
                <a:lnTo>
                  <a:pt x="421" y="206"/>
                </a:lnTo>
                <a:lnTo>
                  <a:pt x="428" y="212"/>
                </a:lnTo>
                <a:lnTo>
                  <a:pt x="435" y="215"/>
                </a:lnTo>
                <a:lnTo>
                  <a:pt x="435" y="210"/>
                </a:lnTo>
                <a:lnTo>
                  <a:pt x="435" y="203"/>
                </a:lnTo>
                <a:lnTo>
                  <a:pt x="437" y="199"/>
                </a:lnTo>
                <a:lnTo>
                  <a:pt x="442" y="192"/>
                </a:lnTo>
                <a:lnTo>
                  <a:pt x="446" y="185"/>
                </a:lnTo>
                <a:lnTo>
                  <a:pt x="451" y="188"/>
                </a:lnTo>
                <a:lnTo>
                  <a:pt x="451" y="196"/>
                </a:lnTo>
                <a:lnTo>
                  <a:pt x="457" y="194"/>
                </a:lnTo>
                <a:lnTo>
                  <a:pt x="464" y="190"/>
                </a:lnTo>
                <a:lnTo>
                  <a:pt x="468" y="188"/>
                </a:lnTo>
                <a:lnTo>
                  <a:pt x="469" y="183"/>
                </a:lnTo>
                <a:lnTo>
                  <a:pt x="469" y="177"/>
                </a:lnTo>
                <a:lnTo>
                  <a:pt x="475" y="176"/>
                </a:lnTo>
                <a:lnTo>
                  <a:pt x="482" y="174"/>
                </a:lnTo>
                <a:lnTo>
                  <a:pt x="480" y="168"/>
                </a:lnTo>
                <a:lnTo>
                  <a:pt x="480" y="163"/>
                </a:lnTo>
                <a:lnTo>
                  <a:pt x="482" y="159"/>
                </a:lnTo>
                <a:lnTo>
                  <a:pt x="489" y="163"/>
                </a:lnTo>
                <a:lnTo>
                  <a:pt x="495" y="158"/>
                </a:lnTo>
                <a:lnTo>
                  <a:pt x="498" y="159"/>
                </a:lnTo>
                <a:lnTo>
                  <a:pt x="504" y="156"/>
                </a:lnTo>
                <a:lnTo>
                  <a:pt x="507" y="156"/>
                </a:lnTo>
                <a:lnTo>
                  <a:pt x="515" y="156"/>
                </a:lnTo>
                <a:lnTo>
                  <a:pt x="518" y="158"/>
                </a:lnTo>
                <a:lnTo>
                  <a:pt x="522" y="165"/>
                </a:lnTo>
                <a:lnTo>
                  <a:pt x="524" y="172"/>
                </a:lnTo>
                <a:lnTo>
                  <a:pt x="527" y="176"/>
                </a:lnTo>
                <a:lnTo>
                  <a:pt x="527" y="181"/>
                </a:lnTo>
                <a:lnTo>
                  <a:pt x="533" y="185"/>
                </a:lnTo>
                <a:lnTo>
                  <a:pt x="538" y="183"/>
                </a:lnTo>
                <a:lnTo>
                  <a:pt x="545" y="186"/>
                </a:lnTo>
                <a:lnTo>
                  <a:pt x="547" y="192"/>
                </a:lnTo>
                <a:lnTo>
                  <a:pt x="552" y="197"/>
                </a:lnTo>
                <a:lnTo>
                  <a:pt x="560" y="201"/>
                </a:lnTo>
                <a:lnTo>
                  <a:pt x="567" y="201"/>
                </a:lnTo>
                <a:lnTo>
                  <a:pt x="574" y="201"/>
                </a:lnTo>
                <a:lnTo>
                  <a:pt x="583" y="201"/>
                </a:lnTo>
                <a:lnTo>
                  <a:pt x="590" y="208"/>
                </a:lnTo>
                <a:lnTo>
                  <a:pt x="594" y="205"/>
                </a:lnTo>
                <a:lnTo>
                  <a:pt x="599" y="203"/>
                </a:lnTo>
                <a:lnTo>
                  <a:pt x="603" y="199"/>
                </a:lnTo>
                <a:lnTo>
                  <a:pt x="608" y="203"/>
                </a:lnTo>
                <a:lnTo>
                  <a:pt x="608" y="208"/>
                </a:lnTo>
                <a:lnTo>
                  <a:pt x="616" y="212"/>
                </a:lnTo>
                <a:lnTo>
                  <a:pt x="621" y="208"/>
                </a:lnTo>
                <a:lnTo>
                  <a:pt x="621" y="203"/>
                </a:lnTo>
                <a:lnTo>
                  <a:pt x="626" y="201"/>
                </a:lnTo>
                <a:lnTo>
                  <a:pt x="628" y="197"/>
                </a:lnTo>
                <a:lnTo>
                  <a:pt x="632" y="192"/>
                </a:lnTo>
                <a:lnTo>
                  <a:pt x="634" y="186"/>
                </a:lnTo>
                <a:lnTo>
                  <a:pt x="639" y="177"/>
                </a:lnTo>
                <a:lnTo>
                  <a:pt x="645" y="172"/>
                </a:lnTo>
                <a:lnTo>
                  <a:pt x="650" y="167"/>
                </a:lnTo>
                <a:lnTo>
                  <a:pt x="650" y="159"/>
                </a:lnTo>
                <a:lnTo>
                  <a:pt x="654" y="156"/>
                </a:lnTo>
                <a:lnTo>
                  <a:pt x="661" y="156"/>
                </a:lnTo>
                <a:lnTo>
                  <a:pt x="664" y="152"/>
                </a:lnTo>
                <a:lnTo>
                  <a:pt x="670" y="147"/>
                </a:lnTo>
                <a:lnTo>
                  <a:pt x="673" y="143"/>
                </a:lnTo>
                <a:lnTo>
                  <a:pt x="677" y="140"/>
                </a:lnTo>
                <a:lnTo>
                  <a:pt x="686" y="138"/>
                </a:lnTo>
                <a:lnTo>
                  <a:pt x="690" y="132"/>
                </a:lnTo>
                <a:lnTo>
                  <a:pt x="686" y="129"/>
                </a:lnTo>
                <a:lnTo>
                  <a:pt x="684" y="121"/>
                </a:lnTo>
                <a:lnTo>
                  <a:pt x="686" y="116"/>
                </a:lnTo>
                <a:lnTo>
                  <a:pt x="688" y="112"/>
                </a:lnTo>
                <a:lnTo>
                  <a:pt x="690" y="105"/>
                </a:lnTo>
                <a:lnTo>
                  <a:pt x="688" y="96"/>
                </a:lnTo>
                <a:lnTo>
                  <a:pt x="688" y="87"/>
                </a:lnTo>
                <a:lnTo>
                  <a:pt x="692" y="78"/>
                </a:lnTo>
                <a:lnTo>
                  <a:pt x="695" y="73"/>
                </a:lnTo>
                <a:lnTo>
                  <a:pt x="699" y="69"/>
                </a:lnTo>
                <a:lnTo>
                  <a:pt x="702" y="65"/>
                </a:lnTo>
                <a:lnTo>
                  <a:pt x="708" y="58"/>
                </a:lnTo>
                <a:lnTo>
                  <a:pt x="713" y="51"/>
                </a:lnTo>
                <a:lnTo>
                  <a:pt x="719" y="42"/>
                </a:lnTo>
                <a:lnTo>
                  <a:pt x="724" y="35"/>
                </a:lnTo>
                <a:lnTo>
                  <a:pt x="735" y="28"/>
                </a:lnTo>
                <a:lnTo>
                  <a:pt x="737" y="20"/>
                </a:lnTo>
                <a:lnTo>
                  <a:pt x="737" y="13"/>
                </a:lnTo>
                <a:lnTo>
                  <a:pt x="740" y="8"/>
                </a:lnTo>
                <a:lnTo>
                  <a:pt x="747" y="6"/>
                </a:lnTo>
                <a:lnTo>
                  <a:pt x="755" y="4"/>
                </a:lnTo>
                <a:lnTo>
                  <a:pt x="760" y="0"/>
                </a:lnTo>
                <a:lnTo>
                  <a:pt x="764" y="4"/>
                </a:lnTo>
                <a:lnTo>
                  <a:pt x="766" y="11"/>
                </a:lnTo>
                <a:lnTo>
                  <a:pt x="767" y="15"/>
                </a:lnTo>
                <a:lnTo>
                  <a:pt x="775" y="18"/>
                </a:lnTo>
                <a:lnTo>
                  <a:pt x="780" y="18"/>
                </a:lnTo>
                <a:lnTo>
                  <a:pt x="785" y="20"/>
                </a:lnTo>
                <a:close/>
              </a:path>
            </a:pathLst>
          </a:custGeom>
          <a:solidFill>
            <a:schemeClr val="accent1">
              <a:lumMod val="40000"/>
              <a:lumOff val="60000"/>
            </a:schemeClr>
          </a:solidFill>
          <a:ln w="4">
            <a:solidFill>
              <a:srgbClr val="6E6E6E"/>
            </a:solidFill>
            <a:prstDash val="solid"/>
            <a:round/>
            <a:headEnd/>
            <a:tailEnd/>
          </a:ln>
        </p:spPr>
        <p:txBody>
          <a:bodyPr/>
          <a:lstStyle/>
          <a:p>
            <a:pPr fontAlgn="auto">
              <a:spcBef>
                <a:spcPts val="0"/>
              </a:spcBef>
              <a:spcAft>
                <a:spcPts val="0"/>
              </a:spcAft>
              <a:defRPr/>
            </a:pPr>
            <a:endParaRPr lang="en-US">
              <a:latin typeface="+mn-lt"/>
              <a:cs typeface="+mn-cs"/>
            </a:endParaRPr>
          </a:p>
        </p:txBody>
      </p:sp>
      <p:sp>
        <p:nvSpPr>
          <p:cNvPr id="6149" name="Freeform 6"/>
          <p:cNvSpPr>
            <a:spLocks/>
          </p:cNvSpPr>
          <p:nvPr/>
        </p:nvSpPr>
        <p:spPr bwMode="auto">
          <a:xfrm>
            <a:off x="4081463" y="1309688"/>
            <a:ext cx="1470025" cy="1298575"/>
          </a:xfrm>
          <a:custGeom>
            <a:avLst/>
            <a:gdLst>
              <a:gd name="T0" fmla="*/ 1174750 w 926"/>
              <a:gd name="T1" fmla="*/ 188912 h 818"/>
              <a:gd name="T2" fmla="*/ 1206500 w 926"/>
              <a:gd name="T3" fmla="*/ 288925 h 818"/>
              <a:gd name="T4" fmla="*/ 1316038 w 926"/>
              <a:gd name="T5" fmla="*/ 300038 h 818"/>
              <a:gd name="T6" fmla="*/ 1404938 w 926"/>
              <a:gd name="T7" fmla="*/ 342900 h 818"/>
              <a:gd name="T8" fmla="*/ 1425575 w 926"/>
              <a:gd name="T9" fmla="*/ 452438 h 818"/>
              <a:gd name="T10" fmla="*/ 1439863 w 926"/>
              <a:gd name="T11" fmla="*/ 561975 h 818"/>
              <a:gd name="T12" fmla="*/ 1422400 w 926"/>
              <a:gd name="T13" fmla="*/ 622300 h 818"/>
              <a:gd name="T14" fmla="*/ 1422400 w 926"/>
              <a:gd name="T15" fmla="*/ 693737 h 818"/>
              <a:gd name="T16" fmla="*/ 1447800 w 926"/>
              <a:gd name="T17" fmla="*/ 750887 h 818"/>
              <a:gd name="T18" fmla="*/ 1462088 w 926"/>
              <a:gd name="T19" fmla="*/ 819150 h 818"/>
              <a:gd name="T20" fmla="*/ 1408113 w 926"/>
              <a:gd name="T21" fmla="*/ 850900 h 818"/>
              <a:gd name="T22" fmla="*/ 1323975 w 926"/>
              <a:gd name="T23" fmla="*/ 844550 h 818"/>
              <a:gd name="T24" fmla="*/ 1276350 w 926"/>
              <a:gd name="T25" fmla="*/ 917575 h 818"/>
              <a:gd name="T26" fmla="*/ 1230313 w 926"/>
              <a:gd name="T27" fmla="*/ 974725 h 818"/>
              <a:gd name="T28" fmla="*/ 1187450 w 926"/>
              <a:gd name="T29" fmla="*/ 1028700 h 818"/>
              <a:gd name="T30" fmla="*/ 1181100 w 926"/>
              <a:gd name="T31" fmla="*/ 1089025 h 818"/>
              <a:gd name="T32" fmla="*/ 1144588 w 926"/>
              <a:gd name="T33" fmla="*/ 1149350 h 818"/>
              <a:gd name="T34" fmla="*/ 1106488 w 926"/>
              <a:gd name="T35" fmla="*/ 1195388 h 818"/>
              <a:gd name="T36" fmla="*/ 1038225 w 926"/>
              <a:gd name="T37" fmla="*/ 1217613 h 818"/>
              <a:gd name="T38" fmla="*/ 977900 w 926"/>
              <a:gd name="T39" fmla="*/ 1260475 h 818"/>
              <a:gd name="T40" fmla="*/ 903288 w 926"/>
              <a:gd name="T41" fmla="*/ 1212850 h 818"/>
              <a:gd name="T42" fmla="*/ 842963 w 926"/>
              <a:gd name="T43" fmla="*/ 1177925 h 818"/>
              <a:gd name="T44" fmla="*/ 771525 w 926"/>
              <a:gd name="T45" fmla="*/ 1184275 h 818"/>
              <a:gd name="T46" fmla="*/ 750887 w 926"/>
              <a:gd name="T47" fmla="*/ 1228725 h 818"/>
              <a:gd name="T48" fmla="*/ 739775 w 926"/>
              <a:gd name="T49" fmla="*/ 1263650 h 818"/>
              <a:gd name="T50" fmla="*/ 708025 w 926"/>
              <a:gd name="T51" fmla="*/ 1292225 h 818"/>
              <a:gd name="T52" fmla="*/ 650875 w 926"/>
              <a:gd name="T53" fmla="*/ 1231900 h 818"/>
              <a:gd name="T54" fmla="*/ 625475 w 926"/>
              <a:gd name="T55" fmla="*/ 1169988 h 818"/>
              <a:gd name="T56" fmla="*/ 639763 w 926"/>
              <a:gd name="T57" fmla="*/ 1103313 h 818"/>
              <a:gd name="T58" fmla="*/ 658813 w 926"/>
              <a:gd name="T59" fmla="*/ 1036638 h 818"/>
              <a:gd name="T60" fmla="*/ 685800 w 926"/>
              <a:gd name="T61" fmla="*/ 996950 h 818"/>
              <a:gd name="T62" fmla="*/ 661988 w 926"/>
              <a:gd name="T63" fmla="*/ 946150 h 818"/>
              <a:gd name="T64" fmla="*/ 658813 w 926"/>
              <a:gd name="T65" fmla="*/ 882650 h 818"/>
              <a:gd name="T66" fmla="*/ 642938 w 926"/>
              <a:gd name="T67" fmla="*/ 811212 h 818"/>
              <a:gd name="T68" fmla="*/ 587375 w 926"/>
              <a:gd name="T69" fmla="*/ 779462 h 818"/>
              <a:gd name="T70" fmla="*/ 515938 w 926"/>
              <a:gd name="T71" fmla="*/ 793750 h 818"/>
              <a:gd name="T72" fmla="*/ 447675 w 926"/>
              <a:gd name="T73" fmla="*/ 741362 h 818"/>
              <a:gd name="T74" fmla="*/ 366713 w 926"/>
              <a:gd name="T75" fmla="*/ 711200 h 818"/>
              <a:gd name="T76" fmla="*/ 306388 w 926"/>
              <a:gd name="T77" fmla="*/ 690562 h 818"/>
              <a:gd name="T78" fmla="*/ 252413 w 926"/>
              <a:gd name="T79" fmla="*/ 647700 h 818"/>
              <a:gd name="T80" fmla="*/ 180975 w 926"/>
              <a:gd name="T81" fmla="*/ 630238 h 818"/>
              <a:gd name="T82" fmla="*/ 100012 w 926"/>
              <a:gd name="T83" fmla="*/ 606425 h 818"/>
              <a:gd name="T84" fmla="*/ 42863 w 926"/>
              <a:gd name="T85" fmla="*/ 569913 h 818"/>
              <a:gd name="T86" fmla="*/ 17463 w 926"/>
              <a:gd name="T87" fmla="*/ 495300 h 818"/>
              <a:gd name="T88" fmla="*/ 34925 w 926"/>
              <a:gd name="T89" fmla="*/ 417513 h 818"/>
              <a:gd name="T90" fmla="*/ 57150 w 926"/>
              <a:gd name="T91" fmla="*/ 328612 h 818"/>
              <a:gd name="T92" fmla="*/ 152400 w 926"/>
              <a:gd name="T93" fmla="*/ 352425 h 818"/>
              <a:gd name="T94" fmla="*/ 258763 w 926"/>
              <a:gd name="T95" fmla="*/ 325437 h 818"/>
              <a:gd name="T96" fmla="*/ 327025 w 926"/>
              <a:gd name="T97" fmla="*/ 266700 h 818"/>
              <a:gd name="T98" fmla="*/ 381000 w 926"/>
              <a:gd name="T99" fmla="*/ 192087 h 818"/>
              <a:gd name="T100" fmla="*/ 458788 w 926"/>
              <a:gd name="T101" fmla="*/ 136525 h 818"/>
              <a:gd name="T102" fmla="*/ 568325 w 926"/>
              <a:gd name="T103" fmla="*/ 107950 h 818"/>
              <a:gd name="T104" fmla="*/ 671513 w 926"/>
              <a:gd name="T105" fmla="*/ 103188 h 818"/>
              <a:gd name="T106" fmla="*/ 757237 w 926"/>
              <a:gd name="T107" fmla="*/ 90487 h 818"/>
              <a:gd name="T108" fmla="*/ 868363 w 926"/>
              <a:gd name="T109" fmla="*/ 93662 h 818"/>
              <a:gd name="T110" fmla="*/ 949325 w 926"/>
              <a:gd name="T111" fmla="*/ 42862 h 818"/>
              <a:gd name="T112" fmla="*/ 1020763 w 926"/>
              <a:gd name="T113" fmla="*/ 4763 h 818"/>
              <a:gd name="T114" fmla="*/ 1092200 w 926"/>
              <a:gd name="T115" fmla="*/ 28575 h 818"/>
              <a:gd name="T116" fmla="*/ 1163638 w 926"/>
              <a:gd name="T117" fmla="*/ 88900 h 81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926"/>
              <a:gd name="T178" fmla="*/ 0 h 818"/>
              <a:gd name="T179" fmla="*/ 926 w 926"/>
              <a:gd name="T180" fmla="*/ 818 h 81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926" h="818">
                <a:moveTo>
                  <a:pt x="737" y="63"/>
                </a:moveTo>
                <a:lnTo>
                  <a:pt x="740" y="70"/>
                </a:lnTo>
                <a:lnTo>
                  <a:pt x="739" y="81"/>
                </a:lnTo>
                <a:lnTo>
                  <a:pt x="739" y="90"/>
                </a:lnTo>
                <a:lnTo>
                  <a:pt x="739" y="101"/>
                </a:lnTo>
                <a:lnTo>
                  <a:pt x="739" y="108"/>
                </a:lnTo>
                <a:lnTo>
                  <a:pt x="740" y="119"/>
                </a:lnTo>
                <a:lnTo>
                  <a:pt x="742" y="128"/>
                </a:lnTo>
                <a:lnTo>
                  <a:pt x="744" y="139"/>
                </a:lnTo>
                <a:lnTo>
                  <a:pt x="746" y="148"/>
                </a:lnTo>
                <a:lnTo>
                  <a:pt x="748" y="159"/>
                </a:lnTo>
                <a:lnTo>
                  <a:pt x="749" y="169"/>
                </a:lnTo>
                <a:lnTo>
                  <a:pt x="755" y="175"/>
                </a:lnTo>
                <a:lnTo>
                  <a:pt x="760" y="182"/>
                </a:lnTo>
                <a:lnTo>
                  <a:pt x="768" y="186"/>
                </a:lnTo>
                <a:lnTo>
                  <a:pt x="775" y="189"/>
                </a:lnTo>
                <a:lnTo>
                  <a:pt x="786" y="189"/>
                </a:lnTo>
                <a:lnTo>
                  <a:pt x="798" y="189"/>
                </a:lnTo>
                <a:lnTo>
                  <a:pt x="809" y="189"/>
                </a:lnTo>
                <a:lnTo>
                  <a:pt x="822" y="187"/>
                </a:lnTo>
                <a:lnTo>
                  <a:pt x="829" y="189"/>
                </a:lnTo>
                <a:lnTo>
                  <a:pt x="836" y="195"/>
                </a:lnTo>
                <a:lnTo>
                  <a:pt x="843" y="200"/>
                </a:lnTo>
                <a:lnTo>
                  <a:pt x="852" y="202"/>
                </a:lnTo>
                <a:lnTo>
                  <a:pt x="863" y="204"/>
                </a:lnTo>
                <a:lnTo>
                  <a:pt x="870" y="207"/>
                </a:lnTo>
                <a:lnTo>
                  <a:pt x="880" y="213"/>
                </a:lnTo>
                <a:lnTo>
                  <a:pt x="885" y="216"/>
                </a:lnTo>
                <a:lnTo>
                  <a:pt x="887" y="227"/>
                </a:lnTo>
                <a:lnTo>
                  <a:pt x="890" y="234"/>
                </a:lnTo>
                <a:lnTo>
                  <a:pt x="890" y="245"/>
                </a:lnTo>
                <a:lnTo>
                  <a:pt x="890" y="258"/>
                </a:lnTo>
                <a:lnTo>
                  <a:pt x="892" y="267"/>
                </a:lnTo>
                <a:lnTo>
                  <a:pt x="894" y="276"/>
                </a:lnTo>
                <a:lnTo>
                  <a:pt x="898" y="285"/>
                </a:lnTo>
                <a:lnTo>
                  <a:pt x="903" y="292"/>
                </a:lnTo>
                <a:lnTo>
                  <a:pt x="910" y="298"/>
                </a:lnTo>
                <a:lnTo>
                  <a:pt x="917" y="299"/>
                </a:lnTo>
                <a:lnTo>
                  <a:pt x="926" y="303"/>
                </a:lnTo>
                <a:lnTo>
                  <a:pt x="907" y="354"/>
                </a:lnTo>
                <a:lnTo>
                  <a:pt x="905" y="361"/>
                </a:lnTo>
                <a:lnTo>
                  <a:pt x="901" y="366"/>
                </a:lnTo>
                <a:lnTo>
                  <a:pt x="899" y="372"/>
                </a:lnTo>
                <a:lnTo>
                  <a:pt x="896" y="377"/>
                </a:lnTo>
                <a:lnTo>
                  <a:pt x="894" y="381"/>
                </a:lnTo>
                <a:lnTo>
                  <a:pt x="894" y="386"/>
                </a:lnTo>
                <a:lnTo>
                  <a:pt x="896" y="392"/>
                </a:lnTo>
                <a:lnTo>
                  <a:pt x="898" y="399"/>
                </a:lnTo>
                <a:lnTo>
                  <a:pt x="901" y="404"/>
                </a:lnTo>
                <a:lnTo>
                  <a:pt x="901" y="411"/>
                </a:lnTo>
                <a:lnTo>
                  <a:pt x="899" y="417"/>
                </a:lnTo>
                <a:lnTo>
                  <a:pt x="896" y="422"/>
                </a:lnTo>
                <a:lnTo>
                  <a:pt x="894" y="429"/>
                </a:lnTo>
                <a:lnTo>
                  <a:pt x="896" y="437"/>
                </a:lnTo>
                <a:lnTo>
                  <a:pt x="899" y="442"/>
                </a:lnTo>
                <a:lnTo>
                  <a:pt x="901" y="448"/>
                </a:lnTo>
                <a:lnTo>
                  <a:pt x="905" y="451"/>
                </a:lnTo>
                <a:lnTo>
                  <a:pt x="910" y="455"/>
                </a:lnTo>
                <a:lnTo>
                  <a:pt x="912" y="460"/>
                </a:lnTo>
                <a:lnTo>
                  <a:pt x="914" y="467"/>
                </a:lnTo>
                <a:lnTo>
                  <a:pt x="912" y="473"/>
                </a:lnTo>
                <a:lnTo>
                  <a:pt x="916" y="480"/>
                </a:lnTo>
                <a:lnTo>
                  <a:pt x="919" y="487"/>
                </a:lnTo>
                <a:lnTo>
                  <a:pt x="917" y="493"/>
                </a:lnTo>
                <a:lnTo>
                  <a:pt x="916" y="500"/>
                </a:lnTo>
                <a:lnTo>
                  <a:pt x="921" y="504"/>
                </a:lnTo>
                <a:lnTo>
                  <a:pt x="923" y="509"/>
                </a:lnTo>
                <a:lnTo>
                  <a:pt x="921" y="516"/>
                </a:lnTo>
                <a:lnTo>
                  <a:pt x="916" y="520"/>
                </a:lnTo>
                <a:lnTo>
                  <a:pt x="912" y="525"/>
                </a:lnTo>
                <a:lnTo>
                  <a:pt x="908" y="529"/>
                </a:lnTo>
                <a:lnTo>
                  <a:pt x="903" y="534"/>
                </a:lnTo>
                <a:lnTo>
                  <a:pt x="899" y="536"/>
                </a:lnTo>
                <a:lnTo>
                  <a:pt x="892" y="536"/>
                </a:lnTo>
                <a:lnTo>
                  <a:pt x="887" y="536"/>
                </a:lnTo>
                <a:lnTo>
                  <a:pt x="881" y="534"/>
                </a:lnTo>
                <a:lnTo>
                  <a:pt x="872" y="534"/>
                </a:lnTo>
                <a:lnTo>
                  <a:pt x="865" y="534"/>
                </a:lnTo>
                <a:lnTo>
                  <a:pt x="854" y="534"/>
                </a:lnTo>
                <a:lnTo>
                  <a:pt x="849" y="532"/>
                </a:lnTo>
                <a:lnTo>
                  <a:pt x="842" y="532"/>
                </a:lnTo>
                <a:lnTo>
                  <a:pt x="834" y="532"/>
                </a:lnTo>
                <a:lnTo>
                  <a:pt x="825" y="534"/>
                </a:lnTo>
                <a:lnTo>
                  <a:pt x="818" y="538"/>
                </a:lnTo>
                <a:lnTo>
                  <a:pt x="815" y="543"/>
                </a:lnTo>
                <a:lnTo>
                  <a:pt x="811" y="552"/>
                </a:lnTo>
                <a:lnTo>
                  <a:pt x="809" y="559"/>
                </a:lnTo>
                <a:lnTo>
                  <a:pt x="807" y="567"/>
                </a:lnTo>
                <a:lnTo>
                  <a:pt x="804" y="578"/>
                </a:lnTo>
                <a:lnTo>
                  <a:pt x="796" y="579"/>
                </a:lnTo>
                <a:lnTo>
                  <a:pt x="793" y="585"/>
                </a:lnTo>
                <a:lnTo>
                  <a:pt x="791" y="590"/>
                </a:lnTo>
                <a:lnTo>
                  <a:pt x="786" y="597"/>
                </a:lnTo>
                <a:lnTo>
                  <a:pt x="782" y="601"/>
                </a:lnTo>
                <a:lnTo>
                  <a:pt x="780" y="606"/>
                </a:lnTo>
                <a:lnTo>
                  <a:pt x="775" y="614"/>
                </a:lnTo>
                <a:lnTo>
                  <a:pt x="771" y="617"/>
                </a:lnTo>
                <a:lnTo>
                  <a:pt x="766" y="623"/>
                </a:lnTo>
                <a:lnTo>
                  <a:pt x="760" y="628"/>
                </a:lnTo>
                <a:lnTo>
                  <a:pt x="755" y="635"/>
                </a:lnTo>
                <a:lnTo>
                  <a:pt x="753" y="639"/>
                </a:lnTo>
                <a:lnTo>
                  <a:pt x="751" y="644"/>
                </a:lnTo>
                <a:lnTo>
                  <a:pt x="748" y="648"/>
                </a:lnTo>
                <a:lnTo>
                  <a:pt x="742" y="652"/>
                </a:lnTo>
                <a:lnTo>
                  <a:pt x="739" y="655"/>
                </a:lnTo>
                <a:lnTo>
                  <a:pt x="735" y="661"/>
                </a:lnTo>
                <a:lnTo>
                  <a:pt x="737" y="666"/>
                </a:lnTo>
                <a:lnTo>
                  <a:pt x="739" y="677"/>
                </a:lnTo>
                <a:lnTo>
                  <a:pt x="740" y="682"/>
                </a:lnTo>
                <a:lnTo>
                  <a:pt x="744" y="686"/>
                </a:lnTo>
                <a:lnTo>
                  <a:pt x="748" y="693"/>
                </a:lnTo>
                <a:lnTo>
                  <a:pt x="746" y="700"/>
                </a:lnTo>
                <a:lnTo>
                  <a:pt x="742" y="706"/>
                </a:lnTo>
                <a:lnTo>
                  <a:pt x="739" y="709"/>
                </a:lnTo>
                <a:lnTo>
                  <a:pt x="733" y="713"/>
                </a:lnTo>
                <a:lnTo>
                  <a:pt x="728" y="718"/>
                </a:lnTo>
                <a:lnTo>
                  <a:pt x="721" y="724"/>
                </a:lnTo>
                <a:lnTo>
                  <a:pt x="717" y="727"/>
                </a:lnTo>
                <a:lnTo>
                  <a:pt x="713" y="733"/>
                </a:lnTo>
                <a:lnTo>
                  <a:pt x="710" y="737"/>
                </a:lnTo>
                <a:lnTo>
                  <a:pt x="706" y="742"/>
                </a:lnTo>
                <a:lnTo>
                  <a:pt x="703" y="746"/>
                </a:lnTo>
                <a:lnTo>
                  <a:pt x="701" y="751"/>
                </a:lnTo>
                <a:lnTo>
                  <a:pt x="697" y="753"/>
                </a:lnTo>
                <a:lnTo>
                  <a:pt x="694" y="755"/>
                </a:lnTo>
                <a:lnTo>
                  <a:pt x="684" y="758"/>
                </a:lnTo>
                <a:lnTo>
                  <a:pt x="681" y="760"/>
                </a:lnTo>
                <a:lnTo>
                  <a:pt x="674" y="764"/>
                </a:lnTo>
                <a:lnTo>
                  <a:pt x="666" y="764"/>
                </a:lnTo>
                <a:lnTo>
                  <a:pt x="659" y="767"/>
                </a:lnTo>
                <a:lnTo>
                  <a:pt x="654" y="767"/>
                </a:lnTo>
                <a:lnTo>
                  <a:pt x="650" y="771"/>
                </a:lnTo>
                <a:lnTo>
                  <a:pt x="647" y="774"/>
                </a:lnTo>
                <a:lnTo>
                  <a:pt x="641" y="778"/>
                </a:lnTo>
                <a:lnTo>
                  <a:pt x="636" y="782"/>
                </a:lnTo>
                <a:lnTo>
                  <a:pt x="628" y="787"/>
                </a:lnTo>
                <a:lnTo>
                  <a:pt x="621" y="793"/>
                </a:lnTo>
                <a:lnTo>
                  <a:pt x="616" y="794"/>
                </a:lnTo>
                <a:lnTo>
                  <a:pt x="610" y="794"/>
                </a:lnTo>
                <a:lnTo>
                  <a:pt x="607" y="793"/>
                </a:lnTo>
                <a:lnTo>
                  <a:pt x="603" y="789"/>
                </a:lnTo>
                <a:lnTo>
                  <a:pt x="594" y="783"/>
                </a:lnTo>
                <a:lnTo>
                  <a:pt x="589" y="778"/>
                </a:lnTo>
                <a:lnTo>
                  <a:pt x="578" y="771"/>
                </a:lnTo>
                <a:lnTo>
                  <a:pt x="569" y="764"/>
                </a:lnTo>
                <a:lnTo>
                  <a:pt x="565" y="758"/>
                </a:lnTo>
                <a:lnTo>
                  <a:pt x="562" y="755"/>
                </a:lnTo>
                <a:lnTo>
                  <a:pt x="556" y="753"/>
                </a:lnTo>
                <a:lnTo>
                  <a:pt x="549" y="749"/>
                </a:lnTo>
                <a:lnTo>
                  <a:pt x="544" y="746"/>
                </a:lnTo>
                <a:lnTo>
                  <a:pt x="536" y="742"/>
                </a:lnTo>
                <a:lnTo>
                  <a:pt x="531" y="742"/>
                </a:lnTo>
                <a:lnTo>
                  <a:pt x="522" y="744"/>
                </a:lnTo>
                <a:lnTo>
                  <a:pt x="517" y="744"/>
                </a:lnTo>
                <a:lnTo>
                  <a:pt x="509" y="744"/>
                </a:lnTo>
                <a:lnTo>
                  <a:pt x="504" y="744"/>
                </a:lnTo>
                <a:lnTo>
                  <a:pt x="498" y="744"/>
                </a:lnTo>
                <a:lnTo>
                  <a:pt x="493" y="744"/>
                </a:lnTo>
                <a:lnTo>
                  <a:pt x="486" y="746"/>
                </a:lnTo>
                <a:lnTo>
                  <a:pt x="479" y="746"/>
                </a:lnTo>
                <a:lnTo>
                  <a:pt x="479" y="751"/>
                </a:lnTo>
                <a:lnTo>
                  <a:pt x="479" y="756"/>
                </a:lnTo>
                <a:lnTo>
                  <a:pt x="479" y="760"/>
                </a:lnTo>
                <a:lnTo>
                  <a:pt x="473" y="762"/>
                </a:lnTo>
                <a:lnTo>
                  <a:pt x="471" y="767"/>
                </a:lnTo>
                <a:lnTo>
                  <a:pt x="473" y="774"/>
                </a:lnTo>
                <a:lnTo>
                  <a:pt x="477" y="780"/>
                </a:lnTo>
                <a:lnTo>
                  <a:pt x="471" y="782"/>
                </a:lnTo>
                <a:lnTo>
                  <a:pt x="466" y="780"/>
                </a:lnTo>
                <a:lnTo>
                  <a:pt x="459" y="778"/>
                </a:lnTo>
                <a:lnTo>
                  <a:pt x="459" y="785"/>
                </a:lnTo>
                <a:lnTo>
                  <a:pt x="464" y="791"/>
                </a:lnTo>
                <a:lnTo>
                  <a:pt x="466" y="796"/>
                </a:lnTo>
                <a:lnTo>
                  <a:pt x="461" y="800"/>
                </a:lnTo>
                <a:lnTo>
                  <a:pt x="455" y="802"/>
                </a:lnTo>
                <a:lnTo>
                  <a:pt x="453" y="805"/>
                </a:lnTo>
                <a:lnTo>
                  <a:pt x="455" y="811"/>
                </a:lnTo>
                <a:lnTo>
                  <a:pt x="459" y="818"/>
                </a:lnTo>
                <a:lnTo>
                  <a:pt x="453" y="818"/>
                </a:lnTo>
                <a:lnTo>
                  <a:pt x="446" y="814"/>
                </a:lnTo>
                <a:lnTo>
                  <a:pt x="441" y="811"/>
                </a:lnTo>
                <a:lnTo>
                  <a:pt x="435" y="807"/>
                </a:lnTo>
                <a:lnTo>
                  <a:pt x="428" y="803"/>
                </a:lnTo>
                <a:lnTo>
                  <a:pt x="421" y="798"/>
                </a:lnTo>
                <a:lnTo>
                  <a:pt x="412" y="789"/>
                </a:lnTo>
                <a:lnTo>
                  <a:pt x="410" y="783"/>
                </a:lnTo>
                <a:lnTo>
                  <a:pt x="410" y="776"/>
                </a:lnTo>
                <a:lnTo>
                  <a:pt x="408" y="767"/>
                </a:lnTo>
                <a:lnTo>
                  <a:pt x="401" y="762"/>
                </a:lnTo>
                <a:lnTo>
                  <a:pt x="396" y="758"/>
                </a:lnTo>
                <a:lnTo>
                  <a:pt x="394" y="755"/>
                </a:lnTo>
                <a:lnTo>
                  <a:pt x="392" y="753"/>
                </a:lnTo>
                <a:lnTo>
                  <a:pt x="392" y="746"/>
                </a:lnTo>
                <a:lnTo>
                  <a:pt x="394" y="737"/>
                </a:lnTo>
                <a:lnTo>
                  <a:pt x="397" y="731"/>
                </a:lnTo>
                <a:lnTo>
                  <a:pt x="399" y="726"/>
                </a:lnTo>
                <a:lnTo>
                  <a:pt x="401" y="718"/>
                </a:lnTo>
                <a:lnTo>
                  <a:pt x="401" y="715"/>
                </a:lnTo>
                <a:lnTo>
                  <a:pt x="401" y="709"/>
                </a:lnTo>
                <a:lnTo>
                  <a:pt x="401" y="702"/>
                </a:lnTo>
                <a:lnTo>
                  <a:pt x="403" y="695"/>
                </a:lnTo>
                <a:lnTo>
                  <a:pt x="406" y="688"/>
                </a:lnTo>
                <a:lnTo>
                  <a:pt x="406" y="679"/>
                </a:lnTo>
                <a:lnTo>
                  <a:pt x="406" y="673"/>
                </a:lnTo>
                <a:lnTo>
                  <a:pt x="406" y="668"/>
                </a:lnTo>
                <a:lnTo>
                  <a:pt x="408" y="664"/>
                </a:lnTo>
                <a:lnTo>
                  <a:pt x="412" y="657"/>
                </a:lnTo>
                <a:lnTo>
                  <a:pt x="415" y="653"/>
                </a:lnTo>
                <a:lnTo>
                  <a:pt x="419" y="650"/>
                </a:lnTo>
                <a:lnTo>
                  <a:pt x="424" y="648"/>
                </a:lnTo>
                <a:lnTo>
                  <a:pt x="433" y="646"/>
                </a:lnTo>
                <a:lnTo>
                  <a:pt x="435" y="641"/>
                </a:lnTo>
                <a:lnTo>
                  <a:pt x="433" y="637"/>
                </a:lnTo>
                <a:lnTo>
                  <a:pt x="430" y="632"/>
                </a:lnTo>
                <a:lnTo>
                  <a:pt x="432" y="628"/>
                </a:lnTo>
                <a:lnTo>
                  <a:pt x="435" y="623"/>
                </a:lnTo>
                <a:lnTo>
                  <a:pt x="437" y="617"/>
                </a:lnTo>
                <a:lnTo>
                  <a:pt x="439" y="610"/>
                </a:lnTo>
                <a:lnTo>
                  <a:pt x="435" y="605"/>
                </a:lnTo>
                <a:lnTo>
                  <a:pt x="428" y="601"/>
                </a:lnTo>
                <a:lnTo>
                  <a:pt x="423" y="597"/>
                </a:lnTo>
                <a:lnTo>
                  <a:pt x="417" y="596"/>
                </a:lnTo>
                <a:lnTo>
                  <a:pt x="412" y="592"/>
                </a:lnTo>
                <a:lnTo>
                  <a:pt x="408" y="587"/>
                </a:lnTo>
                <a:lnTo>
                  <a:pt x="405" y="579"/>
                </a:lnTo>
                <a:lnTo>
                  <a:pt x="405" y="572"/>
                </a:lnTo>
                <a:lnTo>
                  <a:pt x="410" y="565"/>
                </a:lnTo>
                <a:lnTo>
                  <a:pt x="414" y="561"/>
                </a:lnTo>
                <a:lnTo>
                  <a:pt x="415" y="556"/>
                </a:lnTo>
                <a:lnTo>
                  <a:pt x="419" y="552"/>
                </a:lnTo>
                <a:lnTo>
                  <a:pt x="419" y="545"/>
                </a:lnTo>
                <a:lnTo>
                  <a:pt x="419" y="536"/>
                </a:lnTo>
                <a:lnTo>
                  <a:pt x="415" y="531"/>
                </a:lnTo>
                <a:lnTo>
                  <a:pt x="412" y="527"/>
                </a:lnTo>
                <a:lnTo>
                  <a:pt x="406" y="516"/>
                </a:lnTo>
                <a:lnTo>
                  <a:pt x="405" y="511"/>
                </a:lnTo>
                <a:lnTo>
                  <a:pt x="401" y="507"/>
                </a:lnTo>
                <a:lnTo>
                  <a:pt x="396" y="500"/>
                </a:lnTo>
                <a:lnTo>
                  <a:pt x="390" y="496"/>
                </a:lnTo>
                <a:lnTo>
                  <a:pt x="385" y="494"/>
                </a:lnTo>
                <a:lnTo>
                  <a:pt x="381" y="493"/>
                </a:lnTo>
                <a:lnTo>
                  <a:pt x="376" y="491"/>
                </a:lnTo>
                <a:lnTo>
                  <a:pt x="370" y="491"/>
                </a:lnTo>
                <a:lnTo>
                  <a:pt x="363" y="491"/>
                </a:lnTo>
                <a:lnTo>
                  <a:pt x="354" y="493"/>
                </a:lnTo>
                <a:lnTo>
                  <a:pt x="349" y="493"/>
                </a:lnTo>
                <a:lnTo>
                  <a:pt x="345" y="494"/>
                </a:lnTo>
                <a:lnTo>
                  <a:pt x="338" y="498"/>
                </a:lnTo>
                <a:lnTo>
                  <a:pt x="332" y="500"/>
                </a:lnTo>
                <a:lnTo>
                  <a:pt x="325" y="500"/>
                </a:lnTo>
                <a:lnTo>
                  <a:pt x="318" y="502"/>
                </a:lnTo>
                <a:lnTo>
                  <a:pt x="309" y="498"/>
                </a:lnTo>
                <a:lnTo>
                  <a:pt x="303" y="494"/>
                </a:lnTo>
                <a:lnTo>
                  <a:pt x="298" y="491"/>
                </a:lnTo>
                <a:lnTo>
                  <a:pt x="291" y="484"/>
                </a:lnTo>
                <a:lnTo>
                  <a:pt x="285" y="476"/>
                </a:lnTo>
                <a:lnTo>
                  <a:pt x="282" y="467"/>
                </a:lnTo>
                <a:lnTo>
                  <a:pt x="280" y="462"/>
                </a:lnTo>
                <a:lnTo>
                  <a:pt x="275" y="457"/>
                </a:lnTo>
                <a:lnTo>
                  <a:pt x="267" y="451"/>
                </a:lnTo>
                <a:lnTo>
                  <a:pt x="262" y="449"/>
                </a:lnTo>
                <a:lnTo>
                  <a:pt x="249" y="449"/>
                </a:lnTo>
                <a:lnTo>
                  <a:pt x="238" y="448"/>
                </a:lnTo>
                <a:lnTo>
                  <a:pt x="231" y="448"/>
                </a:lnTo>
                <a:lnTo>
                  <a:pt x="224" y="446"/>
                </a:lnTo>
                <a:lnTo>
                  <a:pt x="220" y="444"/>
                </a:lnTo>
                <a:lnTo>
                  <a:pt x="217" y="442"/>
                </a:lnTo>
                <a:lnTo>
                  <a:pt x="210" y="440"/>
                </a:lnTo>
                <a:lnTo>
                  <a:pt x="202" y="438"/>
                </a:lnTo>
                <a:lnTo>
                  <a:pt x="197" y="437"/>
                </a:lnTo>
                <a:lnTo>
                  <a:pt x="193" y="435"/>
                </a:lnTo>
                <a:lnTo>
                  <a:pt x="188" y="431"/>
                </a:lnTo>
                <a:lnTo>
                  <a:pt x="182" y="429"/>
                </a:lnTo>
                <a:lnTo>
                  <a:pt x="177" y="426"/>
                </a:lnTo>
                <a:lnTo>
                  <a:pt x="173" y="420"/>
                </a:lnTo>
                <a:lnTo>
                  <a:pt x="170" y="415"/>
                </a:lnTo>
                <a:lnTo>
                  <a:pt x="166" y="411"/>
                </a:lnTo>
                <a:lnTo>
                  <a:pt x="159" y="408"/>
                </a:lnTo>
                <a:lnTo>
                  <a:pt x="152" y="406"/>
                </a:lnTo>
                <a:lnTo>
                  <a:pt x="146" y="404"/>
                </a:lnTo>
                <a:lnTo>
                  <a:pt x="143" y="402"/>
                </a:lnTo>
                <a:lnTo>
                  <a:pt x="139" y="399"/>
                </a:lnTo>
                <a:lnTo>
                  <a:pt x="132" y="393"/>
                </a:lnTo>
                <a:lnTo>
                  <a:pt x="125" y="393"/>
                </a:lnTo>
                <a:lnTo>
                  <a:pt x="114" y="397"/>
                </a:lnTo>
                <a:lnTo>
                  <a:pt x="107" y="397"/>
                </a:lnTo>
                <a:lnTo>
                  <a:pt x="101" y="397"/>
                </a:lnTo>
                <a:lnTo>
                  <a:pt x="94" y="395"/>
                </a:lnTo>
                <a:lnTo>
                  <a:pt x="89" y="395"/>
                </a:lnTo>
                <a:lnTo>
                  <a:pt x="81" y="393"/>
                </a:lnTo>
                <a:lnTo>
                  <a:pt x="72" y="386"/>
                </a:lnTo>
                <a:lnTo>
                  <a:pt x="63" y="382"/>
                </a:lnTo>
                <a:lnTo>
                  <a:pt x="56" y="382"/>
                </a:lnTo>
                <a:lnTo>
                  <a:pt x="49" y="377"/>
                </a:lnTo>
                <a:lnTo>
                  <a:pt x="43" y="375"/>
                </a:lnTo>
                <a:lnTo>
                  <a:pt x="40" y="373"/>
                </a:lnTo>
                <a:lnTo>
                  <a:pt x="34" y="368"/>
                </a:lnTo>
                <a:lnTo>
                  <a:pt x="31" y="363"/>
                </a:lnTo>
                <a:lnTo>
                  <a:pt x="27" y="359"/>
                </a:lnTo>
                <a:lnTo>
                  <a:pt x="24" y="354"/>
                </a:lnTo>
                <a:lnTo>
                  <a:pt x="18" y="348"/>
                </a:lnTo>
                <a:lnTo>
                  <a:pt x="14" y="341"/>
                </a:lnTo>
                <a:lnTo>
                  <a:pt x="14" y="334"/>
                </a:lnTo>
                <a:lnTo>
                  <a:pt x="13" y="326"/>
                </a:lnTo>
                <a:lnTo>
                  <a:pt x="11" y="319"/>
                </a:lnTo>
                <a:lnTo>
                  <a:pt x="11" y="312"/>
                </a:lnTo>
                <a:lnTo>
                  <a:pt x="14" y="305"/>
                </a:lnTo>
                <a:lnTo>
                  <a:pt x="16" y="299"/>
                </a:lnTo>
                <a:lnTo>
                  <a:pt x="18" y="296"/>
                </a:lnTo>
                <a:lnTo>
                  <a:pt x="20" y="289"/>
                </a:lnTo>
                <a:lnTo>
                  <a:pt x="22" y="283"/>
                </a:lnTo>
                <a:lnTo>
                  <a:pt x="22" y="276"/>
                </a:lnTo>
                <a:lnTo>
                  <a:pt x="22" y="263"/>
                </a:lnTo>
                <a:lnTo>
                  <a:pt x="20" y="258"/>
                </a:lnTo>
                <a:lnTo>
                  <a:pt x="0" y="211"/>
                </a:lnTo>
                <a:lnTo>
                  <a:pt x="4" y="207"/>
                </a:lnTo>
                <a:lnTo>
                  <a:pt x="14" y="205"/>
                </a:lnTo>
                <a:lnTo>
                  <a:pt x="25" y="205"/>
                </a:lnTo>
                <a:lnTo>
                  <a:pt x="27" y="205"/>
                </a:lnTo>
                <a:lnTo>
                  <a:pt x="36" y="207"/>
                </a:lnTo>
                <a:lnTo>
                  <a:pt x="43" y="213"/>
                </a:lnTo>
                <a:lnTo>
                  <a:pt x="49" y="218"/>
                </a:lnTo>
                <a:lnTo>
                  <a:pt x="51" y="218"/>
                </a:lnTo>
                <a:lnTo>
                  <a:pt x="61" y="220"/>
                </a:lnTo>
                <a:lnTo>
                  <a:pt x="72" y="224"/>
                </a:lnTo>
                <a:lnTo>
                  <a:pt x="85" y="222"/>
                </a:lnTo>
                <a:lnTo>
                  <a:pt x="96" y="222"/>
                </a:lnTo>
                <a:lnTo>
                  <a:pt x="107" y="220"/>
                </a:lnTo>
                <a:lnTo>
                  <a:pt x="114" y="215"/>
                </a:lnTo>
                <a:lnTo>
                  <a:pt x="121" y="211"/>
                </a:lnTo>
                <a:lnTo>
                  <a:pt x="130" y="205"/>
                </a:lnTo>
                <a:lnTo>
                  <a:pt x="137" y="205"/>
                </a:lnTo>
                <a:lnTo>
                  <a:pt x="150" y="205"/>
                </a:lnTo>
                <a:lnTo>
                  <a:pt x="163" y="205"/>
                </a:lnTo>
                <a:lnTo>
                  <a:pt x="175" y="204"/>
                </a:lnTo>
                <a:lnTo>
                  <a:pt x="182" y="202"/>
                </a:lnTo>
                <a:lnTo>
                  <a:pt x="191" y="198"/>
                </a:lnTo>
                <a:lnTo>
                  <a:pt x="199" y="191"/>
                </a:lnTo>
                <a:lnTo>
                  <a:pt x="202" y="186"/>
                </a:lnTo>
                <a:lnTo>
                  <a:pt x="204" y="177"/>
                </a:lnTo>
                <a:lnTo>
                  <a:pt x="206" y="168"/>
                </a:lnTo>
                <a:lnTo>
                  <a:pt x="208" y="159"/>
                </a:lnTo>
                <a:lnTo>
                  <a:pt x="211" y="149"/>
                </a:lnTo>
                <a:lnTo>
                  <a:pt x="217" y="144"/>
                </a:lnTo>
                <a:lnTo>
                  <a:pt x="222" y="139"/>
                </a:lnTo>
                <a:lnTo>
                  <a:pt x="228" y="133"/>
                </a:lnTo>
                <a:lnTo>
                  <a:pt x="233" y="128"/>
                </a:lnTo>
                <a:lnTo>
                  <a:pt x="240" y="121"/>
                </a:lnTo>
                <a:lnTo>
                  <a:pt x="246" y="113"/>
                </a:lnTo>
                <a:lnTo>
                  <a:pt x="251" y="108"/>
                </a:lnTo>
                <a:lnTo>
                  <a:pt x="255" y="101"/>
                </a:lnTo>
                <a:lnTo>
                  <a:pt x="260" y="93"/>
                </a:lnTo>
                <a:lnTo>
                  <a:pt x="265" y="90"/>
                </a:lnTo>
                <a:lnTo>
                  <a:pt x="278" y="88"/>
                </a:lnTo>
                <a:lnTo>
                  <a:pt x="289" y="86"/>
                </a:lnTo>
                <a:lnTo>
                  <a:pt x="300" y="84"/>
                </a:lnTo>
                <a:lnTo>
                  <a:pt x="309" y="83"/>
                </a:lnTo>
                <a:lnTo>
                  <a:pt x="320" y="79"/>
                </a:lnTo>
                <a:lnTo>
                  <a:pt x="329" y="75"/>
                </a:lnTo>
                <a:lnTo>
                  <a:pt x="338" y="74"/>
                </a:lnTo>
                <a:lnTo>
                  <a:pt x="349" y="72"/>
                </a:lnTo>
                <a:lnTo>
                  <a:pt x="358" y="68"/>
                </a:lnTo>
                <a:lnTo>
                  <a:pt x="368" y="66"/>
                </a:lnTo>
                <a:lnTo>
                  <a:pt x="381" y="65"/>
                </a:lnTo>
                <a:lnTo>
                  <a:pt x="392" y="65"/>
                </a:lnTo>
                <a:lnTo>
                  <a:pt x="401" y="63"/>
                </a:lnTo>
                <a:lnTo>
                  <a:pt x="403" y="63"/>
                </a:lnTo>
                <a:lnTo>
                  <a:pt x="414" y="63"/>
                </a:lnTo>
                <a:lnTo>
                  <a:pt x="423" y="65"/>
                </a:lnTo>
                <a:lnTo>
                  <a:pt x="424" y="65"/>
                </a:lnTo>
                <a:lnTo>
                  <a:pt x="435" y="66"/>
                </a:lnTo>
                <a:lnTo>
                  <a:pt x="442" y="65"/>
                </a:lnTo>
                <a:lnTo>
                  <a:pt x="450" y="59"/>
                </a:lnTo>
                <a:lnTo>
                  <a:pt x="457" y="56"/>
                </a:lnTo>
                <a:lnTo>
                  <a:pt x="468" y="56"/>
                </a:lnTo>
                <a:lnTo>
                  <a:pt x="477" y="57"/>
                </a:lnTo>
                <a:lnTo>
                  <a:pt x="486" y="59"/>
                </a:lnTo>
                <a:lnTo>
                  <a:pt x="495" y="59"/>
                </a:lnTo>
                <a:lnTo>
                  <a:pt x="507" y="59"/>
                </a:lnTo>
                <a:lnTo>
                  <a:pt x="517" y="59"/>
                </a:lnTo>
                <a:lnTo>
                  <a:pt x="526" y="63"/>
                </a:lnTo>
                <a:lnTo>
                  <a:pt x="536" y="61"/>
                </a:lnTo>
                <a:lnTo>
                  <a:pt x="547" y="59"/>
                </a:lnTo>
                <a:lnTo>
                  <a:pt x="556" y="56"/>
                </a:lnTo>
                <a:lnTo>
                  <a:pt x="565" y="52"/>
                </a:lnTo>
                <a:lnTo>
                  <a:pt x="573" y="48"/>
                </a:lnTo>
                <a:lnTo>
                  <a:pt x="578" y="43"/>
                </a:lnTo>
                <a:lnTo>
                  <a:pt x="585" y="37"/>
                </a:lnTo>
                <a:lnTo>
                  <a:pt x="592" y="32"/>
                </a:lnTo>
                <a:lnTo>
                  <a:pt x="598" y="27"/>
                </a:lnTo>
                <a:lnTo>
                  <a:pt x="607" y="25"/>
                </a:lnTo>
                <a:lnTo>
                  <a:pt x="618" y="25"/>
                </a:lnTo>
                <a:lnTo>
                  <a:pt x="625" y="19"/>
                </a:lnTo>
                <a:lnTo>
                  <a:pt x="625" y="18"/>
                </a:lnTo>
                <a:lnTo>
                  <a:pt x="630" y="14"/>
                </a:lnTo>
                <a:lnTo>
                  <a:pt x="636" y="7"/>
                </a:lnTo>
                <a:lnTo>
                  <a:pt x="643" y="3"/>
                </a:lnTo>
                <a:lnTo>
                  <a:pt x="652" y="0"/>
                </a:lnTo>
                <a:lnTo>
                  <a:pt x="661" y="0"/>
                </a:lnTo>
                <a:lnTo>
                  <a:pt x="668" y="3"/>
                </a:lnTo>
                <a:lnTo>
                  <a:pt x="675" y="9"/>
                </a:lnTo>
                <a:lnTo>
                  <a:pt x="681" y="12"/>
                </a:lnTo>
                <a:lnTo>
                  <a:pt x="683" y="14"/>
                </a:lnTo>
                <a:lnTo>
                  <a:pt x="688" y="18"/>
                </a:lnTo>
                <a:lnTo>
                  <a:pt x="695" y="23"/>
                </a:lnTo>
                <a:lnTo>
                  <a:pt x="699" y="28"/>
                </a:lnTo>
                <a:lnTo>
                  <a:pt x="708" y="32"/>
                </a:lnTo>
                <a:lnTo>
                  <a:pt x="713" y="39"/>
                </a:lnTo>
                <a:lnTo>
                  <a:pt x="721" y="45"/>
                </a:lnTo>
                <a:lnTo>
                  <a:pt x="728" y="50"/>
                </a:lnTo>
                <a:lnTo>
                  <a:pt x="733" y="56"/>
                </a:lnTo>
                <a:lnTo>
                  <a:pt x="735" y="59"/>
                </a:lnTo>
                <a:lnTo>
                  <a:pt x="737" y="63"/>
                </a:lnTo>
                <a:close/>
              </a:path>
            </a:pathLst>
          </a:custGeom>
          <a:solidFill>
            <a:schemeClr val="accent1">
              <a:lumMod val="20000"/>
              <a:lumOff val="80000"/>
            </a:schemeClr>
          </a:solidFill>
          <a:ln w="4">
            <a:solidFill>
              <a:srgbClr val="6E6E6E"/>
            </a:solidFill>
            <a:prstDash val="solid"/>
            <a:round/>
            <a:headEnd/>
            <a:tailEnd/>
          </a:ln>
        </p:spPr>
        <p:txBody>
          <a:bodyPr/>
          <a:lstStyle/>
          <a:p>
            <a:pPr fontAlgn="auto">
              <a:spcBef>
                <a:spcPts val="0"/>
              </a:spcBef>
              <a:spcAft>
                <a:spcPts val="0"/>
              </a:spcAft>
              <a:defRPr/>
            </a:pPr>
            <a:endParaRPr lang="en-US">
              <a:latin typeface="+mn-lt"/>
              <a:cs typeface="+mn-cs"/>
            </a:endParaRPr>
          </a:p>
        </p:txBody>
      </p:sp>
      <p:sp>
        <p:nvSpPr>
          <p:cNvPr id="6150" name="Freeform 7"/>
          <p:cNvSpPr>
            <a:spLocks/>
          </p:cNvSpPr>
          <p:nvPr/>
        </p:nvSpPr>
        <p:spPr bwMode="auto">
          <a:xfrm>
            <a:off x="2566988" y="1627188"/>
            <a:ext cx="2922587" cy="1700212"/>
          </a:xfrm>
          <a:custGeom>
            <a:avLst/>
            <a:gdLst>
              <a:gd name="T0" fmla="*/ 968 w 1841"/>
              <a:gd name="T1" fmla="*/ 105 h 1071"/>
              <a:gd name="T2" fmla="*/ 1026 w 1841"/>
              <a:gd name="T3" fmla="*/ 186 h 1071"/>
              <a:gd name="T4" fmla="*/ 1127 w 1841"/>
              <a:gd name="T5" fmla="*/ 220 h 1071"/>
              <a:gd name="T6" fmla="*/ 1229 w 1841"/>
              <a:gd name="T7" fmla="*/ 257 h 1071"/>
              <a:gd name="T8" fmla="*/ 1324 w 1841"/>
              <a:gd name="T9" fmla="*/ 291 h 1071"/>
              <a:gd name="T10" fmla="*/ 1364 w 1841"/>
              <a:gd name="T11" fmla="*/ 365 h 1071"/>
              <a:gd name="T12" fmla="*/ 1387 w 1841"/>
              <a:gd name="T13" fmla="*/ 446 h 1071"/>
              <a:gd name="T14" fmla="*/ 1351 w 1841"/>
              <a:gd name="T15" fmla="*/ 531 h 1071"/>
              <a:gd name="T16" fmla="*/ 1407 w 1841"/>
              <a:gd name="T17" fmla="*/ 618 h 1071"/>
              <a:gd name="T18" fmla="*/ 1433 w 1841"/>
              <a:gd name="T19" fmla="*/ 560 h 1071"/>
              <a:gd name="T20" fmla="*/ 1516 w 1841"/>
              <a:gd name="T21" fmla="*/ 555 h 1071"/>
              <a:gd name="T22" fmla="*/ 1608 w 1841"/>
              <a:gd name="T23" fmla="*/ 567 h 1071"/>
              <a:gd name="T24" fmla="*/ 1687 w 1841"/>
              <a:gd name="T25" fmla="*/ 513 h 1071"/>
              <a:gd name="T26" fmla="*/ 1714 w 1841"/>
              <a:gd name="T27" fmla="*/ 428 h 1071"/>
              <a:gd name="T28" fmla="*/ 1779 w 1841"/>
              <a:gd name="T29" fmla="*/ 334 h 1071"/>
              <a:gd name="T30" fmla="*/ 1808 w 1841"/>
              <a:gd name="T31" fmla="*/ 365 h 1071"/>
              <a:gd name="T32" fmla="*/ 1783 w 1841"/>
              <a:gd name="T33" fmla="*/ 441 h 1071"/>
              <a:gd name="T34" fmla="*/ 1794 w 1841"/>
              <a:gd name="T35" fmla="*/ 513 h 1071"/>
              <a:gd name="T36" fmla="*/ 1779 w 1841"/>
              <a:gd name="T37" fmla="*/ 585 h 1071"/>
              <a:gd name="T38" fmla="*/ 1740 w 1841"/>
              <a:gd name="T39" fmla="*/ 652 h 1071"/>
              <a:gd name="T40" fmla="*/ 1682 w 1841"/>
              <a:gd name="T41" fmla="*/ 683 h 1071"/>
              <a:gd name="T42" fmla="*/ 1624 w 1841"/>
              <a:gd name="T43" fmla="*/ 726 h 1071"/>
              <a:gd name="T44" fmla="*/ 1570 w 1841"/>
              <a:gd name="T45" fmla="*/ 770 h 1071"/>
              <a:gd name="T46" fmla="*/ 1507 w 1841"/>
              <a:gd name="T47" fmla="*/ 800 h 1071"/>
              <a:gd name="T48" fmla="*/ 1476 w 1841"/>
              <a:gd name="T49" fmla="*/ 869 h 1071"/>
              <a:gd name="T50" fmla="*/ 1485 w 1841"/>
              <a:gd name="T51" fmla="*/ 943 h 1071"/>
              <a:gd name="T52" fmla="*/ 1523 w 1841"/>
              <a:gd name="T53" fmla="*/ 990 h 1071"/>
              <a:gd name="T54" fmla="*/ 1561 w 1841"/>
              <a:gd name="T55" fmla="*/ 1026 h 1071"/>
              <a:gd name="T56" fmla="*/ 1519 w 1841"/>
              <a:gd name="T57" fmla="*/ 1068 h 1071"/>
              <a:gd name="T58" fmla="*/ 1427 w 1841"/>
              <a:gd name="T59" fmla="*/ 1044 h 1071"/>
              <a:gd name="T60" fmla="*/ 1348 w 1841"/>
              <a:gd name="T61" fmla="*/ 999 h 1071"/>
              <a:gd name="T62" fmla="*/ 1270 w 1841"/>
              <a:gd name="T63" fmla="*/ 992 h 1071"/>
              <a:gd name="T64" fmla="*/ 1218 w 1841"/>
              <a:gd name="T65" fmla="*/ 959 h 1071"/>
              <a:gd name="T66" fmla="*/ 1182 w 1841"/>
              <a:gd name="T67" fmla="*/ 905 h 1071"/>
              <a:gd name="T68" fmla="*/ 1154 w 1841"/>
              <a:gd name="T69" fmla="*/ 831 h 1071"/>
              <a:gd name="T70" fmla="*/ 1122 w 1841"/>
              <a:gd name="T71" fmla="*/ 770 h 1071"/>
              <a:gd name="T72" fmla="*/ 1106 w 1841"/>
              <a:gd name="T73" fmla="*/ 697 h 1071"/>
              <a:gd name="T74" fmla="*/ 1010 w 1841"/>
              <a:gd name="T75" fmla="*/ 683 h 1071"/>
              <a:gd name="T76" fmla="*/ 912 w 1841"/>
              <a:gd name="T77" fmla="*/ 668 h 1071"/>
              <a:gd name="T78" fmla="*/ 820 w 1841"/>
              <a:gd name="T79" fmla="*/ 614 h 1071"/>
              <a:gd name="T80" fmla="*/ 737 w 1841"/>
              <a:gd name="T81" fmla="*/ 593 h 1071"/>
              <a:gd name="T82" fmla="*/ 712 w 1841"/>
              <a:gd name="T83" fmla="*/ 508 h 1071"/>
              <a:gd name="T84" fmla="*/ 634 w 1841"/>
              <a:gd name="T85" fmla="*/ 432 h 1071"/>
              <a:gd name="T86" fmla="*/ 557 w 1841"/>
              <a:gd name="T87" fmla="*/ 401 h 1071"/>
              <a:gd name="T88" fmla="*/ 492 w 1841"/>
              <a:gd name="T89" fmla="*/ 502 h 1071"/>
              <a:gd name="T90" fmla="*/ 441 w 1841"/>
              <a:gd name="T91" fmla="*/ 574 h 1071"/>
              <a:gd name="T92" fmla="*/ 369 w 1841"/>
              <a:gd name="T93" fmla="*/ 598 h 1071"/>
              <a:gd name="T94" fmla="*/ 297 w 1841"/>
              <a:gd name="T95" fmla="*/ 555 h 1071"/>
              <a:gd name="T96" fmla="*/ 239 w 1841"/>
              <a:gd name="T97" fmla="*/ 596 h 1071"/>
              <a:gd name="T98" fmla="*/ 168 w 1841"/>
              <a:gd name="T99" fmla="*/ 623 h 1071"/>
              <a:gd name="T100" fmla="*/ 112 w 1841"/>
              <a:gd name="T101" fmla="*/ 638 h 1071"/>
              <a:gd name="T102" fmla="*/ 6 w 1841"/>
              <a:gd name="T103" fmla="*/ 612 h 1071"/>
              <a:gd name="T104" fmla="*/ 13 w 1841"/>
              <a:gd name="T105" fmla="*/ 538 h 1071"/>
              <a:gd name="T106" fmla="*/ 123 w 1841"/>
              <a:gd name="T107" fmla="*/ 466 h 1071"/>
              <a:gd name="T108" fmla="*/ 194 w 1841"/>
              <a:gd name="T109" fmla="*/ 367 h 1071"/>
              <a:gd name="T110" fmla="*/ 302 w 1841"/>
              <a:gd name="T111" fmla="*/ 343 h 1071"/>
              <a:gd name="T112" fmla="*/ 421 w 1841"/>
              <a:gd name="T113" fmla="*/ 293 h 1071"/>
              <a:gd name="T114" fmla="*/ 522 w 1841"/>
              <a:gd name="T115" fmla="*/ 280 h 1071"/>
              <a:gd name="T116" fmla="*/ 609 w 1841"/>
              <a:gd name="T117" fmla="*/ 264 h 1071"/>
              <a:gd name="T118" fmla="*/ 703 w 1841"/>
              <a:gd name="T119" fmla="*/ 173 h 1071"/>
              <a:gd name="T120" fmla="*/ 772 w 1841"/>
              <a:gd name="T121" fmla="*/ 70 h 1071"/>
              <a:gd name="T122" fmla="*/ 885 w 1841"/>
              <a:gd name="T123" fmla="*/ 5 h 107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841"/>
              <a:gd name="T187" fmla="*/ 0 h 1071"/>
              <a:gd name="T188" fmla="*/ 1841 w 1841"/>
              <a:gd name="T189" fmla="*/ 1071 h 1071"/>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841" h="1071">
                <a:moveTo>
                  <a:pt x="894" y="20"/>
                </a:moveTo>
                <a:lnTo>
                  <a:pt x="902" y="25"/>
                </a:lnTo>
                <a:lnTo>
                  <a:pt x="912" y="25"/>
                </a:lnTo>
                <a:lnTo>
                  <a:pt x="923" y="22"/>
                </a:lnTo>
                <a:lnTo>
                  <a:pt x="934" y="20"/>
                </a:lnTo>
                <a:lnTo>
                  <a:pt x="941" y="15"/>
                </a:lnTo>
                <a:lnTo>
                  <a:pt x="950" y="11"/>
                </a:lnTo>
                <a:lnTo>
                  <a:pt x="954" y="11"/>
                </a:lnTo>
                <a:lnTo>
                  <a:pt x="974" y="58"/>
                </a:lnTo>
                <a:lnTo>
                  <a:pt x="976" y="63"/>
                </a:lnTo>
                <a:lnTo>
                  <a:pt x="976" y="76"/>
                </a:lnTo>
                <a:lnTo>
                  <a:pt x="976" y="83"/>
                </a:lnTo>
                <a:lnTo>
                  <a:pt x="974" y="89"/>
                </a:lnTo>
                <a:lnTo>
                  <a:pt x="972" y="96"/>
                </a:lnTo>
                <a:lnTo>
                  <a:pt x="970" y="99"/>
                </a:lnTo>
                <a:lnTo>
                  <a:pt x="968" y="105"/>
                </a:lnTo>
                <a:lnTo>
                  <a:pt x="965" y="112"/>
                </a:lnTo>
                <a:lnTo>
                  <a:pt x="965" y="119"/>
                </a:lnTo>
                <a:lnTo>
                  <a:pt x="967" y="126"/>
                </a:lnTo>
                <a:lnTo>
                  <a:pt x="968" y="134"/>
                </a:lnTo>
                <a:lnTo>
                  <a:pt x="968" y="141"/>
                </a:lnTo>
                <a:lnTo>
                  <a:pt x="972" y="148"/>
                </a:lnTo>
                <a:lnTo>
                  <a:pt x="978" y="154"/>
                </a:lnTo>
                <a:lnTo>
                  <a:pt x="981" y="159"/>
                </a:lnTo>
                <a:lnTo>
                  <a:pt x="985" y="163"/>
                </a:lnTo>
                <a:lnTo>
                  <a:pt x="988" y="168"/>
                </a:lnTo>
                <a:lnTo>
                  <a:pt x="994" y="173"/>
                </a:lnTo>
                <a:lnTo>
                  <a:pt x="997" y="175"/>
                </a:lnTo>
                <a:lnTo>
                  <a:pt x="1003" y="177"/>
                </a:lnTo>
                <a:lnTo>
                  <a:pt x="1010" y="182"/>
                </a:lnTo>
                <a:lnTo>
                  <a:pt x="1017" y="182"/>
                </a:lnTo>
                <a:lnTo>
                  <a:pt x="1026" y="186"/>
                </a:lnTo>
                <a:lnTo>
                  <a:pt x="1035" y="193"/>
                </a:lnTo>
                <a:lnTo>
                  <a:pt x="1043" y="195"/>
                </a:lnTo>
                <a:lnTo>
                  <a:pt x="1048" y="195"/>
                </a:lnTo>
                <a:lnTo>
                  <a:pt x="1055" y="197"/>
                </a:lnTo>
                <a:lnTo>
                  <a:pt x="1061" y="197"/>
                </a:lnTo>
                <a:lnTo>
                  <a:pt x="1068" y="197"/>
                </a:lnTo>
                <a:lnTo>
                  <a:pt x="1079" y="193"/>
                </a:lnTo>
                <a:lnTo>
                  <a:pt x="1086" y="193"/>
                </a:lnTo>
                <a:lnTo>
                  <a:pt x="1093" y="199"/>
                </a:lnTo>
                <a:lnTo>
                  <a:pt x="1097" y="202"/>
                </a:lnTo>
                <a:lnTo>
                  <a:pt x="1100" y="204"/>
                </a:lnTo>
                <a:lnTo>
                  <a:pt x="1106" y="206"/>
                </a:lnTo>
                <a:lnTo>
                  <a:pt x="1113" y="208"/>
                </a:lnTo>
                <a:lnTo>
                  <a:pt x="1120" y="211"/>
                </a:lnTo>
                <a:lnTo>
                  <a:pt x="1124" y="215"/>
                </a:lnTo>
                <a:lnTo>
                  <a:pt x="1127" y="220"/>
                </a:lnTo>
                <a:lnTo>
                  <a:pt x="1131" y="226"/>
                </a:lnTo>
                <a:lnTo>
                  <a:pt x="1136" y="229"/>
                </a:lnTo>
                <a:lnTo>
                  <a:pt x="1142" y="231"/>
                </a:lnTo>
                <a:lnTo>
                  <a:pt x="1147" y="235"/>
                </a:lnTo>
                <a:lnTo>
                  <a:pt x="1151" y="237"/>
                </a:lnTo>
                <a:lnTo>
                  <a:pt x="1156" y="238"/>
                </a:lnTo>
                <a:lnTo>
                  <a:pt x="1164" y="240"/>
                </a:lnTo>
                <a:lnTo>
                  <a:pt x="1171" y="242"/>
                </a:lnTo>
                <a:lnTo>
                  <a:pt x="1174" y="244"/>
                </a:lnTo>
                <a:lnTo>
                  <a:pt x="1178" y="246"/>
                </a:lnTo>
                <a:lnTo>
                  <a:pt x="1185" y="248"/>
                </a:lnTo>
                <a:lnTo>
                  <a:pt x="1192" y="248"/>
                </a:lnTo>
                <a:lnTo>
                  <a:pt x="1203" y="249"/>
                </a:lnTo>
                <a:lnTo>
                  <a:pt x="1216" y="249"/>
                </a:lnTo>
                <a:lnTo>
                  <a:pt x="1221" y="251"/>
                </a:lnTo>
                <a:lnTo>
                  <a:pt x="1229" y="257"/>
                </a:lnTo>
                <a:lnTo>
                  <a:pt x="1234" y="262"/>
                </a:lnTo>
                <a:lnTo>
                  <a:pt x="1236" y="267"/>
                </a:lnTo>
                <a:lnTo>
                  <a:pt x="1239" y="276"/>
                </a:lnTo>
                <a:lnTo>
                  <a:pt x="1245" y="284"/>
                </a:lnTo>
                <a:lnTo>
                  <a:pt x="1252" y="291"/>
                </a:lnTo>
                <a:lnTo>
                  <a:pt x="1257" y="294"/>
                </a:lnTo>
                <a:lnTo>
                  <a:pt x="1263" y="298"/>
                </a:lnTo>
                <a:lnTo>
                  <a:pt x="1272" y="302"/>
                </a:lnTo>
                <a:lnTo>
                  <a:pt x="1279" y="300"/>
                </a:lnTo>
                <a:lnTo>
                  <a:pt x="1286" y="300"/>
                </a:lnTo>
                <a:lnTo>
                  <a:pt x="1292" y="298"/>
                </a:lnTo>
                <a:lnTo>
                  <a:pt x="1299" y="294"/>
                </a:lnTo>
                <a:lnTo>
                  <a:pt x="1303" y="293"/>
                </a:lnTo>
                <a:lnTo>
                  <a:pt x="1308" y="293"/>
                </a:lnTo>
                <a:lnTo>
                  <a:pt x="1317" y="291"/>
                </a:lnTo>
                <a:lnTo>
                  <a:pt x="1324" y="291"/>
                </a:lnTo>
                <a:lnTo>
                  <a:pt x="1330" y="291"/>
                </a:lnTo>
                <a:lnTo>
                  <a:pt x="1335" y="293"/>
                </a:lnTo>
                <a:lnTo>
                  <a:pt x="1339" y="294"/>
                </a:lnTo>
                <a:lnTo>
                  <a:pt x="1344" y="296"/>
                </a:lnTo>
                <a:lnTo>
                  <a:pt x="1350" y="300"/>
                </a:lnTo>
                <a:lnTo>
                  <a:pt x="1355" y="307"/>
                </a:lnTo>
                <a:lnTo>
                  <a:pt x="1359" y="311"/>
                </a:lnTo>
                <a:lnTo>
                  <a:pt x="1360" y="316"/>
                </a:lnTo>
                <a:lnTo>
                  <a:pt x="1366" y="327"/>
                </a:lnTo>
                <a:lnTo>
                  <a:pt x="1369" y="331"/>
                </a:lnTo>
                <a:lnTo>
                  <a:pt x="1373" y="336"/>
                </a:lnTo>
                <a:lnTo>
                  <a:pt x="1373" y="345"/>
                </a:lnTo>
                <a:lnTo>
                  <a:pt x="1373" y="352"/>
                </a:lnTo>
                <a:lnTo>
                  <a:pt x="1369" y="356"/>
                </a:lnTo>
                <a:lnTo>
                  <a:pt x="1368" y="361"/>
                </a:lnTo>
                <a:lnTo>
                  <a:pt x="1364" y="365"/>
                </a:lnTo>
                <a:lnTo>
                  <a:pt x="1359" y="372"/>
                </a:lnTo>
                <a:lnTo>
                  <a:pt x="1359" y="379"/>
                </a:lnTo>
                <a:lnTo>
                  <a:pt x="1362" y="387"/>
                </a:lnTo>
                <a:lnTo>
                  <a:pt x="1366" y="392"/>
                </a:lnTo>
                <a:lnTo>
                  <a:pt x="1371" y="396"/>
                </a:lnTo>
                <a:lnTo>
                  <a:pt x="1377" y="397"/>
                </a:lnTo>
                <a:lnTo>
                  <a:pt x="1382" y="401"/>
                </a:lnTo>
                <a:lnTo>
                  <a:pt x="1389" y="405"/>
                </a:lnTo>
                <a:lnTo>
                  <a:pt x="1393" y="410"/>
                </a:lnTo>
                <a:lnTo>
                  <a:pt x="1391" y="417"/>
                </a:lnTo>
                <a:lnTo>
                  <a:pt x="1389" y="423"/>
                </a:lnTo>
                <a:lnTo>
                  <a:pt x="1386" y="428"/>
                </a:lnTo>
                <a:lnTo>
                  <a:pt x="1384" y="432"/>
                </a:lnTo>
                <a:lnTo>
                  <a:pt x="1387" y="437"/>
                </a:lnTo>
                <a:lnTo>
                  <a:pt x="1389" y="441"/>
                </a:lnTo>
                <a:lnTo>
                  <a:pt x="1387" y="446"/>
                </a:lnTo>
                <a:lnTo>
                  <a:pt x="1378" y="448"/>
                </a:lnTo>
                <a:lnTo>
                  <a:pt x="1373" y="450"/>
                </a:lnTo>
                <a:lnTo>
                  <a:pt x="1369" y="453"/>
                </a:lnTo>
                <a:lnTo>
                  <a:pt x="1366" y="457"/>
                </a:lnTo>
                <a:lnTo>
                  <a:pt x="1362" y="464"/>
                </a:lnTo>
                <a:lnTo>
                  <a:pt x="1360" y="468"/>
                </a:lnTo>
                <a:lnTo>
                  <a:pt x="1360" y="473"/>
                </a:lnTo>
                <a:lnTo>
                  <a:pt x="1360" y="479"/>
                </a:lnTo>
                <a:lnTo>
                  <a:pt x="1360" y="488"/>
                </a:lnTo>
                <a:lnTo>
                  <a:pt x="1357" y="495"/>
                </a:lnTo>
                <a:lnTo>
                  <a:pt x="1355" y="502"/>
                </a:lnTo>
                <a:lnTo>
                  <a:pt x="1355" y="509"/>
                </a:lnTo>
                <a:lnTo>
                  <a:pt x="1355" y="515"/>
                </a:lnTo>
                <a:lnTo>
                  <a:pt x="1355" y="518"/>
                </a:lnTo>
                <a:lnTo>
                  <a:pt x="1353" y="526"/>
                </a:lnTo>
                <a:lnTo>
                  <a:pt x="1351" y="531"/>
                </a:lnTo>
                <a:lnTo>
                  <a:pt x="1348" y="537"/>
                </a:lnTo>
                <a:lnTo>
                  <a:pt x="1346" y="546"/>
                </a:lnTo>
                <a:lnTo>
                  <a:pt x="1346" y="553"/>
                </a:lnTo>
                <a:lnTo>
                  <a:pt x="1348" y="555"/>
                </a:lnTo>
                <a:lnTo>
                  <a:pt x="1350" y="558"/>
                </a:lnTo>
                <a:lnTo>
                  <a:pt x="1355" y="562"/>
                </a:lnTo>
                <a:lnTo>
                  <a:pt x="1362" y="567"/>
                </a:lnTo>
                <a:lnTo>
                  <a:pt x="1364" y="576"/>
                </a:lnTo>
                <a:lnTo>
                  <a:pt x="1364" y="583"/>
                </a:lnTo>
                <a:lnTo>
                  <a:pt x="1366" y="589"/>
                </a:lnTo>
                <a:lnTo>
                  <a:pt x="1375" y="598"/>
                </a:lnTo>
                <a:lnTo>
                  <a:pt x="1382" y="603"/>
                </a:lnTo>
                <a:lnTo>
                  <a:pt x="1389" y="607"/>
                </a:lnTo>
                <a:lnTo>
                  <a:pt x="1395" y="611"/>
                </a:lnTo>
                <a:lnTo>
                  <a:pt x="1400" y="614"/>
                </a:lnTo>
                <a:lnTo>
                  <a:pt x="1407" y="618"/>
                </a:lnTo>
                <a:lnTo>
                  <a:pt x="1413" y="618"/>
                </a:lnTo>
                <a:lnTo>
                  <a:pt x="1409" y="611"/>
                </a:lnTo>
                <a:lnTo>
                  <a:pt x="1407" y="605"/>
                </a:lnTo>
                <a:lnTo>
                  <a:pt x="1409" y="602"/>
                </a:lnTo>
                <a:lnTo>
                  <a:pt x="1415" y="600"/>
                </a:lnTo>
                <a:lnTo>
                  <a:pt x="1420" y="596"/>
                </a:lnTo>
                <a:lnTo>
                  <a:pt x="1418" y="591"/>
                </a:lnTo>
                <a:lnTo>
                  <a:pt x="1413" y="585"/>
                </a:lnTo>
                <a:lnTo>
                  <a:pt x="1413" y="578"/>
                </a:lnTo>
                <a:lnTo>
                  <a:pt x="1420" y="580"/>
                </a:lnTo>
                <a:lnTo>
                  <a:pt x="1425" y="582"/>
                </a:lnTo>
                <a:lnTo>
                  <a:pt x="1431" y="580"/>
                </a:lnTo>
                <a:lnTo>
                  <a:pt x="1427" y="574"/>
                </a:lnTo>
                <a:lnTo>
                  <a:pt x="1425" y="567"/>
                </a:lnTo>
                <a:lnTo>
                  <a:pt x="1427" y="562"/>
                </a:lnTo>
                <a:lnTo>
                  <a:pt x="1433" y="560"/>
                </a:lnTo>
                <a:lnTo>
                  <a:pt x="1433" y="556"/>
                </a:lnTo>
                <a:lnTo>
                  <a:pt x="1433" y="551"/>
                </a:lnTo>
                <a:lnTo>
                  <a:pt x="1433" y="546"/>
                </a:lnTo>
                <a:lnTo>
                  <a:pt x="1440" y="546"/>
                </a:lnTo>
                <a:lnTo>
                  <a:pt x="1447" y="544"/>
                </a:lnTo>
                <a:lnTo>
                  <a:pt x="1452" y="544"/>
                </a:lnTo>
                <a:lnTo>
                  <a:pt x="1458" y="544"/>
                </a:lnTo>
                <a:lnTo>
                  <a:pt x="1463" y="544"/>
                </a:lnTo>
                <a:lnTo>
                  <a:pt x="1471" y="544"/>
                </a:lnTo>
                <a:lnTo>
                  <a:pt x="1476" y="544"/>
                </a:lnTo>
                <a:lnTo>
                  <a:pt x="1485" y="542"/>
                </a:lnTo>
                <a:lnTo>
                  <a:pt x="1490" y="542"/>
                </a:lnTo>
                <a:lnTo>
                  <a:pt x="1498" y="546"/>
                </a:lnTo>
                <a:lnTo>
                  <a:pt x="1503" y="549"/>
                </a:lnTo>
                <a:lnTo>
                  <a:pt x="1510" y="553"/>
                </a:lnTo>
                <a:lnTo>
                  <a:pt x="1516" y="555"/>
                </a:lnTo>
                <a:lnTo>
                  <a:pt x="1519" y="558"/>
                </a:lnTo>
                <a:lnTo>
                  <a:pt x="1523" y="564"/>
                </a:lnTo>
                <a:lnTo>
                  <a:pt x="1532" y="571"/>
                </a:lnTo>
                <a:lnTo>
                  <a:pt x="1543" y="578"/>
                </a:lnTo>
                <a:lnTo>
                  <a:pt x="1548" y="583"/>
                </a:lnTo>
                <a:lnTo>
                  <a:pt x="1557" y="589"/>
                </a:lnTo>
                <a:lnTo>
                  <a:pt x="1561" y="593"/>
                </a:lnTo>
                <a:lnTo>
                  <a:pt x="1564" y="594"/>
                </a:lnTo>
                <a:lnTo>
                  <a:pt x="1570" y="594"/>
                </a:lnTo>
                <a:lnTo>
                  <a:pt x="1575" y="593"/>
                </a:lnTo>
                <a:lnTo>
                  <a:pt x="1582" y="587"/>
                </a:lnTo>
                <a:lnTo>
                  <a:pt x="1590" y="582"/>
                </a:lnTo>
                <a:lnTo>
                  <a:pt x="1595" y="578"/>
                </a:lnTo>
                <a:lnTo>
                  <a:pt x="1601" y="574"/>
                </a:lnTo>
                <a:lnTo>
                  <a:pt x="1604" y="571"/>
                </a:lnTo>
                <a:lnTo>
                  <a:pt x="1608" y="567"/>
                </a:lnTo>
                <a:lnTo>
                  <a:pt x="1613" y="567"/>
                </a:lnTo>
                <a:lnTo>
                  <a:pt x="1620" y="564"/>
                </a:lnTo>
                <a:lnTo>
                  <a:pt x="1628" y="564"/>
                </a:lnTo>
                <a:lnTo>
                  <a:pt x="1635" y="560"/>
                </a:lnTo>
                <a:lnTo>
                  <a:pt x="1638" y="558"/>
                </a:lnTo>
                <a:lnTo>
                  <a:pt x="1648" y="555"/>
                </a:lnTo>
                <a:lnTo>
                  <a:pt x="1651" y="553"/>
                </a:lnTo>
                <a:lnTo>
                  <a:pt x="1655" y="551"/>
                </a:lnTo>
                <a:lnTo>
                  <a:pt x="1657" y="546"/>
                </a:lnTo>
                <a:lnTo>
                  <a:pt x="1660" y="542"/>
                </a:lnTo>
                <a:lnTo>
                  <a:pt x="1664" y="537"/>
                </a:lnTo>
                <a:lnTo>
                  <a:pt x="1667" y="533"/>
                </a:lnTo>
                <a:lnTo>
                  <a:pt x="1671" y="527"/>
                </a:lnTo>
                <a:lnTo>
                  <a:pt x="1675" y="524"/>
                </a:lnTo>
                <a:lnTo>
                  <a:pt x="1682" y="518"/>
                </a:lnTo>
                <a:lnTo>
                  <a:pt x="1687" y="513"/>
                </a:lnTo>
                <a:lnTo>
                  <a:pt x="1693" y="509"/>
                </a:lnTo>
                <a:lnTo>
                  <a:pt x="1696" y="506"/>
                </a:lnTo>
                <a:lnTo>
                  <a:pt x="1700" y="500"/>
                </a:lnTo>
                <a:lnTo>
                  <a:pt x="1702" y="493"/>
                </a:lnTo>
                <a:lnTo>
                  <a:pt x="1698" y="486"/>
                </a:lnTo>
                <a:lnTo>
                  <a:pt x="1694" y="482"/>
                </a:lnTo>
                <a:lnTo>
                  <a:pt x="1693" y="477"/>
                </a:lnTo>
                <a:lnTo>
                  <a:pt x="1691" y="466"/>
                </a:lnTo>
                <a:lnTo>
                  <a:pt x="1689" y="461"/>
                </a:lnTo>
                <a:lnTo>
                  <a:pt x="1693" y="455"/>
                </a:lnTo>
                <a:lnTo>
                  <a:pt x="1696" y="452"/>
                </a:lnTo>
                <a:lnTo>
                  <a:pt x="1702" y="448"/>
                </a:lnTo>
                <a:lnTo>
                  <a:pt x="1705" y="444"/>
                </a:lnTo>
                <a:lnTo>
                  <a:pt x="1707" y="439"/>
                </a:lnTo>
                <a:lnTo>
                  <a:pt x="1709" y="435"/>
                </a:lnTo>
                <a:lnTo>
                  <a:pt x="1714" y="428"/>
                </a:lnTo>
                <a:lnTo>
                  <a:pt x="1720" y="423"/>
                </a:lnTo>
                <a:lnTo>
                  <a:pt x="1725" y="417"/>
                </a:lnTo>
                <a:lnTo>
                  <a:pt x="1729" y="414"/>
                </a:lnTo>
                <a:lnTo>
                  <a:pt x="1734" y="406"/>
                </a:lnTo>
                <a:lnTo>
                  <a:pt x="1736" y="401"/>
                </a:lnTo>
                <a:lnTo>
                  <a:pt x="1740" y="397"/>
                </a:lnTo>
                <a:lnTo>
                  <a:pt x="1745" y="390"/>
                </a:lnTo>
                <a:lnTo>
                  <a:pt x="1747" y="385"/>
                </a:lnTo>
                <a:lnTo>
                  <a:pt x="1750" y="379"/>
                </a:lnTo>
                <a:lnTo>
                  <a:pt x="1758" y="378"/>
                </a:lnTo>
                <a:lnTo>
                  <a:pt x="1761" y="367"/>
                </a:lnTo>
                <a:lnTo>
                  <a:pt x="1763" y="359"/>
                </a:lnTo>
                <a:lnTo>
                  <a:pt x="1765" y="352"/>
                </a:lnTo>
                <a:lnTo>
                  <a:pt x="1769" y="343"/>
                </a:lnTo>
                <a:lnTo>
                  <a:pt x="1772" y="338"/>
                </a:lnTo>
                <a:lnTo>
                  <a:pt x="1779" y="334"/>
                </a:lnTo>
                <a:lnTo>
                  <a:pt x="1788" y="332"/>
                </a:lnTo>
                <a:lnTo>
                  <a:pt x="1796" y="332"/>
                </a:lnTo>
                <a:lnTo>
                  <a:pt x="1803" y="332"/>
                </a:lnTo>
                <a:lnTo>
                  <a:pt x="1808" y="334"/>
                </a:lnTo>
                <a:lnTo>
                  <a:pt x="1819" y="334"/>
                </a:lnTo>
                <a:lnTo>
                  <a:pt x="1826" y="334"/>
                </a:lnTo>
                <a:lnTo>
                  <a:pt x="1835" y="334"/>
                </a:lnTo>
                <a:lnTo>
                  <a:pt x="1841" y="336"/>
                </a:lnTo>
                <a:lnTo>
                  <a:pt x="1835" y="340"/>
                </a:lnTo>
                <a:lnTo>
                  <a:pt x="1832" y="345"/>
                </a:lnTo>
                <a:lnTo>
                  <a:pt x="1826" y="347"/>
                </a:lnTo>
                <a:lnTo>
                  <a:pt x="1823" y="354"/>
                </a:lnTo>
                <a:lnTo>
                  <a:pt x="1821" y="359"/>
                </a:lnTo>
                <a:lnTo>
                  <a:pt x="1817" y="363"/>
                </a:lnTo>
                <a:lnTo>
                  <a:pt x="1814" y="367"/>
                </a:lnTo>
                <a:lnTo>
                  <a:pt x="1808" y="365"/>
                </a:lnTo>
                <a:lnTo>
                  <a:pt x="1803" y="367"/>
                </a:lnTo>
                <a:lnTo>
                  <a:pt x="1796" y="369"/>
                </a:lnTo>
                <a:lnTo>
                  <a:pt x="1788" y="372"/>
                </a:lnTo>
                <a:lnTo>
                  <a:pt x="1787" y="376"/>
                </a:lnTo>
                <a:lnTo>
                  <a:pt x="1785" y="381"/>
                </a:lnTo>
                <a:lnTo>
                  <a:pt x="1783" y="388"/>
                </a:lnTo>
                <a:lnTo>
                  <a:pt x="1783" y="394"/>
                </a:lnTo>
                <a:lnTo>
                  <a:pt x="1781" y="399"/>
                </a:lnTo>
                <a:lnTo>
                  <a:pt x="1783" y="405"/>
                </a:lnTo>
                <a:lnTo>
                  <a:pt x="1781" y="410"/>
                </a:lnTo>
                <a:lnTo>
                  <a:pt x="1783" y="415"/>
                </a:lnTo>
                <a:lnTo>
                  <a:pt x="1783" y="421"/>
                </a:lnTo>
                <a:lnTo>
                  <a:pt x="1783" y="428"/>
                </a:lnTo>
                <a:lnTo>
                  <a:pt x="1779" y="432"/>
                </a:lnTo>
                <a:lnTo>
                  <a:pt x="1779" y="437"/>
                </a:lnTo>
                <a:lnTo>
                  <a:pt x="1783" y="441"/>
                </a:lnTo>
                <a:lnTo>
                  <a:pt x="1787" y="446"/>
                </a:lnTo>
                <a:lnTo>
                  <a:pt x="1785" y="453"/>
                </a:lnTo>
                <a:lnTo>
                  <a:pt x="1788" y="461"/>
                </a:lnTo>
                <a:lnTo>
                  <a:pt x="1788" y="466"/>
                </a:lnTo>
                <a:lnTo>
                  <a:pt x="1788" y="471"/>
                </a:lnTo>
                <a:lnTo>
                  <a:pt x="1792" y="477"/>
                </a:lnTo>
                <a:lnTo>
                  <a:pt x="1790" y="482"/>
                </a:lnTo>
                <a:lnTo>
                  <a:pt x="1785" y="481"/>
                </a:lnTo>
                <a:lnTo>
                  <a:pt x="1783" y="486"/>
                </a:lnTo>
                <a:lnTo>
                  <a:pt x="1787" y="490"/>
                </a:lnTo>
                <a:lnTo>
                  <a:pt x="1788" y="495"/>
                </a:lnTo>
                <a:lnTo>
                  <a:pt x="1796" y="497"/>
                </a:lnTo>
                <a:lnTo>
                  <a:pt x="1796" y="502"/>
                </a:lnTo>
                <a:lnTo>
                  <a:pt x="1794" y="508"/>
                </a:lnTo>
                <a:lnTo>
                  <a:pt x="1790" y="509"/>
                </a:lnTo>
                <a:lnTo>
                  <a:pt x="1794" y="513"/>
                </a:lnTo>
                <a:lnTo>
                  <a:pt x="1796" y="517"/>
                </a:lnTo>
                <a:lnTo>
                  <a:pt x="1794" y="522"/>
                </a:lnTo>
                <a:lnTo>
                  <a:pt x="1796" y="529"/>
                </a:lnTo>
                <a:lnTo>
                  <a:pt x="1792" y="535"/>
                </a:lnTo>
                <a:lnTo>
                  <a:pt x="1790" y="540"/>
                </a:lnTo>
                <a:lnTo>
                  <a:pt x="1792" y="544"/>
                </a:lnTo>
                <a:lnTo>
                  <a:pt x="1788" y="547"/>
                </a:lnTo>
                <a:lnTo>
                  <a:pt x="1792" y="553"/>
                </a:lnTo>
                <a:lnTo>
                  <a:pt x="1796" y="560"/>
                </a:lnTo>
                <a:lnTo>
                  <a:pt x="1801" y="564"/>
                </a:lnTo>
                <a:lnTo>
                  <a:pt x="1801" y="571"/>
                </a:lnTo>
                <a:lnTo>
                  <a:pt x="1799" y="576"/>
                </a:lnTo>
                <a:lnTo>
                  <a:pt x="1794" y="582"/>
                </a:lnTo>
                <a:lnTo>
                  <a:pt x="1788" y="587"/>
                </a:lnTo>
                <a:lnTo>
                  <a:pt x="1785" y="582"/>
                </a:lnTo>
                <a:lnTo>
                  <a:pt x="1779" y="585"/>
                </a:lnTo>
                <a:lnTo>
                  <a:pt x="1772" y="587"/>
                </a:lnTo>
                <a:lnTo>
                  <a:pt x="1767" y="587"/>
                </a:lnTo>
                <a:lnTo>
                  <a:pt x="1765" y="593"/>
                </a:lnTo>
                <a:lnTo>
                  <a:pt x="1765" y="598"/>
                </a:lnTo>
                <a:lnTo>
                  <a:pt x="1765" y="603"/>
                </a:lnTo>
                <a:lnTo>
                  <a:pt x="1759" y="605"/>
                </a:lnTo>
                <a:lnTo>
                  <a:pt x="1754" y="607"/>
                </a:lnTo>
                <a:lnTo>
                  <a:pt x="1750" y="614"/>
                </a:lnTo>
                <a:lnTo>
                  <a:pt x="1750" y="621"/>
                </a:lnTo>
                <a:lnTo>
                  <a:pt x="1747" y="627"/>
                </a:lnTo>
                <a:lnTo>
                  <a:pt x="1745" y="634"/>
                </a:lnTo>
                <a:lnTo>
                  <a:pt x="1741" y="639"/>
                </a:lnTo>
                <a:lnTo>
                  <a:pt x="1743" y="641"/>
                </a:lnTo>
                <a:lnTo>
                  <a:pt x="1736" y="643"/>
                </a:lnTo>
                <a:lnTo>
                  <a:pt x="1736" y="648"/>
                </a:lnTo>
                <a:lnTo>
                  <a:pt x="1740" y="652"/>
                </a:lnTo>
                <a:lnTo>
                  <a:pt x="1736" y="656"/>
                </a:lnTo>
                <a:lnTo>
                  <a:pt x="1732" y="656"/>
                </a:lnTo>
                <a:lnTo>
                  <a:pt x="1731" y="661"/>
                </a:lnTo>
                <a:lnTo>
                  <a:pt x="1732" y="667"/>
                </a:lnTo>
                <a:lnTo>
                  <a:pt x="1727" y="668"/>
                </a:lnTo>
                <a:lnTo>
                  <a:pt x="1720" y="668"/>
                </a:lnTo>
                <a:lnTo>
                  <a:pt x="1722" y="663"/>
                </a:lnTo>
                <a:lnTo>
                  <a:pt x="1714" y="665"/>
                </a:lnTo>
                <a:lnTo>
                  <a:pt x="1709" y="670"/>
                </a:lnTo>
                <a:lnTo>
                  <a:pt x="1703" y="670"/>
                </a:lnTo>
                <a:lnTo>
                  <a:pt x="1703" y="676"/>
                </a:lnTo>
                <a:lnTo>
                  <a:pt x="1700" y="672"/>
                </a:lnTo>
                <a:lnTo>
                  <a:pt x="1694" y="670"/>
                </a:lnTo>
                <a:lnTo>
                  <a:pt x="1691" y="676"/>
                </a:lnTo>
                <a:lnTo>
                  <a:pt x="1685" y="679"/>
                </a:lnTo>
                <a:lnTo>
                  <a:pt x="1682" y="683"/>
                </a:lnTo>
                <a:lnTo>
                  <a:pt x="1680" y="688"/>
                </a:lnTo>
                <a:lnTo>
                  <a:pt x="1682" y="694"/>
                </a:lnTo>
                <a:lnTo>
                  <a:pt x="1675" y="699"/>
                </a:lnTo>
                <a:lnTo>
                  <a:pt x="1673" y="704"/>
                </a:lnTo>
                <a:lnTo>
                  <a:pt x="1669" y="706"/>
                </a:lnTo>
                <a:lnTo>
                  <a:pt x="1664" y="703"/>
                </a:lnTo>
                <a:lnTo>
                  <a:pt x="1664" y="708"/>
                </a:lnTo>
                <a:lnTo>
                  <a:pt x="1669" y="714"/>
                </a:lnTo>
                <a:lnTo>
                  <a:pt x="1662" y="712"/>
                </a:lnTo>
                <a:lnTo>
                  <a:pt x="1655" y="710"/>
                </a:lnTo>
                <a:lnTo>
                  <a:pt x="1655" y="719"/>
                </a:lnTo>
                <a:lnTo>
                  <a:pt x="1649" y="721"/>
                </a:lnTo>
                <a:lnTo>
                  <a:pt x="1642" y="721"/>
                </a:lnTo>
                <a:lnTo>
                  <a:pt x="1637" y="724"/>
                </a:lnTo>
                <a:lnTo>
                  <a:pt x="1629" y="724"/>
                </a:lnTo>
                <a:lnTo>
                  <a:pt x="1624" y="726"/>
                </a:lnTo>
                <a:lnTo>
                  <a:pt x="1620" y="732"/>
                </a:lnTo>
                <a:lnTo>
                  <a:pt x="1615" y="733"/>
                </a:lnTo>
                <a:lnTo>
                  <a:pt x="1611" y="739"/>
                </a:lnTo>
                <a:lnTo>
                  <a:pt x="1606" y="739"/>
                </a:lnTo>
                <a:lnTo>
                  <a:pt x="1606" y="744"/>
                </a:lnTo>
                <a:lnTo>
                  <a:pt x="1606" y="751"/>
                </a:lnTo>
                <a:lnTo>
                  <a:pt x="1604" y="755"/>
                </a:lnTo>
                <a:lnTo>
                  <a:pt x="1599" y="753"/>
                </a:lnTo>
                <a:lnTo>
                  <a:pt x="1592" y="755"/>
                </a:lnTo>
                <a:lnTo>
                  <a:pt x="1592" y="760"/>
                </a:lnTo>
                <a:lnTo>
                  <a:pt x="1595" y="764"/>
                </a:lnTo>
                <a:lnTo>
                  <a:pt x="1593" y="770"/>
                </a:lnTo>
                <a:lnTo>
                  <a:pt x="1586" y="770"/>
                </a:lnTo>
                <a:lnTo>
                  <a:pt x="1581" y="768"/>
                </a:lnTo>
                <a:lnTo>
                  <a:pt x="1573" y="766"/>
                </a:lnTo>
                <a:lnTo>
                  <a:pt x="1570" y="770"/>
                </a:lnTo>
                <a:lnTo>
                  <a:pt x="1563" y="768"/>
                </a:lnTo>
                <a:lnTo>
                  <a:pt x="1557" y="770"/>
                </a:lnTo>
                <a:lnTo>
                  <a:pt x="1554" y="768"/>
                </a:lnTo>
                <a:lnTo>
                  <a:pt x="1546" y="766"/>
                </a:lnTo>
                <a:lnTo>
                  <a:pt x="1541" y="770"/>
                </a:lnTo>
                <a:lnTo>
                  <a:pt x="1536" y="770"/>
                </a:lnTo>
                <a:lnTo>
                  <a:pt x="1532" y="773"/>
                </a:lnTo>
                <a:lnTo>
                  <a:pt x="1532" y="779"/>
                </a:lnTo>
                <a:lnTo>
                  <a:pt x="1527" y="779"/>
                </a:lnTo>
                <a:lnTo>
                  <a:pt x="1521" y="780"/>
                </a:lnTo>
                <a:lnTo>
                  <a:pt x="1521" y="788"/>
                </a:lnTo>
                <a:lnTo>
                  <a:pt x="1521" y="797"/>
                </a:lnTo>
                <a:lnTo>
                  <a:pt x="1517" y="797"/>
                </a:lnTo>
                <a:lnTo>
                  <a:pt x="1512" y="793"/>
                </a:lnTo>
                <a:lnTo>
                  <a:pt x="1507" y="795"/>
                </a:lnTo>
                <a:lnTo>
                  <a:pt x="1507" y="800"/>
                </a:lnTo>
                <a:lnTo>
                  <a:pt x="1507" y="806"/>
                </a:lnTo>
                <a:lnTo>
                  <a:pt x="1501" y="813"/>
                </a:lnTo>
                <a:lnTo>
                  <a:pt x="1496" y="820"/>
                </a:lnTo>
                <a:lnTo>
                  <a:pt x="1498" y="826"/>
                </a:lnTo>
                <a:lnTo>
                  <a:pt x="1494" y="831"/>
                </a:lnTo>
                <a:lnTo>
                  <a:pt x="1487" y="829"/>
                </a:lnTo>
                <a:lnTo>
                  <a:pt x="1481" y="833"/>
                </a:lnTo>
                <a:lnTo>
                  <a:pt x="1476" y="838"/>
                </a:lnTo>
                <a:lnTo>
                  <a:pt x="1480" y="842"/>
                </a:lnTo>
                <a:lnTo>
                  <a:pt x="1481" y="847"/>
                </a:lnTo>
                <a:lnTo>
                  <a:pt x="1476" y="847"/>
                </a:lnTo>
                <a:lnTo>
                  <a:pt x="1472" y="851"/>
                </a:lnTo>
                <a:lnTo>
                  <a:pt x="1476" y="853"/>
                </a:lnTo>
                <a:lnTo>
                  <a:pt x="1478" y="858"/>
                </a:lnTo>
                <a:lnTo>
                  <a:pt x="1480" y="865"/>
                </a:lnTo>
                <a:lnTo>
                  <a:pt x="1476" y="869"/>
                </a:lnTo>
                <a:lnTo>
                  <a:pt x="1471" y="871"/>
                </a:lnTo>
                <a:lnTo>
                  <a:pt x="1474" y="876"/>
                </a:lnTo>
                <a:lnTo>
                  <a:pt x="1474" y="883"/>
                </a:lnTo>
                <a:lnTo>
                  <a:pt x="1471" y="891"/>
                </a:lnTo>
                <a:lnTo>
                  <a:pt x="1472" y="896"/>
                </a:lnTo>
                <a:lnTo>
                  <a:pt x="1476" y="900"/>
                </a:lnTo>
                <a:lnTo>
                  <a:pt x="1478" y="901"/>
                </a:lnTo>
                <a:lnTo>
                  <a:pt x="1476" y="909"/>
                </a:lnTo>
                <a:lnTo>
                  <a:pt x="1474" y="914"/>
                </a:lnTo>
                <a:lnTo>
                  <a:pt x="1480" y="918"/>
                </a:lnTo>
                <a:lnTo>
                  <a:pt x="1478" y="923"/>
                </a:lnTo>
                <a:lnTo>
                  <a:pt x="1476" y="928"/>
                </a:lnTo>
                <a:lnTo>
                  <a:pt x="1478" y="934"/>
                </a:lnTo>
                <a:lnTo>
                  <a:pt x="1485" y="932"/>
                </a:lnTo>
                <a:lnTo>
                  <a:pt x="1487" y="937"/>
                </a:lnTo>
                <a:lnTo>
                  <a:pt x="1485" y="943"/>
                </a:lnTo>
                <a:lnTo>
                  <a:pt x="1480" y="945"/>
                </a:lnTo>
                <a:lnTo>
                  <a:pt x="1480" y="952"/>
                </a:lnTo>
                <a:lnTo>
                  <a:pt x="1481" y="957"/>
                </a:lnTo>
                <a:lnTo>
                  <a:pt x="1483" y="965"/>
                </a:lnTo>
                <a:lnTo>
                  <a:pt x="1489" y="959"/>
                </a:lnTo>
                <a:lnTo>
                  <a:pt x="1492" y="952"/>
                </a:lnTo>
                <a:lnTo>
                  <a:pt x="1498" y="952"/>
                </a:lnTo>
                <a:lnTo>
                  <a:pt x="1498" y="961"/>
                </a:lnTo>
                <a:lnTo>
                  <a:pt x="1499" y="968"/>
                </a:lnTo>
                <a:lnTo>
                  <a:pt x="1499" y="974"/>
                </a:lnTo>
                <a:lnTo>
                  <a:pt x="1507" y="972"/>
                </a:lnTo>
                <a:lnTo>
                  <a:pt x="1516" y="972"/>
                </a:lnTo>
                <a:lnTo>
                  <a:pt x="1516" y="979"/>
                </a:lnTo>
                <a:lnTo>
                  <a:pt x="1519" y="983"/>
                </a:lnTo>
                <a:lnTo>
                  <a:pt x="1525" y="986"/>
                </a:lnTo>
                <a:lnTo>
                  <a:pt x="1523" y="990"/>
                </a:lnTo>
                <a:lnTo>
                  <a:pt x="1517" y="992"/>
                </a:lnTo>
                <a:lnTo>
                  <a:pt x="1512" y="993"/>
                </a:lnTo>
                <a:lnTo>
                  <a:pt x="1517" y="997"/>
                </a:lnTo>
                <a:lnTo>
                  <a:pt x="1525" y="997"/>
                </a:lnTo>
                <a:lnTo>
                  <a:pt x="1530" y="1003"/>
                </a:lnTo>
                <a:lnTo>
                  <a:pt x="1530" y="1008"/>
                </a:lnTo>
                <a:lnTo>
                  <a:pt x="1537" y="1006"/>
                </a:lnTo>
                <a:lnTo>
                  <a:pt x="1537" y="1012"/>
                </a:lnTo>
                <a:lnTo>
                  <a:pt x="1530" y="1019"/>
                </a:lnTo>
                <a:lnTo>
                  <a:pt x="1532" y="1024"/>
                </a:lnTo>
                <a:lnTo>
                  <a:pt x="1537" y="1024"/>
                </a:lnTo>
                <a:lnTo>
                  <a:pt x="1543" y="1028"/>
                </a:lnTo>
                <a:lnTo>
                  <a:pt x="1546" y="1030"/>
                </a:lnTo>
                <a:lnTo>
                  <a:pt x="1554" y="1033"/>
                </a:lnTo>
                <a:lnTo>
                  <a:pt x="1557" y="1028"/>
                </a:lnTo>
                <a:lnTo>
                  <a:pt x="1561" y="1026"/>
                </a:lnTo>
                <a:lnTo>
                  <a:pt x="1563" y="1024"/>
                </a:lnTo>
                <a:lnTo>
                  <a:pt x="1570" y="1024"/>
                </a:lnTo>
                <a:lnTo>
                  <a:pt x="1570" y="1028"/>
                </a:lnTo>
                <a:lnTo>
                  <a:pt x="1566" y="1031"/>
                </a:lnTo>
                <a:lnTo>
                  <a:pt x="1563" y="1033"/>
                </a:lnTo>
                <a:lnTo>
                  <a:pt x="1559" y="1040"/>
                </a:lnTo>
                <a:lnTo>
                  <a:pt x="1557" y="1044"/>
                </a:lnTo>
                <a:lnTo>
                  <a:pt x="1555" y="1049"/>
                </a:lnTo>
                <a:lnTo>
                  <a:pt x="1548" y="1051"/>
                </a:lnTo>
                <a:lnTo>
                  <a:pt x="1548" y="1059"/>
                </a:lnTo>
                <a:lnTo>
                  <a:pt x="1543" y="1057"/>
                </a:lnTo>
                <a:lnTo>
                  <a:pt x="1537" y="1051"/>
                </a:lnTo>
                <a:lnTo>
                  <a:pt x="1530" y="1051"/>
                </a:lnTo>
                <a:lnTo>
                  <a:pt x="1521" y="1053"/>
                </a:lnTo>
                <a:lnTo>
                  <a:pt x="1519" y="1060"/>
                </a:lnTo>
                <a:lnTo>
                  <a:pt x="1519" y="1068"/>
                </a:lnTo>
                <a:lnTo>
                  <a:pt x="1516" y="1069"/>
                </a:lnTo>
                <a:lnTo>
                  <a:pt x="1508" y="1069"/>
                </a:lnTo>
                <a:lnTo>
                  <a:pt x="1503" y="1069"/>
                </a:lnTo>
                <a:lnTo>
                  <a:pt x="1498" y="1071"/>
                </a:lnTo>
                <a:lnTo>
                  <a:pt x="1490" y="1068"/>
                </a:lnTo>
                <a:lnTo>
                  <a:pt x="1487" y="1062"/>
                </a:lnTo>
                <a:lnTo>
                  <a:pt x="1478" y="1059"/>
                </a:lnTo>
                <a:lnTo>
                  <a:pt x="1471" y="1059"/>
                </a:lnTo>
                <a:lnTo>
                  <a:pt x="1465" y="1060"/>
                </a:lnTo>
                <a:lnTo>
                  <a:pt x="1458" y="1059"/>
                </a:lnTo>
                <a:lnTo>
                  <a:pt x="1451" y="1055"/>
                </a:lnTo>
                <a:lnTo>
                  <a:pt x="1445" y="1051"/>
                </a:lnTo>
                <a:lnTo>
                  <a:pt x="1443" y="1046"/>
                </a:lnTo>
                <a:lnTo>
                  <a:pt x="1436" y="1042"/>
                </a:lnTo>
                <a:lnTo>
                  <a:pt x="1433" y="1044"/>
                </a:lnTo>
                <a:lnTo>
                  <a:pt x="1427" y="1044"/>
                </a:lnTo>
                <a:lnTo>
                  <a:pt x="1420" y="1044"/>
                </a:lnTo>
                <a:lnTo>
                  <a:pt x="1413" y="1042"/>
                </a:lnTo>
                <a:lnTo>
                  <a:pt x="1409" y="1040"/>
                </a:lnTo>
                <a:lnTo>
                  <a:pt x="1406" y="1035"/>
                </a:lnTo>
                <a:lnTo>
                  <a:pt x="1409" y="1030"/>
                </a:lnTo>
                <a:lnTo>
                  <a:pt x="1406" y="1026"/>
                </a:lnTo>
                <a:lnTo>
                  <a:pt x="1398" y="1024"/>
                </a:lnTo>
                <a:lnTo>
                  <a:pt x="1389" y="1019"/>
                </a:lnTo>
                <a:lnTo>
                  <a:pt x="1387" y="1012"/>
                </a:lnTo>
                <a:lnTo>
                  <a:pt x="1382" y="1004"/>
                </a:lnTo>
                <a:lnTo>
                  <a:pt x="1377" y="1003"/>
                </a:lnTo>
                <a:lnTo>
                  <a:pt x="1369" y="1003"/>
                </a:lnTo>
                <a:lnTo>
                  <a:pt x="1364" y="1006"/>
                </a:lnTo>
                <a:lnTo>
                  <a:pt x="1357" y="1004"/>
                </a:lnTo>
                <a:lnTo>
                  <a:pt x="1353" y="999"/>
                </a:lnTo>
                <a:lnTo>
                  <a:pt x="1348" y="999"/>
                </a:lnTo>
                <a:lnTo>
                  <a:pt x="1344" y="1003"/>
                </a:lnTo>
                <a:lnTo>
                  <a:pt x="1340" y="1006"/>
                </a:lnTo>
                <a:lnTo>
                  <a:pt x="1335" y="1004"/>
                </a:lnTo>
                <a:lnTo>
                  <a:pt x="1333" y="1001"/>
                </a:lnTo>
                <a:lnTo>
                  <a:pt x="1328" y="999"/>
                </a:lnTo>
                <a:lnTo>
                  <a:pt x="1322" y="1001"/>
                </a:lnTo>
                <a:lnTo>
                  <a:pt x="1317" y="1001"/>
                </a:lnTo>
                <a:lnTo>
                  <a:pt x="1312" y="1001"/>
                </a:lnTo>
                <a:lnTo>
                  <a:pt x="1308" y="1001"/>
                </a:lnTo>
                <a:lnTo>
                  <a:pt x="1303" y="999"/>
                </a:lnTo>
                <a:lnTo>
                  <a:pt x="1295" y="999"/>
                </a:lnTo>
                <a:lnTo>
                  <a:pt x="1290" y="995"/>
                </a:lnTo>
                <a:lnTo>
                  <a:pt x="1286" y="992"/>
                </a:lnTo>
                <a:lnTo>
                  <a:pt x="1281" y="990"/>
                </a:lnTo>
                <a:lnTo>
                  <a:pt x="1275" y="992"/>
                </a:lnTo>
                <a:lnTo>
                  <a:pt x="1270" y="992"/>
                </a:lnTo>
                <a:lnTo>
                  <a:pt x="1266" y="986"/>
                </a:lnTo>
                <a:lnTo>
                  <a:pt x="1263" y="984"/>
                </a:lnTo>
                <a:lnTo>
                  <a:pt x="1259" y="986"/>
                </a:lnTo>
                <a:lnTo>
                  <a:pt x="1257" y="990"/>
                </a:lnTo>
                <a:lnTo>
                  <a:pt x="1250" y="990"/>
                </a:lnTo>
                <a:lnTo>
                  <a:pt x="1245" y="986"/>
                </a:lnTo>
                <a:lnTo>
                  <a:pt x="1239" y="984"/>
                </a:lnTo>
                <a:lnTo>
                  <a:pt x="1232" y="984"/>
                </a:lnTo>
                <a:lnTo>
                  <a:pt x="1227" y="984"/>
                </a:lnTo>
                <a:lnTo>
                  <a:pt x="1223" y="983"/>
                </a:lnTo>
                <a:lnTo>
                  <a:pt x="1216" y="981"/>
                </a:lnTo>
                <a:lnTo>
                  <a:pt x="1216" y="975"/>
                </a:lnTo>
                <a:lnTo>
                  <a:pt x="1225" y="970"/>
                </a:lnTo>
                <a:lnTo>
                  <a:pt x="1227" y="966"/>
                </a:lnTo>
                <a:lnTo>
                  <a:pt x="1221" y="965"/>
                </a:lnTo>
                <a:lnTo>
                  <a:pt x="1218" y="959"/>
                </a:lnTo>
                <a:lnTo>
                  <a:pt x="1212" y="956"/>
                </a:lnTo>
                <a:lnTo>
                  <a:pt x="1205" y="954"/>
                </a:lnTo>
                <a:lnTo>
                  <a:pt x="1200" y="950"/>
                </a:lnTo>
                <a:lnTo>
                  <a:pt x="1192" y="948"/>
                </a:lnTo>
                <a:lnTo>
                  <a:pt x="1187" y="943"/>
                </a:lnTo>
                <a:lnTo>
                  <a:pt x="1185" y="939"/>
                </a:lnTo>
                <a:lnTo>
                  <a:pt x="1189" y="936"/>
                </a:lnTo>
                <a:lnTo>
                  <a:pt x="1194" y="932"/>
                </a:lnTo>
                <a:lnTo>
                  <a:pt x="1200" y="932"/>
                </a:lnTo>
                <a:lnTo>
                  <a:pt x="1201" y="928"/>
                </a:lnTo>
                <a:lnTo>
                  <a:pt x="1192" y="925"/>
                </a:lnTo>
                <a:lnTo>
                  <a:pt x="1198" y="919"/>
                </a:lnTo>
                <a:lnTo>
                  <a:pt x="1191" y="918"/>
                </a:lnTo>
                <a:lnTo>
                  <a:pt x="1187" y="914"/>
                </a:lnTo>
                <a:lnTo>
                  <a:pt x="1185" y="909"/>
                </a:lnTo>
                <a:lnTo>
                  <a:pt x="1182" y="905"/>
                </a:lnTo>
                <a:lnTo>
                  <a:pt x="1183" y="900"/>
                </a:lnTo>
                <a:lnTo>
                  <a:pt x="1183" y="894"/>
                </a:lnTo>
                <a:lnTo>
                  <a:pt x="1180" y="887"/>
                </a:lnTo>
                <a:lnTo>
                  <a:pt x="1173" y="885"/>
                </a:lnTo>
                <a:lnTo>
                  <a:pt x="1167" y="882"/>
                </a:lnTo>
                <a:lnTo>
                  <a:pt x="1160" y="878"/>
                </a:lnTo>
                <a:lnTo>
                  <a:pt x="1164" y="874"/>
                </a:lnTo>
                <a:lnTo>
                  <a:pt x="1167" y="869"/>
                </a:lnTo>
                <a:lnTo>
                  <a:pt x="1162" y="863"/>
                </a:lnTo>
                <a:lnTo>
                  <a:pt x="1164" y="858"/>
                </a:lnTo>
                <a:lnTo>
                  <a:pt x="1158" y="858"/>
                </a:lnTo>
                <a:lnTo>
                  <a:pt x="1153" y="856"/>
                </a:lnTo>
                <a:lnTo>
                  <a:pt x="1154" y="853"/>
                </a:lnTo>
                <a:lnTo>
                  <a:pt x="1154" y="845"/>
                </a:lnTo>
                <a:lnTo>
                  <a:pt x="1156" y="838"/>
                </a:lnTo>
                <a:lnTo>
                  <a:pt x="1154" y="831"/>
                </a:lnTo>
                <a:lnTo>
                  <a:pt x="1158" y="827"/>
                </a:lnTo>
                <a:lnTo>
                  <a:pt x="1151" y="820"/>
                </a:lnTo>
                <a:lnTo>
                  <a:pt x="1145" y="816"/>
                </a:lnTo>
                <a:lnTo>
                  <a:pt x="1153" y="813"/>
                </a:lnTo>
                <a:lnTo>
                  <a:pt x="1153" y="806"/>
                </a:lnTo>
                <a:lnTo>
                  <a:pt x="1147" y="804"/>
                </a:lnTo>
                <a:lnTo>
                  <a:pt x="1144" y="806"/>
                </a:lnTo>
                <a:lnTo>
                  <a:pt x="1144" y="798"/>
                </a:lnTo>
                <a:lnTo>
                  <a:pt x="1138" y="797"/>
                </a:lnTo>
                <a:lnTo>
                  <a:pt x="1133" y="797"/>
                </a:lnTo>
                <a:lnTo>
                  <a:pt x="1131" y="789"/>
                </a:lnTo>
                <a:lnTo>
                  <a:pt x="1129" y="784"/>
                </a:lnTo>
                <a:lnTo>
                  <a:pt x="1124" y="780"/>
                </a:lnTo>
                <a:lnTo>
                  <a:pt x="1120" y="777"/>
                </a:lnTo>
                <a:lnTo>
                  <a:pt x="1124" y="773"/>
                </a:lnTo>
                <a:lnTo>
                  <a:pt x="1122" y="770"/>
                </a:lnTo>
                <a:lnTo>
                  <a:pt x="1122" y="764"/>
                </a:lnTo>
                <a:lnTo>
                  <a:pt x="1115" y="762"/>
                </a:lnTo>
                <a:lnTo>
                  <a:pt x="1117" y="755"/>
                </a:lnTo>
                <a:lnTo>
                  <a:pt x="1111" y="751"/>
                </a:lnTo>
                <a:lnTo>
                  <a:pt x="1111" y="746"/>
                </a:lnTo>
                <a:lnTo>
                  <a:pt x="1108" y="739"/>
                </a:lnTo>
                <a:lnTo>
                  <a:pt x="1111" y="730"/>
                </a:lnTo>
                <a:lnTo>
                  <a:pt x="1111" y="724"/>
                </a:lnTo>
                <a:lnTo>
                  <a:pt x="1115" y="721"/>
                </a:lnTo>
                <a:lnTo>
                  <a:pt x="1117" y="715"/>
                </a:lnTo>
                <a:lnTo>
                  <a:pt x="1122" y="717"/>
                </a:lnTo>
                <a:lnTo>
                  <a:pt x="1126" y="712"/>
                </a:lnTo>
                <a:lnTo>
                  <a:pt x="1124" y="706"/>
                </a:lnTo>
                <a:lnTo>
                  <a:pt x="1122" y="701"/>
                </a:lnTo>
                <a:lnTo>
                  <a:pt x="1115" y="697"/>
                </a:lnTo>
                <a:lnTo>
                  <a:pt x="1106" y="697"/>
                </a:lnTo>
                <a:lnTo>
                  <a:pt x="1098" y="694"/>
                </a:lnTo>
                <a:lnTo>
                  <a:pt x="1091" y="688"/>
                </a:lnTo>
                <a:lnTo>
                  <a:pt x="1084" y="683"/>
                </a:lnTo>
                <a:lnTo>
                  <a:pt x="1077" y="683"/>
                </a:lnTo>
                <a:lnTo>
                  <a:pt x="1070" y="681"/>
                </a:lnTo>
                <a:lnTo>
                  <a:pt x="1064" y="679"/>
                </a:lnTo>
                <a:lnTo>
                  <a:pt x="1059" y="677"/>
                </a:lnTo>
                <a:lnTo>
                  <a:pt x="1052" y="676"/>
                </a:lnTo>
                <a:lnTo>
                  <a:pt x="1044" y="676"/>
                </a:lnTo>
                <a:lnTo>
                  <a:pt x="1041" y="674"/>
                </a:lnTo>
                <a:lnTo>
                  <a:pt x="1035" y="672"/>
                </a:lnTo>
                <a:lnTo>
                  <a:pt x="1030" y="672"/>
                </a:lnTo>
                <a:lnTo>
                  <a:pt x="1026" y="676"/>
                </a:lnTo>
                <a:lnTo>
                  <a:pt x="1021" y="681"/>
                </a:lnTo>
                <a:lnTo>
                  <a:pt x="1015" y="683"/>
                </a:lnTo>
                <a:lnTo>
                  <a:pt x="1010" y="683"/>
                </a:lnTo>
                <a:lnTo>
                  <a:pt x="1012" y="686"/>
                </a:lnTo>
                <a:lnTo>
                  <a:pt x="1001" y="688"/>
                </a:lnTo>
                <a:lnTo>
                  <a:pt x="997" y="692"/>
                </a:lnTo>
                <a:lnTo>
                  <a:pt x="992" y="694"/>
                </a:lnTo>
                <a:lnTo>
                  <a:pt x="985" y="697"/>
                </a:lnTo>
                <a:lnTo>
                  <a:pt x="974" y="697"/>
                </a:lnTo>
                <a:lnTo>
                  <a:pt x="967" y="694"/>
                </a:lnTo>
                <a:lnTo>
                  <a:pt x="958" y="692"/>
                </a:lnTo>
                <a:lnTo>
                  <a:pt x="950" y="692"/>
                </a:lnTo>
                <a:lnTo>
                  <a:pt x="943" y="688"/>
                </a:lnTo>
                <a:lnTo>
                  <a:pt x="941" y="683"/>
                </a:lnTo>
                <a:lnTo>
                  <a:pt x="938" y="676"/>
                </a:lnTo>
                <a:lnTo>
                  <a:pt x="932" y="670"/>
                </a:lnTo>
                <a:lnTo>
                  <a:pt x="927" y="668"/>
                </a:lnTo>
                <a:lnTo>
                  <a:pt x="918" y="668"/>
                </a:lnTo>
                <a:lnTo>
                  <a:pt x="912" y="668"/>
                </a:lnTo>
                <a:lnTo>
                  <a:pt x="903" y="667"/>
                </a:lnTo>
                <a:lnTo>
                  <a:pt x="894" y="665"/>
                </a:lnTo>
                <a:lnTo>
                  <a:pt x="887" y="661"/>
                </a:lnTo>
                <a:lnTo>
                  <a:pt x="882" y="656"/>
                </a:lnTo>
                <a:lnTo>
                  <a:pt x="878" y="652"/>
                </a:lnTo>
                <a:lnTo>
                  <a:pt x="875" y="645"/>
                </a:lnTo>
                <a:lnTo>
                  <a:pt x="871" y="641"/>
                </a:lnTo>
                <a:lnTo>
                  <a:pt x="869" y="639"/>
                </a:lnTo>
                <a:lnTo>
                  <a:pt x="862" y="638"/>
                </a:lnTo>
                <a:lnTo>
                  <a:pt x="858" y="636"/>
                </a:lnTo>
                <a:lnTo>
                  <a:pt x="853" y="632"/>
                </a:lnTo>
                <a:lnTo>
                  <a:pt x="846" y="630"/>
                </a:lnTo>
                <a:lnTo>
                  <a:pt x="842" y="629"/>
                </a:lnTo>
                <a:lnTo>
                  <a:pt x="837" y="625"/>
                </a:lnTo>
                <a:lnTo>
                  <a:pt x="829" y="621"/>
                </a:lnTo>
                <a:lnTo>
                  <a:pt x="820" y="614"/>
                </a:lnTo>
                <a:lnTo>
                  <a:pt x="815" y="609"/>
                </a:lnTo>
                <a:lnTo>
                  <a:pt x="811" y="603"/>
                </a:lnTo>
                <a:lnTo>
                  <a:pt x="806" y="600"/>
                </a:lnTo>
                <a:lnTo>
                  <a:pt x="799" y="596"/>
                </a:lnTo>
                <a:lnTo>
                  <a:pt x="790" y="596"/>
                </a:lnTo>
                <a:lnTo>
                  <a:pt x="782" y="596"/>
                </a:lnTo>
                <a:lnTo>
                  <a:pt x="775" y="602"/>
                </a:lnTo>
                <a:lnTo>
                  <a:pt x="770" y="607"/>
                </a:lnTo>
                <a:lnTo>
                  <a:pt x="764" y="611"/>
                </a:lnTo>
                <a:lnTo>
                  <a:pt x="759" y="612"/>
                </a:lnTo>
                <a:lnTo>
                  <a:pt x="754" y="614"/>
                </a:lnTo>
                <a:lnTo>
                  <a:pt x="746" y="611"/>
                </a:lnTo>
                <a:lnTo>
                  <a:pt x="739" y="605"/>
                </a:lnTo>
                <a:lnTo>
                  <a:pt x="732" y="602"/>
                </a:lnTo>
                <a:lnTo>
                  <a:pt x="734" y="596"/>
                </a:lnTo>
                <a:lnTo>
                  <a:pt x="737" y="593"/>
                </a:lnTo>
                <a:lnTo>
                  <a:pt x="739" y="589"/>
                </a:lnTo>
                <a:lnTo>
                  <a:pt x="739" y="585"/>
                </a:lnTo>
                <a:lnTo>
                  <a:pt x="739" y="578"/>
                </a:lnTo>
                <a:lnTo>
                  <a:pt x="739" y="573"/>
                </a:lnTo>
                <a:lnTo>
                  <a:pt x="737" y="569"/>
                </a:lnTo>
                <a:lnTo>
                  <a:pt x="734" y="562"/>
                </a:lnTo>
                <a:lnTo>
                  <a:pt x="730" y="555"/>
                </a:lnTo>
                <a:lnTo>
                  <a:pt x="728" y="551"/>
                </a:lnTo>
                <a:lnTo>
                  <a:pt x="725" y="544"/>
                </a:lnTo>
                <a:lnTo>
                  <a:pt x="719" y="540"/>
                </a:lnTo>
                <a:lnTo>
                  <a:pt x="714" y="537"/>
                </a:lnTo>
                <a:lnTo>
                  <a:pt x="712" y="529"/>
                </a:lnTo>
                <a:lnTo>
                  <a:pt x="710" y="522"/>
                </a:lnTo>
                <a:lnTo>
                  <a:pt x="710" y="518"/>
                </a:lnTo>
                <a:lnTo>
                  <a:pt x="714" y="511"/>
                </a:lnTo>
                <a:lnTo>
                  <a:pt x="712" y="508"/>
                </a:lnTo>
                <a:lnTo>
                  <a:pt x="708" y="504"/>
                </a:lnTo>
                <a:lnTo>
                  <a:pt x="699" y="500"/>
                </a:lnTo>
                <a:lnTo>
                  <a:pt x="696" y="497"/>
                </a:lnTo>
                <a:lnTo>
                  <a:pt x="690" y="491"/>
                </a:lnTo>
                <a:lnTo>
                  <a:pt x="687" y="486"/>
                </a:lnTo>
                <a:lnTo>
                  <a:pt x="681" y="481"/>
                </a:lnTo>
                <a:lnTo>
                  <a:pt x="674" y="473"/>
                </a:lnTo>
                <a:lnTo>
                  <a:pt x="665" y="470"/>
                </a:lnTo>
                <a:lnTo>
                  <a:pt x="661" y="464"/>
                </a:lnTo>
                <a:lnTo>
                  <a:pt x="654" y="462"/>
                </a:lnTo>
                <a:lnTo>
                  <a:pt x="649" y="461"/>
                </a:lnTo>
                <a:lnTo>
                  <a:pt x="643" y="461"/>
                </a:lnTo>
                <a:lnTo>
                  <a:pt x="638" y="455"/>
                </a:lnTo>
                <a:lnTo>
                  <a:pt x="636" y="444"/>
                </a:lnTo>
                <a:lnTo>
                  <a:pt x="636" y="439"/>
                </a:lnTo>
                <a:lnTo>
                  <a:pt x="634" y="432"/>
                </a:lnTo>
                <a:lnTo>
                  <a:pt x="634" y="425"/>
                </a:lnTo>
                <a:lnTo>
                  <a:pt x="627" y="423"/>
                </a:lnTo>
                <a:lnTo>
                  <a:pt x="622" y="421"/>
                </a:lnTo>
                <a:lnTo>
                  <a:pt x="616" y="419"/>
                </a:lnTo>
                <a:lnTo>
                  <a:pt x="611" y="417"/>
                </a:lnTo>
                <a:lnTo>
                  <a:pt x="605" y="412"/>
                </a:lnTo>
                <a:lnTo>
                  <a:pt x="598" y="415"/>
                </a:lnTo>
                <a:lnTo>
                  <a:pt x="595" y="419"/>
                </a:lnTo>
                <a:lnTo>
                  <a:pt x="587" y="417"/>
                </a:lnTo>
                <a:lnTo>
                  <a:pt x="582" y="415"/>
                </a:lnTo>
                <a:lnTo>
                  <a:pt x="577" y="415"/>
                </a:lnTo>
                <a:lnTo>
                  <a:pt x="569" y="412"/>
                </a:lnTo>
                <a:lnTo>
                  <a:pt x="568" y="408"/>
                </a:lnTo>
                <a:lnTo>
                  <a:pt x="566" y="401"/>
                </a:lnTo>
                <a:lnTo>
                  <a:pt x="562" y="397"/>
                </a:lnTo>
                <a:lnTo>
                  <a:pt x="557" y="401"/>
                </a:lnTo>
                <a:lnTo>
                  <a:pt x="549" y="403"/>
                </a:lnTo>
                <a:lnTo>
                  <a:pt x="542" y="405"/>
                </a:lnTo>
                <a:lnTo>
                  <a:pt x="539" y="410"/>
                </a:lnTo>
                <a:lnTo>
                  <a:pt x="539" y="417"/>
                </a:lnTo>
                <a:lnTo>
                  <a:pt x="537" y="425"/>
                </a:lnTo>
                <a:lnTo>
                  <a:pt x="526" y="432"/>
                </a:lnTo>
                <a:lnTo>
                  <a:pt x="521" y="439"/>
                </a:lnTo>
                <a:lnTo>
                  <a:pt x="515" y="448"/>
                </a:lnTo>
                <a:lnTo>
                  <a:pt x="510" y="455"/>
                </a:lnTo>
                <a:lnTo>
                  <a:pt x="504" y="462"/>
                </a:lnTo>
                <a:lnTo>
                  <a:pt x="501" y="466"/>
                </a:lnTo>
                <a:lnTo>
                  <a:pt x="497" y="470"/>
                </a:lnTo>
                <a:lnTo>
                  <a:pt x="494" y="475"/>
                </a:lnTo>
                <a:lnTo>
                  <a:pt x="490" y="484"/>
                </a:lnTo>
                <a:lnTo>
                  <a:pt x="490" y="493"/>
                </a:lnTo>
                <a:lnTo>
                  <a:pt x="492" y="502"/>
                </a:lnTo>
                <a:lnTo>
                  <a:pt x="490" y="509"/>
                </a:lnTo>
                <a:lnTo>
                  <a:pt x="488" y="513"/>
                </a:lnTo>
                <a:lnTo>
                  <a:pt x="486" y="518"/>
                </a:lnTo>
                <a:lnTo>
                  <a:pt x="488" y="526"/>
                </a:lnTo>
                <a:lnTo>
                  <a:pt x="492" y="529"/>
                </a:lnTo>
                <a:lnTo>
                  <a:pt x="488" y="535"/>
                </a:lnTo>
                <a:lnTo>
                  <a:pt x="479" y="537"/>
                </a:lnTo>
                <a:lnTo>
                  <a:pt x="475" y="540"/>
                </a:lnTo>
                <a:lnTo>
                  <a:pt x="472" y="544"/>
                </a:lnTo>
                <a:lnTo>
                  <a:pt x="466" y="549"/>
                </a:lnTo>
                <a:lnTo>
                  <a:pt x="463" y="553"/>
                </a:lnTo>
                <a:lnTo>
                  <a:pt x="456" y="553"/>
                </a:lnTo>
                <a:lnTo>
                  <a:pt x="452" y="556"/>
                </a:lnTo>
                <a:lnTo>
                  <a:pt x="452" y="564"/>
                </a:lnTo>
                <a:lnTo>
                  <a:pt x="447" y="569"/>
                </a:lnTo>
                <a:lnTo>
                  <a:pt x="441" y="574"/>
                </a:lnTo>
                <a:lnTo>
                  <a:pt x="436" y="583"/>
                </a:lnTo>
                <a:lnTo>
                  <a:pt x="434" y="589"/>
                </a:lnTo>
                <a:lnTo>
                  <a:pt x="430" y="594"/>
                </a:lnTo>
                <a:lnTo>
                  <a:pt x="428" y="598"/>
                </a:lnTo>
                <a:lnTo>
                  <a:pt x="423" y="600"/>
                </a:lnTo>
                <a:lnTo>
                  <a:pt x="423" y="605"/>
                </a:lnTo>
                <a:lnTo>
                  <a:pt x="418" y="609"/>
                </a:lnTo>
                <a:lnTo>
                  <a:pt x="410" y="605"/>
                </a:lnTo>
                <a:lnTo>
                  <a:pt x="410" y="600"/>
                </a:lnTo>
                <a:lnTo>
                  <a:pt x="405" y="596"/>
                </a:lnTo>
                <a:lnTo>
                  <a:pt x="401" y="600"/>
                </a:lnTo>
                <a:lnTo>
                  <a:pt x="396" y="602"/>
                </a:lnTo>
                <a:lnTo>
                  <a:pt x="392" y="605"/>
                </a:lnTo>
                <a:lnTo>
                  <a:pt x="385" y="598"/>
                </a:lnTo>
                <a:lnTo>
                  <a:pt x="376" y="598"/>
                </a:lnTo>
                <a:lnTo>
                  <a:pt x="369" y="598"/>
                </a:lnTo>
                <a:lnTo>
                  <a:pt x="362" y="598"/>
                </a:lnTo>
                <a:lnTo>
                  <a:pt x="354" y="594"/>
                </a:lnTo>
                <a:lnTo>
                  <a:pt x="349" y="589"/>
                </a:lnTo>
                <a:lnTo>
                  <a:pt x="347" y="583"/>
                </a:lnTo>
                <a:lnTo>
                  <a:pt x="340" y="580"/>
                </a:lnTo>
                <a:lnTo>
                  <a:pt x="335" y="582"/>
                </a:lnTo>
                <a:lnTo>
                  <a:pt x="329" y="578"/>
                </a:lnTo>
                <a:lnTo>
                  <a:pt x="329" y="573"/>
                </a:lnTo>
                <a:lnTo>
                  <a:pt x="326" y="569"/>
                </a:lnTo>
                <a:lnTo>
                  <a:pt x="324" y="562"/>
                </a:lnTo>
                <a:lnTo>
                  <a:pt x="320" y="555"/>
                </a:lnTo>
                <a:lnTo>
                  <a:pt x="317" y="553"/>
                </a:lnTo>
                <a:lnTo>
                  <a:pt x="309" y="553"/>
                </a:lnTo>
                <a:lnTo>
                  <a:pt x="306" y="553"/>
                </a:lnTo>
                <a:lnTo>
                  <a:pt x="300" y="556"/>
                </a:lnTo>
                <a:lnTo>
                  <a:pt x="297" y="555"/>
                </a:lnTo>
                <a:lnTo>
                  <a:pt x="291" y="560"/>
                </a:lnTo>
                <a:lnTo>
                  <a:pt x="284" y="556"/>
                </a:lnTo>
                <a:lnTo>
                  <a:pt x="282" y="560"/>
                </a:lnTo>
                <a:lnTo>
                  <a:pt x="282" y="565"/>
                </a:lnTo>
                <a:lnTo>
                  <a:pt x="284" y="571"/>
                </a:lnTo>
                <a:lnTo>
                  <a:pt x="277" y="573"/>
                </a:lnTo>
                <a:lnTo>
                  <a:pt x="271" y="574"/>
                </a:lnTo>
                <a:lnTo>
                  <a:pt x="271" y="580"/>
                </a:lnTo>
                <a:lnTo>
                  <a:pt x="270" y="585"/>
                </a:lnTo>
                <a:lnTo>
                  <a:pt x="266" y="587"/>
                </a:lnTo>
                <a:lnTo>
                  <a:pt x="259" y="591"/>
                </a:lnTo>
                <a:lnTo>
                  <a:pt x="253" y="593"/>
                </a:lnTo>
                <a:lnTo>
                  <a:pt x="253" y="585"/>
                </a:lnTo>
                <a:lnTo>
                  <a:pt x="248" y="582"/>
                </a:lnTo>
                <a:lnTo>
                  <a:pt x="244" y="589"/>
                </a:lnTo>
                <a:lnTo>
                  <a:pt x="239" y="596"/>
                </a:lnTo>
                <a:lnTo>
                  <a:pt x="237" y="600"/>
                </a:lnTo>
                <a:lnTo>
                  <a:pt x="237" y="607"/>
                </a:lnTo>
                <a:lnTo>
                  <a:pt x="237" y="612"/>
                </a:lnTo>
                <a:lnTo>
                  <a:pt x="230" y="609"/>
                </a:lnTo>
                <a:lnTo>
                  <a:pt x="223" y="603"/>
                </a:lnTo>
                <a:lnTo>
                  <a:pt x="219" y="600"/>
                </a:lnTo>
                <a:lnTo>
                  <a:pt x="212" y="596"/>
                </a:lnTo>
                <a:lnTo>
                  <a:pt x="206" y="598"/>
                </a:lnTo>
                <a:lnTo>
                  <a:pt x="203" y="603"/>
                </a:lnTo>
                <a:lnTo>
                  <a:pt x="197" y="603"/>
                </a:lnTo>
                <a:lnTo>
                  <a:pt x="190" y="607"/>
                </a:lnTo>
                <a:lnTo>
                  <a:pt x="188" y="616"/>
                </a:lnTo>
                <a:lnTo>
                  <a:pt x="185" y="621"/>
                </a:lnTo>
                <a:lnTo>
                  <a:pt x="179" y="621"/>
                </a:lnTo>
                <a:lnTo>
                  <a:pt x="176" y="621"/>
                </a:lnTo>
                <a:lnTo>
                  <a:pt x="168" y="623"/>
                </a:lnTo>
                <a:lnTo>
                  <a:pt x="163" y="629"/>
                </a:lnTo>
                <a:lnTo>
                  <a:pt x="159" y="634"/>
                </a:lnTo>
                <a:lnTo>
                  <a:pt x="158" y="639"/>
                </a:lnTo>
                <a:lnTo>
                  <a:pt x="152" y="638"/>
                </a:lnTo>
                <a:lnTo>
                  <a:pt x="150" y="641"/>
                </a:lnTo>
                <a:lnTo>
                  <a:pt x="150" y="648"/>
                </a:lnTo>
                <a:lnTo>
                  <a:pt x="145" y="652"/>
                </a:lnTo>
                <a:lnTo>
                  <a:pt x="145" y="658"/>
                </a:lnTo>
                <a:lnTo>
                  <a:pt x="140" y="661"/>
                </a:lnTo>
                <a:lnTo>
                  <a:pt x="134" y="663"/>
                </a:lnTo>
                <a:lnTo>
                  <a:pt x="127" y="663"/>
                </a:lnTo>
                <a:lnTo>
                  <a:pt x="121" y="658"/>
                </a:lnTo>
                <a:lnTo>
                  <a:pt x="116" y="654"/>
                </a:lnTo>
                <a:lnTo>
                  <a:pt x="112" y="650"/>
                </a:lnTo>
                <a:lnTo>
                  <a:pt x="116" y="641"/>
                </a:lnTo>
                <a:lnTo>
                  <a:pt x="112" y="638"/>
                </a:lnTo>
                <a:lnTo>
                  <a:pt x="107" y="634"/>
                </a:lnTo>
                <a:lnTo>
                  <a:pt x="105" y="638"/>
                </a:lnTo>
                <a:lnTo>
                  <a:pt x="109" y="639"/>
                </a:lnTo>
                <a:lnTo>
                  <a:pt x="105" y="645"/>
                </a:lnTo>
                <a:lnTo>
                  <a:pt x="98" y="643"/>
                </a:lnTo>
                <a:lnTo>
                  <a:pt x="93" y="638"/>
                </a:lnTo>
                <a:lnTo>
                  <a:pt x="87" y="639"/>
                </a:lnTo>
                <a:lnTo>
                  <a:pt x="84" y="643"/>
                </a:lnTo>
                <a:lnTo>
                  <a:pt x="80" y="650"/>
                </a:lnTo>
                <a:lnTo>
                  <a:pt x="76" y="652"/>
                </a:lnTo>
                <a:lnTo>
                  <a:pt x="71" y="647"/>
                </a:lnTo>
                <a:lnTo>
                  <a:pt x="71" y="641"/>
                </a:lnTo>
                <a:lnTo>
                  <a:pt x="69" y="638"/>
                </a:lnTo>
                <a:lnTo>
                  <a:pt x="15" y="627"/>
                </a:lnTo>
                <a:lnTo>
                  <a:pt x="11" y="620"/>
                </a:lnTo>
                <a:lnTo>
                  <a:pt x="6" y="612"/>
                </a:lnTo>
                <a:lnTo>
                  <a:pt x="2" y="605"/>
                </a:lnTo>
                <a:lnTo>
                  <a:pt x="0" y="598"/>
                </a:lnTo>
                <a:lnTo>
                  <a:pt x="10" y="596"/>
                </a:lnTo>
                <a:lnTo>
                  <a:pt x="20" y="596"/>
                </a:lnTo>
                <a:lnTo>
                  <a:pt x="33" y="596"/>
                </a:lnTo>
                <a:lnTo>
                  <a:pt x="42" y="593"/>
                </a:lnTo>
                <a:lnTo>
                  <a:pt x="46" y="587"/>
                </a:lnTo>
                <a:lnTo>
                  <a:pt x="46" y="576"/>
                </a:lnTo>
                <a:lnTo>
                  <a:pt x="40" y="571"/>
                </a:lnTo>
                <a:lnTo>
                  <a:pt x="31" y="567"/>
                </a:lnTo>
                <a:lnTo>
                  <a:pt x="22" y="564"/>
                </a:lnTo>
                <a:lnTo>
                  <a:pt x="17" y="558"/>
                </a:lnTo>
                <a:lnTo>
                  <a:pt x="8" y="555"/>
                </a:lnTo>
                <a:lnTo>
                  <a:pt x="4" y="551"/>
                </a:lnTo>
                <a:lnTo>
                  <a:pt x="6" y="544"/>
                </a:lnTo>
                <a:lnTo>
                  <a:pt x="13" y="538"/>
                </a:lnTo>
                <a:lnTo>
                  <a:pt x="24" y="537"/>
                </a:lnTo>
                <a:lnTo>
                  <a:pt x="37" y="535"/>
                </a:lnTo>
                <a:lnTo>
                  <a:pt x="46" y="533"/>
                </a:lnTo>
                <a:lnTo>
                  <a:pt x="55" y="529"/>
                </a:lnTo>
                <a:lnTo>
                  <a:pt x="62" y="526"/>
                </a:lnTo>
                <a:lnTo>
                  <a:pt x="67" y="518"/>
                </a:lnTo>
                <a:lnTo>
                  <a:pt x="69" y="509"/>
                </a:lnTo>
                <a:lnTo>
                  <a:pt x="73" y="502"/>
                </a:lnTo>
                <a:lnTo>
                  <a:pt x="75" y="491"/>
                </a:lnTo>
                <a:lnTo>
                  <a:pt x="78" y="484"/>
                </a:lnTo>
                <a:lnTo>
                  <a:pt x="80" y="482"/>
                </a:lnTo>
                <a:lnTo>
                  <a:pt x="85" y="479"/>
                </a:lnTo>
                <a:lnTo>
                  <a:pt x="94" y="477"/>
                </a:lnTo>
                <a:lnTo>
                  <a:pt x="107" y="475"/>
                </a:lnTo>
                <a:lnTo>
                  <a:pt x="114" y="471"/>
                </a:lnTo>
                <a:lnTo>
                  <a:pt x="123" y="466"/>
                </a:lnTo>
                <a:lnTo>
                  <a:pt x="127" y="462"/>
                </a:lnTo>
                <a:lnTo>
                  <a:pt x="132" y="453"/>
                </a:lnTo>
                <a:lnTo>
                  <a:pt x="132" y="443"/>
                </a:lnTo>
                <a:lnTo>
                  <a:pt x="132" y="432"/>
                </a:lnTo>
                <a:lnTo>
                  <a:pt x="132" y="421"/>
                </a:lnTo>
                <a:lnTo>
                  <a:pt x="132" y="412"/>
                </a:lnTo>
                <a:lnTo>
                  <a:pt x="134" y="403"/>
                </a:lnTo>
                <a:lnTo>
                  <a:pt x="134" y="401"/>
                </a:lnTo>
                <a:lnTo>
                  <a:pt x="140" y="396"/>
                </a:lnTo>
                <a:lnTo>
                  <a:pt x="147" y="392"/>
                </a:lnTo>
                <a:lnTo>
                  <a:pt x="156" y="388"/>
                </a:lnTo>
                <a:lnTo>
                  <a:pt x="167" y="385"/>
                </a:lnTo>
                <a:lnTo>
                  <a:pt x="176" y="383"/>
                </a:lnTo>
                <a:lnTo>
                  <a:pt x="185" y="379"/>
                </a:lnTo>
                <a:lnTo>
                  <a:pt x="190" y="376"/>
                </a:lnTo>
                <a:lnTo>
                  <a:pt x="194" y="367"/>
                </a:lnTo>
                <a:lnTo>
                  <a:pt x="192" y="359"/>
                </a:lnTo>
                <a:lnTo>
                  <a:pt x="186" y="352"/>
                </a:lnTo>
                <a:lnTo>
                  <a:pt x="181" y="345"/>
                </a:lnTo>
                <a:lnTo>
                  <a:pt x="185" y="336"/>
                </a:lnTo>
                <a:lnTo>
                  <a:pt x="194" y="336"/>
                </a:lnTo>
                <a:lnTo>
                  <a:pt x="205" y="336"/>
                </a:lnTo>
                <a:lnTo>
                  <a:pt x="215" y="338"/>
                </a:lnTo>
                <a:lnTo>
                  <a:pt x="224" y="340"/>
                </a:lnTo>
                <a:lnTo>
                  <a:pt x="233" y="341"/>
                </a:lnTo>
                <a:lnTo>
                  <a:pt x="242" y="347"/>
                </a:lnTo>
                <a:lnTo>
                  <a:pt x="252" y="350"/>
                </a:lnTo>
                <a:lnTo>
                  <a:pt x="262" y="352"/>
                </a:lnTo>
                <a:lnTo>
                  <a:pt x="273" y="350"/>
                </a:lnTo>
                <a:lnTo>
                  <a:pt x="282" y="347"/>
                </a:lnTo>
                <a:lnTo>
                  <a:pt x="293" y="345"/>
                </a:lnTo>
                <a:lnTo>
                  <a:pt x="302" y="343"/>
                </a:lnTo>
                <a:lnTo>
                  <a:pt x="309" y="340"/>
                </a:lnTo>
                <a:lnTo>
                  <a:pt x="322" y="340"/>
                </a:lnTo>
                <a:lnTo>
                  <a:pt x="333" y="341"/>
                </a:lnTo>
                <a:lnTo>
                  <a:pt x="342" y="345"/>
                </a:lnTo>
                <a:lnTo>
                  <a:pt x="349" y="349"/>
                </a:lnTo>
                <a:lnTo>
                  <a:pt x="358" y="349"/>
                </a:lnTo>
                <a:lnTo>
                  <a:pt x="373" y="347"/>
                </a:lnTo>
                <a:lnTo>
                  <a:pt x="382" y="345"/>
                </a:lnTo>
                <a:lnTo>
                  <a:pt x="392" y="343"/>
                </a:lnTo>
                <a:lnTo>
                  <a:pt x="398" y="338"/>
                </a:lnTo>
                <a:lnTo>
                  <a:pt x="405" y="334"/>
                </a:lnTo>
                <a:lnTo>
                  <a:pt x="410" y="327"/>
                </a:lnTo>
                <a:lnTo>
                  <a:pt x="414" y="320"/>
                </a:lnTo>
                <a:lnTo>
                  <a:pt x="418" y="311"/>
                </a:lnTo>
                <a:lnTo>
                  <a:pt x="419" y="302"/>
                </a:lnTo>
                <a:lnTo>
                  <a:pt x="421" y="293"/>
                </a:lnTo>
                <a:lnTo>
                  <a:pt x="425" y="285"/>
                </a:lnTo>
                <a:lnTo>
                  <a:pt x="428" y="280"/>
                </a:lnTo>
                <a:lnTo>
                  <a:pt x="428" y="278"/>
                </a:lnTo>
                <a:lnTo>
                  <a:pt x="434" y="271"/>
                </a:lnTo>
                <a:lnTo>
                  <a:pt x="438" y="266"/>
                </a:lnTo>
                <a:lnTo>
                  <a:pt x="447" y="260"/>
                </a:lnTo>
                <a:lnTo>
                  <a:pt x="454" y="255"/>
                </a:lnTo>
                <a:lnTo>
                  <a:pt x="463" y="251"/>
                </a:lnTo>
                <a:lnTo>
                  <a:pt x="472" y="249"/>
                </a:lnTo>
                <a:lnTo>
                  <a:pt x="481" y="249"/>
                </a:lnTo>
                <a:lnTo>
                  <a:pt x="490" y="253"/>
                </a:lnTo>
                <a:lnTo>
                  <a:pt x="501" y="255"/>
                </a:lnTo>
                <a:lnTo>
                  <a:pt x="508" y="260"/>
                </a:lnTo>
                <a:lnTo>
                  <a:pt x="515" y="266"/>
                </a:lnTo>
                <a:lnTo>
                  <a:pt x="521" y="273"/>
                </a:lnTo>
                <a:lnTo>
                  <a:pt x="522" y="280"/>
                </a:lnTo>
                <a:lnTo>
                  <a:pt x="528" y="287"/>
                </a:lnTo>
                <a:lnTo>
                  <a:pt x="533" y="293"/>
                </a:lnTo>
                <a:lnTo>
                  <a:pt x="540" y="296"/>
                </a:lnTo>
                <a:lnTo>
                  <a:pt x="551" y="296"/>
                </a:lnTo>
                <a:lnTo>
                  <a:pt x="557" y="291"/>
                </a:lnTo>
                <a:lnTo>
                  <a:pt x="562" y="284"/>
                </a:lnTo>
                <a:lnTo>
                  <a:pt x="571" y="284"/>
                </a:lnTo>
                <a:lnTo>
                  <a:pt x="578" y="291"/>
                </a:lnTo>
                <a:lnTo>
                  <a:pt x="582" y="293"/>
                </a:lnTo>
                <a:lnTo>
                  <a:pt x="586" y="294"/>
                </a:lnTo>
                <a:lnTo>
                  <a:pt x="591" y="300"/>
                </a:lnTo>
                <a:lnTo>
                  <a:pt x="600" y="298"/>
                </a:lnTo>
                <a:lnTo>
                  <a:pt x="609" y="293"/>
                </a:lnTo>
                <a:lnTo>
                  <a:pt x="609" y="284"/>
                </a:lnTo>
                <a:lnTo>
                  <a:pt x="609" y="273"/>
                </a:lnTo>
                <a:lnTo>
                  <a:pt x="609" y="264"/>
                </a:lnTo>
                <a:lnTo>
                  <a:pt x="611" y="255"/>
                </a:lnTo>
                <a:lnTo>
                  <a:pt x="618" y="249"/>
                </a:lnTo>
                <a:lnTo>
                  <a:pt x="625" y="246"/>
                </a:lnTo>
                <a:lnTo>
                  <a:pt x="633" y="242"/>
                </a:lnTo>
                <a:lnTo>
                  <a:pt x="640" y="235"/>
                </a:lnTo>
                <a:lnTo>
                  <a:pt x="645" y="228"/>
                </a:lnTo>
                <a:lnTo>
                  <a:pt x="649" y="222"/>
                </a:lnTo>
                <a:lnTo>
                  <a:pt x="652" y="213"/>
                </a:lnTo>
                <a:lnTo>
                  <a:pt x="656" y="206"/>
                </a:lnTo>
                <a:lnTo>
                  <a:pt x="661" y="201"/>
                </a:lnTo>
                <a:lnTo>
                  <a:pt x="667" y="195"/>
                </a:lnTo>
                <a:lnTo>
                  <a:pt x="674" y="190"/>
                </a:lnTo>
                <a:lnTo>
                  <a:pt x="680" y="184"/>
                </a:lnTo>
                <a:lnTo>
                  <a:pt x="689" y="181"/>
                </a:lnTo>
                <a:lnTo>
                  <a:pt x="699" y="181"/>
                </a:lnTo>
                <a:lnTo>
                  <a:pt x="703" y="173"/>
                </a:lnTo>
                <a:lnTo>
                  <a:pt x="708" y="166"/>
                </a:lnTo>
                <a:lnTo>
                  <a:pt x="714" y="163"/>
                </a:lnTo>
                <a:lnTo>
                  <a:pt x="717" y="154"/>
                </a:lnTo>
                <a:lnTo>
                  <a:pt x="723" y="146"/>
                </a:lnTo>
                <a:lnTo>
                  <a:pt x="726" y="139"/>
                </a:lnTo>
                <a:lnTo>
                  <a:pt x="730" y="132"/>
                </a:lnTo>
                <a:lnTo>
                  <a:pt x="737" y="125"/>
                </a:lnTo>
                <a:lnTo>
                  <a:pt x="741" y="119"/>
                </a:lnTo>
                <a:lnTo>
                  <a:pt x="745" y="114"/>
                </a:lnTo>
                <a:lnTo>
                  <a:pt x="748" y="107"/>
                </a:lnTo>
                <a:lnTo>
                  <a:pt x="752" y="98"/>
                </a:lnTo>
                <a:lnTo>
                  <a:pt x="755" y="90"/>
                </a:lnTo>
                <a:lnTo>
                  <a:pt x="759" y="85"/>
                </a:lnTo>
                <a:lnTo>
                  <a:pt x="761" y="83"/>
                </a:lnTo>
                <a:lnTo>
                  <a:pt x="766" y="76"/>
                </a:lnTo>
                <a:lnTo>
                  <a:pt x="772" y="70"/>
                </a:lnTo>
                <a:lnTo>
                  <a:pt x="779" y="65"/>
                </a:lnTo>
                <a:lnTo>
                  <a:pt x="786" y="61"/>
                </a:lnTo>
                <a:lnTo>
                  <a:pt x="795" y="58"/>
                </a:lnTo>
                <a:lnTo>
                  <a:pt x="802" y="54"/>
                </a:lnTo>
                <a:lnTo>
                  <a:pt x="808" y="47"/>
                </a:lnTo>
                <a:lnTo>
                  <a:pt x="815" y="42"/>
                </a:lnTo>
                <a:lnTo>
                  <a:pt x="822" y="36"/>
                </a:lnTo>
                <a:lnTo>
                  <a:pt x="826" y="33"/>
                </a:lnTo>
                <a:lnTo>
                  <a:pt x="833" y="27"/>
                </a:lnTo>
                <a:lnTo>
                  <a:pt x="840" y="22"/>
                </a:lnTo>
                <a:lnTo>
                  <a:pt x="849" y="18"/>
                </a:lnTo>
                <a:lnTo>
                  <a:pt x="858" y="15"/>
                </a:lnTo>
                <a:lnTo>
                  <a:pt x="860" y="5"/>
                </a:lnTo>
                <a:lnTo>
                  <a:pt x="867" y="0"/>
                </a:lnTo>
                <a:lnTo>
                  <a:pt x="878" y="2"/>
                </a:lnTo>
                <a:lnTo>
                  <a:pt x="885" y="5"/>
                </a:lnTo>
                <a:lnTo>
                  <a:pt x="889" y="13"/>
                </a:lnTo>
                <a:lnTo>
                  <a:pt x="894" y="20"/>
                </a:lnTo>
                <a:close/>
              </a:path>
            </a:pathLst>
          </a:custGeom>
          <a:solidFill>
            <a:schemeClr val="accent1">
              <a:lumMod val="40000"/>
              <a:lumOff val="60000"/>
            </a:schemeClr>
          </a:solidFill>
          <a:ln w="4">
            <a:solidFill>
              <a:srgbClr val="6E6E6E"/>
            </a:solidFill>
            <a:prstDash val="solid"/>
            <a:round/>
            <a:headEnd/>
            <a:tailEnd/>
          </a:ln>
        </p:spPr>
        <p:txBody>
          <a:bodyPr/>
          <a:lstStyle/>
          <a:p>
            <a:pPr fontAlgn="auto">
              <a:spcBef>
                <a:spcPts val="0"/>
              </a:spcBef>
              <a:spcAft>
                <a:spcPts val="0"/>
              </a:spcAft>
              <a:defRPr/>
            </a:pPr>
            <a:endParaRPr lang="en-US">
              <a:latin typeface="+mn-lt"/>
              <a:cs typeface="+mn-cs"/>
            </a:endParaRPr>
          </a:p>
        </p:txBody>
      </p:sp>
      <p:sp>
        <p:nvSpPr>
          <p:cNvPr id="6" name="Freeform 8"/>
          <p:cNvSpPr>
            <a:spLocks/>
          </p:cNvSpPr>
          <p:nvPr/>
        </p:nvSpPr>
        <p:spPr bwMode="auto">
          <a:xfrm>
            <a:off x="1000125" y="3717925"/>
            <a:ext cx="2657475" cy="1336675"/>
          </a:xfrm>
          <a:custGeom>
            <a:avLst/>
            <a:gdLst/>
            <a:ahLst/>
            <a:cxnLst>
              <a:cxn ang="0">
                <a:pos x="558" y="27"/>
              </a:cxn>
              <a:cxn ang="0">
                <a:pos x="592" y="94"/>
              </a:cxn>
              <a:cxn ang="0">
                <a:pos x="619" y="144"/>
              </a:cxn>
              <a:cxn ang="0">
                <a:pos x="675" y="182"/>
              </a:cxn>
              <a:cxn ang="0">
                <a:pos x="686" y="258"/>
              </a:cxn>
              <a:cxn ang="0">
                <a:pos x="769" y="215"/>
              </a:cxn>
              <a:cxn ang="0">
                <a:pos x="852" y="220"/>
              </a:cxn>
              <a:cxn ang="0">
                <a:pos x="834" y="267"/>
              </a:cxn>
              <a:cxn ang="0">
                <a:pos x="906" y="305"/>
              </a:cxn>
              <a:cxn ang="0">
                <a:pos x="1000" y="273"/>
              </a:cxn>
              <a:cxn ang="0">
                <a:pos x="1045" y="325"/>
              </a:cxn>
              <a:cxn ang="0">
                <a:pos x="1074" y="365"/>
              </a:cxn>
              <a:cxn ang="0">
                <a:pos x="1090" y="437"/>
              </a:cxn>
              <a:cxn ang="0">
                <a:pos x="1080" y="475"/>
              </a:cxn>
              <a:cxn ang="0">
                <a:pos x="1013" y="478"/>
              </a:cxn>
              <a:cxn ang="0">
                <a:pos x="977" y="502"/>
              </a:cxn>
              <a:cxn ang="0">
                <a:pos x="1040" y="524"/>
              </a:cxn>
              <a:cxn ang="0">
                <a:pos x="1116" y="500"/>
              </a:cxn>
              <a:cxn ang="0">
                <a:pos x="1208" y="480"/>
              </a:cxn>
              <a:cxn ang="0">
                <a:pos x="1293" y="482"/>
              </a:cxn>
              <a:cxn ang="0">
                <a:pos x="1340" y="469"/>
              </a:cxn>
              <a:cxn ang="0">
                <a:pos x="1426" y="469"/>
              </a:cxn>
              <a:cxn ang="0">
                <a:pos x="1506" y="491"/>
              </a:cxn>
              <a:cxn ang="0">
                <a:pos x="1544" y="567"/>
              </a:cxn>
              <a:cxn ang="0">
                <a:pos x="1623" y="578"/>
              </a:cxn>
              <a:cxn ang="0">
                <a:pos x="1657" y="594"/>
              </a:cxn>
              <a:cxn ang="0">
                <a:pos x="1648" y="645"/>
              </a:cxn>
              <a:cxn ang="0">
                <a:pos x="1556" y="619"/>
              </a:cxn>
              <a:cxn ang="0">
                <a:pos x="1477" y="616"/>
              </a:cxn>
              <a:cxn ang="0">
                <a:pos x="1439" y="589"/>
              </a:cxn>
              <a:cxn ang="0">
                <a:pos x="1401" y="609"/>
              </a:cxn>
              <a:cxn ang="0">
                <a:pos x="1379" y="646"/>
              </a:cxn>
              <a:cxn ang="0">
                <a:pos x="1345" y="603"/>
              </a:cxn>
              <a:cxn ang="0">
                <a:pos x="1313" y="632"/>
              </a:cxn>
              <a:cxn ang="0">
                <a:pos x="1302" y="677"/>
              </a:cxn>
              <a:cxn ang="0">
                <a:pos x="1229" y="666"/>
              </a:cxn>
              <a:cxn ang="0">
                <a:pos x="1157" y="674"/>
              </a:cxn>
              <a:cxn ang="0">
                <a:pos x="1090" y="722"/>
              </a:cxn>
              <a:cxn ang="0">
                <a:pos x="1016" y="679"/>
              </a:cxn>
              <a:cxn ang="0">
                <a:pos x="957" y="646"/>
              </a:cxn>
              <a:cxn ang="0">
                <a:pos x="924" y="677"/>
              </a:cxn>
              <a:cxn ang="0">
                <a:pos x="856" y="641"/>
              </a:cxn>
              <a:cxn ang="0">
                <a:pos x="820" y="692"/>
              </a:cxn>
              <a:cxn ang="0">
                <a:pos x="758" y="728"/>
              </a:cxn>
              <a:cxn ang="0">
                <a:pos x="755" y="760"/>
              </a:cxn>
              <a:cxn ang="0">
                <a:pos x="717" y="820"/>
              </a:cxn>
              <a:cxn ang="0">
                <a:pos x="639" y="827"/>
              </a:cxn>
              <a:cxn ang="0">
                <a:pos x="588" y="755"/>
              </a:cxn>
              <a:cxn ang="0">
                <a:pos x="558" y="684"/>
              </a:cxn>
              <a:cxn ang="0">
                <a:pos x="565" y="616"/>
              </a:cxn>
              <a:cxn ang="0">
                <a:pos x="581" y="549"/>
              </a:cxn>
              <a:cxn ang="0">
                <a:pos x="543" y="513"/>
              </a:cxn>
              <a:cxn ang="0">
                <a:pos x="500" y="578"/>
              </a:cxn>
              <a:cxn ang="0">
                <a:pos x="419" y="603"/>
              </a:cxn>
              <a:cxn ang="0">
                <a:pos x="328" y="587"/>
              </a:cxn>
              <a:cxn ang="0">
                <a:pos x="162" y="370"/>
              </a:cxn>
              <a:cxn ang="0">
                <a:pos x="90" y="265"/>
              </a:cxn>
              <a:cxn ang="0">
                <a:pos x="1" y="188"/>
              </a:cxn>
              <a:cxn ang="0">
                <a:pos x="68" y="143"/>
              </a:cxn>
              <a:cxn ang="0">
                <a:pos x="139" y="124"/>
              </a:cxn>
              <a:cxn ang="0">
                <a:pos x="242" y="61"/>
              </a:cxn>
              <a:cxn ang="0">
                <a:pos x="375" y="34"/>
              </a:cxn>
            </a:cxnLst>
            <a:rect l="0" t="0" r="r" b="b"/>
            <a:pathLst>
              <a:path w="1674" h="842">
                <a:moveTo>
                  <a:pt x="460" y="0"/>
                </a:moveTo>
                <a:lnTo>
                  <a:pt x="494" y="34"/>
                </a:lnTo>
                <a:lnTo>
                  <a:pt x="498" y="31"/>
                </a:lnTo>
                <a:lnTo>
                  <a:pt x="505" y="27"/>
                </a:lnTo>
                <a:lnTo>
                  <a:pt x="513" y="23"/>
                </a:lnTo>
                <a:lnTo>
                  <a:pt x="518" y="20"/>
                </a:lnTo>
                <a:lnTo>
                  <a:pt x="523" y="16"/>
                </a:lnTo>
                <a:lnTo>
                  <a:pt x="529" y="14"/>
                </a:lnTo>
                <a:lnTo>
                  <a:pt x="536" y="16"/>
                </a:lnTo>
                <a:lnTo>
                  <a:pt x="541" y="12"/>
                </a:lnTo>
                <a:lnTo>
                  <a:pt x="550" y="14"/>
                </a:lnTo>
                <a:lnTo>
                  <a:pt x="554" y="18"/>
                </a:lnTo>
                <a:lnTo>
                  <a:pt x="556" y="21"/>
                </a:lnTo>
                <a:lnTo>
                  <a:pt x="558" y="27"/>
                </a:lnTo>
                <a:lnTo>
                  <a:pt x="563" y="25"/>
                </a:lnTo>
                <a:lnTo>
                  <a:pt x="568" y="29"/>
                </a:lnTo>
                <a:lnTo>
                  <a:pt x="563" y="34"/>
                </a:lnTo>
                <a:lnTo>
                  <a:pt x="565" y="41"/>
                </a:lnTo>
                <a:lnTo>
                  <a:pt x="565" y="49"/>
                </a:lnTo>
                <a:lnTo>
                  <a:pt x="568" y="54"/>
                </a:lnTo>
                <a:lnTo>
                  <a:pt x="574" y="58"/>
                </a:lnTo>
                <a:lnTo>
                  <a:pt x="576" y="65"/>
                </a:lnTo>
                <a:lnTo>
                  <a:pt x="576" y="74"/>
                </a:lnTo>
                <a:lnTo>
                  <a:pt x="574" y="79"/>
                </a:lnTo>
                <a:lnTo>
                  <a:pt x="574" y="87"/>
                </a:lnTo>
                <a:lnTo>
                  <a:pt x="578" y="90"/>
                </a:lnTo>
                <a:lnTo>
                  <a:pt x="585" y="92"/>
                </a:lnTo>
                <a:lnTo>
                  <a:pt x="592" y="94"/>
                </a:lnTo>
                <a:lnTo>
                  <a:pt x="597" y="88"/>
                </a:lnTo>
                <a:lnTo>
                  <a:pt x="599" y="94"/>
                </a:lnTo>
                <a:lnTo>
                  <a:pt x="603" y="99"/>
                </a:lnTo>
                <a:lnTo>
                  <a:pt x="606" y="103"/>
                </a:lnTo>
                <a:lnTo>
                  <a:pt x="605" y="108"/>
                </a:lnTo>
                <a:lnTo>
                  <a:pt x="605" y="114"/>
                </a:lnTo>
                <a:lnTo>
                  <a:pt x="606" y="119"/>
                </a:lnTo>
                <a:lnTo>
                  <a:pt x="603" y="124"/>
                </a:lnTo>
                <a:lnTo>
                  <a:pt x="599" y="128"/>
                </a:lnTo>
                <a:lnTo>
                  <a:pt x="599" y="133"/>
                </a:lnTo>
                <a:lnTo>
                  <a:pt x="606" y="133"/>
                </a:lnTo>
                <a:lnTo>
                  <a:pt x="614" y="132"/>
                </a:lnTo>
                <a:lnTo>
                  <a:pt x="617" y="139"/>
                </a:lnTo>
                <a:lnTo>
                  <a:pt x="619" y="144"/>
                </a:lnTo>
                <a:lnTo>
                  <a:pt x="619" y="152"/>
                </a:lnTo>
                <a:lnTo>
                  <a:pt x="624" y="153"/>
                </a:lnTo>
                <a:lnTo>
                  <a:pt x="630" y="157"/>
                </a:lnTo>
                <a:lnTo>
                  <a:pt x="635" y="157"/>
                </a:lnTo>
                <a:lnTo>
                  <a:pt x="639" y="155"/>
                </a:lnTo>
                <a:lnTo>
                  <a:pt x="643" y="152"/>
                </a:lnTo>
                <a:lnTo>
                  <a:pt x="650" y="150"/>
                </a:lnTo>
                <a:lnTo>
                  <a:pt x="655" y="153"/>
                </a:lnTo>
                <a:lnTo>
                  <a:pt x="657" y="159"/>
                </a:lnTo>
                <a:lnTo>
                  <a:pt x="662" y="164"/>
                </a:lnTo>
                <a:lnTo>
                  <a:pt x="675" y="164"/>
                </a:lnTo>
                <a:lnTo>
                  <a:pt x="680" y="170"/>
                </a:lnTo>
                <a:lnTo>
                  <a:pt x="677" y="177"/>
                </a:lnTo>
                <a:lnTo>
                  <a:pt x="675" y="182"/>
                </a:lnTo>
                <a:lnTo>
                  <a:pt x="682" y="188"/>
                </a:lnTo>
                <a:lnTo>
                  <a:pt x="686" y="189"/>
                </a:lnTo>
                <a:lnTo>
                  <a:pt x="684" y="195"/>
                </a:lnTo>
                <a:lnTo>
                  <a:pt x="680" y="204"/>
                </a:lnTo>
                <a:lnTo>
                  <a:pt x="679" y="213"/>
                </a:lnTo>
                <a:lnTo>
                  <a:pt x="677" y="217"/>
                </a:lnTo>
                <a:lnTo>
                  <a:pt x="675" y="222"/>
                </a:lnTo>
                <a:lnTo>
                  <a:pt x="670" y="224"/>
                </a:lnTo>
                <a:lnTo>
                  <a:pt x="668" y="231"/>
                </a:lnTo>
                <a:lnTo>
                  <a:pt x="670" y="238"/>
                </a:lnTo>
                <a:lnTo>
                  <a:pt x="673" y="245"/>
                </a:lnTo>
                <a:lnTo>
                  <a:pt x="679" y="251"/>
                </a:lnTo>
                <a:lnTo>
                  <a:pt x="680" y="256"/>
                </a:lnTo>
                <a:lnTo>
                  <a:pt x="686" y="258"/>
                </a:lnTo>
                <a:lnTo>
                  <a:pt x="695" y="258"/>
                </a:lnTo>
                <a:lnTo>
                  <a:pt x="702" y="256"/>
                </a:lnTo>
                <a:lnTo>
                  <a:pt x="708" y="262"/>
                </a:lnTo>
                <a:lnTo>
                  <a:pt x="715" y="264"/>
                </a:lnTo>
                <a:lnTo>
                  <a:pt x="720" y="258"/>
                </a:lnTo>
                <a:lnTo>
                  <a:pt x="727" y="254"/>
                </a:lnTo>
                <a:lnTo>
                  <a:pt x="733" y="249"/>
                </a:lnTo>
                <a:lnTo>
                  <a:pt x="738" y="244"/>
                </a:lnTo>
                <a:lnTo>
                  <a:pt x="742" y="242"/>
                </a:lnTo>
                <a:lnTo>
                  <a:pt x="749" y="238"/>
                </a:lnTo>
                <a:lnTo>
                  <a:pt x="756" y="231"/>
                </a:lnTo>
                <a:lnTo>
                  <a:pt x="764" y="229"/>
                </a:lnTo>
                <a:lnTo>
                  <a:pt x="765" y="222"/>
                </a:lnTo>
                <a:lnTo>
                  <a:pt x="769" y="215"/>
                </a:lnTo>
                <a:lnTo>
                  <a:pt x="773" y="211"/>
                </a:lnTo>
                <a:lnTo>
                  <a:pt x="774" y="206"/>
                </a:lnTo>
                <a:lnTo>
                  <a:pt x="782" y="200"/>
                </a:lnTo>
                <a:lnTo>
                  <a:pt x="791" y="197"/>
                </a:lnTo>
                <a:lnTo>
                  <a:pt x="800" y="195"/>
                </a:lnTo>
                <a:lnTo>
                  <a:pt x="807" y="195"/>
                </a:lnTo>
                <a:lnTo>
                  <a:pt x="814" y="193"/>
                </a:lnTo>
                <a:lnTo>
                  <a:pt x="821" y="191"/>
                </a:lnTo>
                <a:lnTo>
                  <a:pt x="832" y="191"/>
                </a:lnTo>
                <a:lnTo>
                  <a:pt x="841" y="193"/>
                </a:lnTo>
                <a:lnTo>
                  <a:pt x="848" y="200"/>
                </a:lnTo>
                <a:lnTo>
                  <a:pt x="848" y="208"/>
                </a:lnTo>
                <a:lnTo>
                  <a:pt x="848" y="215"/>
                </a:lnTo>
                <a:lnTo>
                  <a:pt x="852" y="220"/>
                </a:lnTo>
                <a:lnTo>
                  <a:pt x="845" y="224"/>
                </a:lnTo>
                <a:lnTo>
                  <a:pt x="839" y="220"/>
                </a:lnTo>
                <a:lnTo>
                  <a:pt x="834" y="218"/>
                </a:lnTo>
                <a:lnTo>
                  <a:pt x="827" y="218"/>
                </a:lnTo>
                <a:lnTo>
                  <a:pt x="823" y="218"/>
                </a:lnTo>
                <a:lnTo>
                  <a:pt x="821" y="226"/>
                </a:lnTo>
                <a:lnTo>
                  <a:pt x="823" y="233"/>
                </a:lnTo>
                <a:lnTo>
                  <a:pt x="829" y="238"/>
                </a:lnTo>
                <a:lnTo>
                  <a:pt x="832" y="242"/>
                </a:lnTo>
                <a:lnTo>
                  <a:pt x="836" y="244"/>
                </a:lnTo>
                <a:lnTo>
                  <a:pt x="839" y="249"/>
                </a:lnTo>
                <a:lnTo>
                  <a:pt x="838" y="256"/>
                </a:lnTo>
                <a:lnTo>
                  <a:pt x="832" y="262"/>
                </a:lnTo>
                <a:lnTo>
                  <a:pt x="834" y="267"/>
                </a:lnTo>
                <a:lnTo>
                  <a:pt x="838" y="273"/>
                </a:lnTo>
                <a:lnTo>
                  <a:pt x="843" y="274"/>
                </a:lnTo>
                <a:lnTo>
                  <a:pt x="843" y="280"/>
                </a:lnTo>
                <a:lnTo>
                  <a:pt x="847" y="285"/>
                </a:lnTo>
                <a:lnTo>
                  <a:pt x="852" y="289"/>
                </a:lnTo>
                <a:lnTo>
                  <a:pt x="857" y="292"/>
                </a:lnTo>
                <a:lnTo>
                  <a:pt x="859" y="298"/>
                </a:lnTo>
                <a:lnTo>
                  <a:pt x="866" y="301"/>
                </a:lnTo>
                <a:lnTo>
                  <a:pt x="872" y="305"/>
                </a:lnTo>
                <a:lnTo>
                  <a:pt x="876" y="305"/>
                </a:lnTo>
                <a:lnTo>
                  <a:pt x="881" y="307"/>
                </a:lnTo>
                <a:lnTo>
                  <a:pt x="892" y="307"/>
                </a:lnTo>
                <a:lnTo>
                  <a:pt x="903" y="305"/>
                </a:lnTo>
                <a:lnTo>
                  <a:pt x="906" y="305"/>
                </a:lnTo>
                <a:lnTo>
                  <a:pt x="913" y="301"/>
                </a:lnTo>
                <a:lnTo>
                  <a:pt x="921" y="296"/>
                </a:lnTo>
                <a:lnTo>
                  <a:pt x="926" y="291"/>
                </a:lnTo>
                <a:lnTo>
                  <a:pt x="930" y="283"/>
                </a:lnTo>
                <a:lnTo>
                  <a:pt x="937" y="276"/>
                </a:lnTo>
                <a:lnTo>
                  <a:pt x="942" y="274"/>
                </a:lnTo>
                <a:lnTo>
                  <a:pt x="948" y="273"/>
                </a:lnTo>
                <a:lnTo>
                  <a:pt x="960" y="269"/>
                </a:lnTo>
                <a:lnTo>
                  <a:pt x="966" y="269"/>
                </a:lnTo>
                <a:lnTo>
                  <a:pt x="973" y="267"/>
                </a:lnTo>
                <a:lnTo>
                  <a:pt x="978" y="269"/>
                </a:lnTo>
                <a:lnTo>
                  <a:pt x="987" y="271"/>
                </a:lnTo>
                <a:lnTo>
                  <a:pt x="995" y="273"/>
                </a:lnTo>
                <a:lnTo>
                  <a:pt x="1000" y="273"/>
                </a:lnTo>
                <a:lnTo>
                  <a:pt x="1013" y="271"/>
                </a:lnTo>
                <a:lnTo>
                  <a:pt x="1018" y="269"/>
                </a:lnTo>
                <a:lnTo>
                  <a:pt x="1022" y="265"/>
                </a:lnTo>
                <a:lnTo>
                  <a:pt x="1029" y="265"/>
                </a:lnTo>
                <a:lnTo>
                  <a:pt x="1033" y="271"/>
                </a:lnTo>
                <a:lnTo>
                  <a:pt x="1034" y="274"/>
                </a:lnTo>
                <a:lnTo>
                  <a:pt x="1034" y="280"/>
                </a:lnTo>
                <a:lnTo>
                  <a:pt x="1036" y="285"/>
                </a:lnTo>
                <a:lnTo>
                  <a:pt x="1038" y="292"/>
                </a:lnTo>
                <a:lnTo>
                  <a:pt x="1040" y="298"/>
                </a:lnTo>
                <a:lnTo>
                  <a:pt x="1043" y="305"/>
                </a:lnTo>
                <a:lnTo>
                  <a:pt x="1045" y="314"/>
                </a:lnTo>
                <a:lnTo>
                  <a:pt x="1045" y="318"/>
                </a:lnTo>
                <a:lnTo>
                  <a:pt x="1045" y="325"/>
                </a:lnTo>
                <a:lnTo>
                  <a:pt x="1042" y="332"/>
                </a:lnTo>
                <a:lnTo>
                  <a:pt x="1042" y="338"/>
                </a:lnTo>
                <a:lnTo>
                  <a:pt x="1040" y="343"/>
                </a:lnTo>
                <a:lnTo>
                  <a:pt x="1038" y="348"/>
                </a:lnTo>
                <a:lnTo>
                  <a:pt x="1034" y="354"/>
                </a:lnTo>
                <a:lnTo>
                  <a:pt x="1033" y="361"/>
                </a:lnTo>
                <a:lnTo>
                  <a:pt x="1034" y="366"/>
                </a:lnTo>
                <a:lnTo>
                  <a:pt x="1040" y="370"/>
                </a:lnTo>
                <a:lnTo>
                  <a:pt x="1045" y="372"/>
                </a:lnTo>
                <a:lnTo>
                  <a:pt x="1052" y="376"/>
                </a:lnTo>
                <a:lnTo>
                  <a:pt x="1056" y="374"/>
                </a:lnTo>
                <a:lnTo>
                  <a:pt x="1062" y="372"/>
                </a:lnTo>
                <a:lnTo>
                  <a:pt x="1069" y="368"/>
                </a:lnTo>
                <a:lnTo>
                  <a:pt x="1074" y="365"/>
                </a:lnTo>
                <a:lnTo>
                  <a:pt x="1076" y="365"/>
                </a:lnTo>
                <a:lnTo>
                  <a:pt x="1076" y="370"/>
                </a:lnTo>
                <a:lnTo>
                  <a:pt x="1074" y="376"/>
                </a:lnTo>
                <a:lnTo>
                  <a:pt x="1074" y="383"/>
                </a:lnTo>
                <a:lnTo>
                  <a:pt x="1072" y="392"/>
                </a:lnTo>
                <a:lnTo>
                  <a:pt x="1071" y="397"/>
                </a:lnTo>
                <a:lnTo>
                  <a:pt x="1069" y="403"/>
                </a:lnTo>
                <a:lnTo>
                  <a:pt x="1071" y="406"/>
                </a:lnTo>
                <a:lnTo>
                  <a:pt x="1074" y="410"/>
                </a:lnTo>
                <a:lnTo>
                  <a:pt x="1076" y="417"/>
                </a:lnTo>
                <a:lnTo>
                  <a:pt x="1078" y="422"/>
                </a:lnTo>
                <a:lnTo>
                  <a:pt x="1081" y="428"/>
                </a:lnTo>
                <a:lnTo>
                  <a:pt x="1085" y="433"/>
                </a:lnTo>
                <a:lnTo>
                  <a:pt x="1090" y="437"/>
                </a:lnTo>
                <a:lnTo>
                  <a:pt x="1099" y="442"/>
                </a:lnTo>
                <a:lnTo>
                  <a:pt x="1107" y="444"/>
                </a:lnTo>
                <a:lnTo>
                  <a:pt x="1112" y="446"/>
                </a:lnTo>
                <a:lnTo>
                  <a:pt x="1119" y="448"/>
                </a:lnTo>
                <a:lnTo>
                  <a:pt x="1119" y="455"/>
                </a:lnTo>
                <a:lnTo>
                  <a:pt x="1125" y="460"/>
                </a:lnTo>
                <a:lnTo>
                  <a:pt x="1125" y="468"/>
                </a:lnTo>
                <a:lnTo>
                  <a:pt x="1119" y="471"/>
                </a:lnTo>
                <a:lnTo>
                  <a:pt x="1112" y="475"/>
                </a:lnTo>
                <a:lnTo>
                  <a:pt x="1105" y="478"/>
                </a:lnTo>
                <a:lnTo>
                  <a:pt x="1101" y="480"/>
                </a:lnTo>
                <a:lnTo>
                  <a:pt x="1094" y="480"/>
                </a:lnTo>
                <a:lnTo>
                  <a:pt x="1087" y="478"/>
                </a:lnTo>
                <a:lnTo>
                  <a:pt x="1080" y="475"/>
                </a:lnTo>
                <a:lnTo>
                  <a:pt x="1074" y="469"/>
                </a:lnTo>
                <a:lnTo>
                  <a:pt x="1071" y="466"/>
                </a:lnTo>
                <a:lnTo>
                  <a:pt x="1067" y="462"/>
                </a:lnTo>
                <a:lnTo>
                  <a:pt x="1058" y="460"/>
                </a:lnTo>
                <a:lnTo>
                  <a:pt x="1051" y="460"/>
                </a:lnTo>
                <a:lnTo>
                  <a:pt x="1045" y="457"/>
                </a:lnTo>
                <a:lnTo>
                  <a:pt x="1036" y="453"/>
                </a:lnTo>
                <a:lnTo>
                  <a:pt x="1033" y="451"/>
                </a:lnTo>
                <a:lnTo>
                  <a:pt x="1029" y="455"/>
                </a:lnTo>
                <a:lnTo>
                  <a:pt x="1029" y="464"/>
                </a:lnTo>
                <a:lnTo>
                  <a:pt x="1031" y="471"/>
                </a:lnTo>
                <a:lnTo>
                  <a:pt x="1027" y="475"/>
                </a:lnTo>
                <a:lnTo>
                  <a:pt x="1020" y="477"/>
                </a:lnTo>
                <a:lnTo>
                  <a:pt x="1013" y="478"/>
                </a:lnTo>
                <a:lnTo>
                  <a:pt x="1007" y="478"/>
                </a:lnTo>
                <a:lnTo>
                  <a:pt x="1002" y="477"/>
                </a:lnTo>
                <a:lnTo>
                  <a:pt x="995" y="475"/>
                </a:lnTo>
                <a:lnTo>
                  <a:pt x="997" y="482"/>
                </a:lnTo>
                <a:lnTo>
                  <a:pt x="1002" y="487"/>
                </a:lnTo>
                <a:lnTo>
                  <a:pt x="1006" y="491"/>
                </a:lnTo>
                <a:lnTo>
                  <a:pt x="1006" y="493"/>
                </a:lnTo>
                <a:lnTo>
                  <a:pt x="1006" y="500"/>
                </a:lnTo>
                <a:lnTo>
                  <a:pt x="1002" y="506"/>
                </a:lnTo>
                <a:lnTo>
                  <a:pt x="995" y="507"/>
                </a:lnTo>
                <a:lnTo>
                  <a:pt x="989" y="502"/>
                </a:lnTo>
                <a:lnTo>
                  <a:pt x="987" y="498"/>
                </a:lnTo>
                <a:lnTo>
                  <a:pt x="980" y="498"/>
                </a:lnTo>
                <a:lnTo>
                  <a:pt x="977" y="502"/>
                </a:lnTo>
                <a:lnTo>
                  <a:pt x="973" y="506"/>
                </a:lnTo>
                <a:lnTo>
                  <a:pt x="973" y="513"/>
                </a:lnTo>
                <a:lnTo>
                  <a:pt x="971" y="520"/>
                </a:lnTo>
                <a:lnTo>
                  <a:pt x="973" y="527"/>
                </a:lnTo>
                <a:lnTo>
                  <a:pt x="977" y="531"/>
                </a:lnTo>
                <a:lnTo>
                  <a:pt x="984" y="531"/>
                </a:lnTo>
                <a:lnTo>
                  <a:pt x="989" y="529"/>
                </a:lnTo>
                <a:lnTo>
                  <a:pt x="995" y="527"/>
                </a:lnTo>
                <a:lnTo>
                  <a:pt x="1002" y="525"/>
                </a:lnTo>
                <a:lnTo>
                  <a:pt x="1009" y="524"/>
                </a:lnTo>
                <a:lnTo>
                  <a:pt x="1016" y="529"/>
                </a:lnTo>
                <a:lnTo>
                  <a:pt x="1024" y="529"/>
                </a:lnTo>
                <a:lnTo>
                  <a:pt x="1029" y="527"/>
                </a:lnTo>
                <a:lnTo>
                  <a:pt x="1040" y="524"/>
                </a:lnTo>
                <a:lnTo>
                  <a:pt x="1047" y="520"/>
                </a:lnTo>
                <a:lnTo>
                  <a:pt x="1052" y="520"/>
                </a:lnTo>
                <a:lnTo>
                  <a:pt x="1054" y="527"/>
                </a:lnTo>
                <a:lnTo>
                  <a:pt x="1060" y="527"/>
                </a:lnTo>
                <a:lnTo>
                  <a:pt x="1065" y="522"/>
                </a:lnTo>
                <a:lnTo>
                  <a:pt x="1072" y="520"/>
                </a:lnTo>
                <a:lnTo>
                  <a:pt x="1078" y="518"/>
                </a:lnTo>
                <a:lnTo>
                  <a:pt x="1083" y="516"/>
                </a:lnTo>
                <a:lnTo>
                  <a:pt x="1087" y="513"/>
                </a:lnTo>
                <a:lnTo>
                  <a:pt x="1092" y="509"/>
                </a:lnTo>
                <a:lnTo>
                  <a:pt x="1098" y="506"/>
                </a:lnTo>
                <a:lnTo>
                  <a:pt x="1105" y="504"/>
                </a:lnTo>
                <a:lnTo>
                  <a:pt x="1108" y="502"/>
                </a:lnTo>
                <a:lnTo>
                  <a:pt x="1116" y="500"/>
                </a:lnTo>
                <a:lnTo>
                  <a:pt x="1119" y="500"/>
                </a:lnTo>
                <a:lnTo>
                  <a:pt x="1127" y="498"/>
                </a:lnTo>
                <a:lnTo>
                  <a:pt x="1132" y="495"/>
                </a:lnTo>
                <a:lnTo>
                  <a:pt x="1141" y="493"/>
                </a:lnTo>
                <a:lnTo>
                  <a:pt x="1148" y="491"/>
                </a:lnTo>
                <a:lnTo>
                  <a:pt x="1155" y="491"/>
                </a:lnTo>
                <a:lnTo>
                  <a:pt x="1163" y="491"/>
                </a:lnTo>
                <a:lnTo>
                  <a:pt x="1168" y="491"/>
                </a:lnTo>
                <a:lnTo>
                  <a:pt x="1177" y="489"/>
                </a:lnTo>
                <a:lnTo>
                  <a:pt x="1183" y="484"/>
                </a:lnTo>
                <a:lnTo>
                  <a:pt x="1188" y="482"/>
                </a:lnTo>
                <a:lnTo>
                  <a:pt x="1193" y="484"/>
                </a:lnTo>
                <a:lnTo>
                  <a:pt x="1202" y="482"/>
                </a:lnTo>
                <a:lnTo>
                  <a:pt x="1208" y="480"/>
                </a:lnTo>
                <a:lnTo>
                  <a:pt x="1215" y="480"/>
                </a:lnTo>
                <a:lnTo>
                  <a:pt x="1222" y="480"/>
                </a:lnTo>
                <a:lnTo>
                  <a:pt x="1228" y="482"/>
                </a:lnTo>
                <a:lnTo>
                  <a:pt x="1233" y="484"/>
                </a:lnTo>
                <a:lnTo>
                  <a:pt x="1240" y="484"/>
                </a:lnTo>
                <a:lnTo>
                  <a:pt x="1249" y="486"/>
                </a:lnTo>
                <a:lnTo>
                  <a:pt x="1255" y="487"/>
                </a:lnTo>
                <a:lnTo>
                  <a:pt x="1262" y="489"/>
                </a:lnTo>
                <a:lnTo>
                  <a:pt x="1269" y="489"/>
                </a:lnTo>
                <a:lnTo>
                  <a:pt x="1275" y="487"/>
                </a:lnTo>
                <a:lnTo>
                  <a:pt x="1280" y="487"/>
                </a:lnTo>
                <a:lnTo>
                  <a:pt x="1285" y="487"/>
                </a:lnTo>
                <a:lnTo>
                  <a:pt x="1293" y="487"/>
                </a:lnTo>
                <a:lnTo>
                  <a:pt x="1293" y="482"/>
                </a:lnTo>
                <a:lnTo>
                  <a:pt x="1287" y="477"/>
                </a:lnTo>
                <a:lnTo>
                  <a:pt x="1284" y="469"/>
                </a:lnTo>
                <a:lnTo>
                  <a:pt x="1289" y="466"/>
                </a:lnTo>
                <a:lnTo>
                  <a:pt x="1293" y="462"/>
                </a:lnTo>
                <a:lnTo>
                  <a:pt x="1298" y="459"/>
                </a:lnTo>
                <a:lnTo>
                  <a:pt x="1302" y="455"/>
                </a:lnTo>
                <a:lnTo>
                  <a:pt x="1309" y="453"/>
                </a:lnTo>
                <a:lnTo>
                  <a:pt x="1313" y="451"/>
                </a:lnTo>
                <a:lnTo>
                  <a:pt x="1320" y="451"/>
                </a:lnTo>
                <a:lnTo>
                  <a:pt x="1323" y="455"/>
                </a:lnTo>
                <a:lnTo>
                  <a:pt x="1327" y="459"/>
                </a:lnTo>
                <a:lnTo>
                  <a:pt x="1332" y="464"/>
                </a:lnTo>
                <a:lnTo>
                  <a:pt x="1336" y="468"/>
                </a:lnTo>
                <a:lnTo>
                  <a:pt x="1340" y="469"/>
                </a:lnTo>
                <a:lnTo>
                  <a:pt x="1345" y="473"/>
                </a:lnTo>
                <a:lnTo>
                  <a:pt x="1354" y="473"/>
                </a:lnTo>
                <a:lnTo>
                  <a:pt x="1360" y="471"/>
                </a:lnTo>
                <a:lnTo>
                  <a:pt x="1365" y="469"/>
                </a:lnTo>
                <a:lnTo>
                  <a:pt x="1372" y="471"/>
                </a:lnTo>
                <a:lnTo>
                  <a:pt x="1378" y="471"/>
                </a:lnTo>
                <a:lnTo>
                  <a:pt x="1381" y="468"/>
                </a:lnTo>
                <a:lnTo>
                  <a:pt x="1385" y="464"/>
                </a:lnTo>
                <a:lnTo>
                  <a:pt x="1392" y="460"/>
                </a:lnTo>
                <a:lnTo>
                  <a:pt x="1399" y="457"/>
                </a:lnTo>
                <a:lnTo>
                  <a:pt x="1410" y="459"/>
                </a:lnTo>
                <a:lnTo>
                  <a:pt x="1415" y="464"/>
                </a:lnTo>
                <a:lnTo>
                  <a:pt x="1421" y="468"/>
                </a:lnTo>
                <a:lnTo>
                  <a:pt x="1426" y="469"/>
                </a:lnTo>
                <a:lnTo>
                  <a:pt x="1434" y="469"/>
                </a:lnTo>
                <a:lnTo>
                  <a:pt x="1441" y="469"/>
                </a:lnTo>
                <a:lnTo>
                  <a:pt x="1448" y="471"/>
                </a:lnTo>
                <a:lnTo>
                  <a:pt x="1455" y="471"/>
                </a:lnTo>
                <a:lnTo>
                  <a:pt x="1462" y="471"/>
                </a:lnTo>
                <a:lnTo>
                  <a:pt x="1470" y="469"/>
                </a:lnTo>
                <a:lnTo>
                  <a:pt x="1477" y="466"/>
                </a:lnTo>
                <a:lnTo>
                  <a:pt x="1484" y="466"/>
                </a:lnTo>
                <a:lnTo>
                  <a:pt x="1491" y="468"/>
                </a:lnTo>
                <a:lnTo>
                  <a:pt x="1500" y="471"/>
                </a:lnTo>
                <a:lnTo>
                  <a:pt x="1500" y="475"/>
                </a:lnTo>
                <a:lnTo>
                  <a:pt x="1502" y="480"/>
                </a:lnTo>
                <a:lnTo>
                  <a:pt x="1506" y="486"/>
                </a:lnTo>
                <a:lnTo>
                  <a:pt x="1506" y="491"/>
                </a:lnTo>
                <a:lnTo>
                  <a:pt x="1506" y="495"/>
                </a:lnTo>
                <a:lnTo>
                  <a:pt x="1506" y="504"/>
                </a:lnTo>
                <a:lnTo>
                  <a:pt x="1504" y="511"/>
                </a:lnTo>
                <a:lnTo>
                  <a:pt x="1504" y="518"/>
                </a:lnTo>
                <a:lnTo>
                  <a:pt x="1509" y="525"/>
                </a:lnTo>
                <a:lnTo>
                  <a:pt x="1511" y="531"/>
                </a:lnTo>
                <a:lnTo>
                  <a:pt x="1515" y="534"/>
                </a:lnTo>
                <a:lnTo>
                  <a:pt x="1517" y="543"/>
                </a:lnTo>
                <a:lnTo>
                  <a:pt x="1520" y="551"/>
                </a:lnTo>
                <a:lnTo>
                  <a:pt x="1524" y="556"/>
                </a:lnTo>
                <a:lnTo>
                  <a:pt x="1529" y="560"/>
                </a:lnTo>
                <a:lnTo>
                  <a:pt x="1535" y="562"/>
                </a:lnTo>
                <a:lnTo>
                  <a:pt x="1540" y="563"/>
                </a:lnTo>
                <a:lnTo>
                  <a:pt x="1544" y="567"/>
                </a:lnTo>
                <a:lnTo>
                  <a:pt x="1549" y="569"/>
                </a:lnTo>
                <a:lnTo>
                  <a:pt x="1553" y="571"/>
                </a:lnTo>
                <a:lnTo>
                  <a:pt x="1558" y="574"/>
                </a:lnTo>
                <a:lnTo>
                  <a:pt x="1565" y="576"/>
                </a:lnTo>
                <a:lnTo>
                  <a:pt x="1569" y="576"/>
                </a:lnTo>
                <a:lnTo>
                  <a:pt x="1574" y="574"/>
                </a:lnTo>
                <a:lnTo>
                  <a:pt x="1582" y="574"/>
                </a:lnTo>
                <a:lnTo>
                  <a:pt x="1587" y="576"/>
                </a:lnTo>
                <a:lnTo>
                  <a:pt x="1592" y="578"/>
                </a:lnTo>
                <a:lnTo>
                  <a:pt x="1596" y="578"/>
                </a:lnTo>
                <a:lnTo>
                  <a:pt x="1603" y="576"/>
                </a:lnTo>
                <a:lnTo>
                  <a:pt x="1609" y="578"/>
                </a:lnTo>
                <a:lnTo>
                  <a:pt x="1616" y="578"/>
                </a:lnTo>
                <a:lnTo>
                  <a:pt x="1623" y="578"/>
                </a:lnTo>
                <a:lnTo>
                  <a:pt x="1629" y="576"/>
                </a:lnTo>
                <a:lnTo>
                  <a:pt x="1636" y="576"/>
                </a:lnTo>
                <a:lnTo>
                  <a:pt x="1639" y="574"/>
                </a:lnTo>
                <a:lnTo>
                  <a:pt x="1647" y="571"/>
                </a:lnTo>
                <a:lnTo>
                  <a:pt x="1652" y="567"/>
                </a:lnTo>
                <a:lnTo>
                  <a:pt x="1659" y="563"/>
                </a:lnTo>
                <a:lnTo>
                  <a:pt x="1665" y="562"/>
                </a:lnTo>
                <a:lnTo>
                  <a:pt x="1672" y="567"/>
                </a:lnTo>
                <a:lnTo>
                  <a:pt x="1674" y="572"/>
                </a:lnTo>
                <a:lnTo>
                  <a:pt x="1674" y="576"/>
                </a:lnTo>
                <a:lnTo>
                  <a:pt x="1668" y="580"/>
                </a:lnTo>
                <a:lnTo>
                  <a:pt x="1661" y="583"/>
                </a:lnTo>
                <a:lnTo>
                  <a:pt x="1657" y="587"/>
                </a:lnTo>
                <a:lnTo>
                  <a:pt x="1657" y="594"/>
                </a:lnTo>
                <a:lnTo>
                  <a:pt x="1663" y="601"/>
                </a:lnTo>
                <a:lnTo>
                  <a:pt x="1667" y="607"/>
                </a:lnTo>
                <a:lnTo>
                  <a:pt x="1663" y="612"/>
                </a:lnTo>
                <a:lnTo>
                  <a:pt x="1661" y="618"/>
                </a:lnTo>
                <a:lnTo>
                  <a:pt x="1665" y="621"/>
                </a:lnTo>
                <a:lnTo>
                  <a:pt x="1663" y="628"/>
                </a:lnTo>
                <a:lnTo>
                  <a:pt x="1659" y="632"/>
                </a:lnTo>
                <a:lnTo>
                  <a:pt x="1657" y="639"/>
                </a:lnTo>
                <a:lnTo>
                  <a:pt x="1659" y="646"/>
                </a:lnTo>
                <a:lnTo>
                  <a:pt x="1661" y="652"/>
                </a:lnTo>
                <a:lnTo>
                  <a:pt x="1659" y="659"/>
                </a:lnTo>
                <a:lnTo>
                  <a:pt x="1657" y="654"/>
                </a:lnTo>
                <a:lnTo>
                  <a:pt x="1654" y="648"/>
                </a:lnTo>
                <a:lnTo>
                  <a:pt x="1648" y="645"/>
                </a:lnTo>
                <a:lnTo>
                  <a:pt x="1639" y="643"/>
                </a:lnTo>
                <a:lnTo>
                  <a:pt x="1634" y="641"/>
                </a:lnTo>
                <a:lnTo>
                  <a:pt x="1627" y="636"/>
                </a:lnTo>
                <a:lnTo>
                  <a:pt x="1620" y="634"/>
                </a:lnTo>
                <a:lnTo>
                  <a:pt x="1611" y="634"/>
                </a:lnTo>
                <a:lnTo>
                  <a:pt x="1600" y="636"/>
                </a:lnTo>
                <a:lnTo>
                  <a:pt x="1589" y="639"/>
                </a:lnTo>
                <a:lnTo>
                  <a:pt x="1582" y="639"/>
                </a:lnTo>
                <a:lnTo>
                  <a:pt x="1576" y="639"/>
                </a:lnTo>
                <a:lnTo>
                  <a:pt x="1571" y="636"/>
                </a:lnTo>
                <a:lnTo>
                  <a:pt x="1569" y="630"/>
                </a:lnTo>
                <a:lnTo>
                  <a:pt x="1569" y="625"/>
                </a:lnTo>
                <a:lnTo>
                  <a:pt x="1562" y="621"/>
                </a:lnTo>
                <a:lnTo>
                  <a:pt x="1556" y="619"/>
                </a:lnTo>
                <a:lnTo>
                  <a:pt x="1553" y="619"/>
                </a:lnTo>
                <a:lnTo>
                  <a:pt x="1547" y="618"/>
                </a:lnTo>
                <a:lnTo>
                  <a:pt x="1542" y="612"/>
                </a:lnTo>
                <a:lnTo>
                  <a:pt x="1536" y="607"/>
                </a:lnTo>
                <a:lnTo>
                  <a:pt x="1533" y="605"/>
                </a:lnTo>
                <a:lnTo>
                  <a:pt x="1527" y="605"/>
                </a:lnTo>
                <a:lnTo>
                  <a:pt x="1522" y="612"/>
                </a:lnTo>
                <a:lnTo>
                  <a:pt x="1518" y="618"/>
                </a:lnTo>
                <a:lnTo>
                  <a:pt x="1509" y="621"/>
                </a:lnTo>
                <a:lnTo>
                  <a:pt x="1504" y="621"/>
                </a:lnTo>
                <a:lnTo>
                  <a:pt x="1497" y="616"/>
                </a:lnTo>
                <a:lnTo>
                  <a:pt x="1486" y="614"/>
                </a:lnTo>
                <a:lnTo>
                  <a:pt x="1482" y="614"/>
                </a:lnTo>
                <a:lnTo>
                  <a:pt x="1477" y="616"/>
                </a:lnTo>
                <a:lnTo>
                  <a:pt x="1471" y="618"/>
                </a:lnTo>
                <a:lnTo>
                  <a:pt x="1466" y="618"/>
                </a:lnTo>
                <a:lnTo>
                  <a:pt x="1461" y="619"/>
                </a:lnTo>
                <a:lnTo>
                  <a:pt x="1453" y="619"/>
                </a:lnTo>
                <a:lnTo>
                  <a:pt x="1444" y="619"/>
                </a:lnTo>
                <a:lnTo>
                  <a:pt x="1437" y="619"/>
                </a:lnTo>
                <a:lnTo>
                  <a:pt x="1432" y="614"/>
                </a:lnTo>
                <a:lnTo>
                  <a:pt x="1435" y="607"/>
                </a:lnTo>
                <a:lnTo>
                  <a:pt x="1443" y="607"/>
                </a:lnTo>
                <a:lnTo>
                  <a:pt x="1448" y="603"/>
                </a:lnTo>
                <a:lnTo>
                  <a:pt x="1446" y="598"/>
                </a:lnTo>
                <a:lnTo>
                  <a:pt x="1439" y="594"/>
                </a:lnTo>
                <a:lnTo>
                  <a:pt x="1435" y="590"/>
                </a:lnTo>
                <a:lnTo>
                  <a:pt x="1439" y="589"/>
                </a:lnTo>
                <a:lnTo>
                  <a:pt x="1443" y="583"/>
                </a:lnTo>
                <a:lnTo>
                  <a:pt x="1443" y="578"/>
                </a:lnTo>
                <a:lnTo>
                  <a:pt x="1441" y="574"/>
                </a:lnTo>
                <a:lnTo>
                  <a:pt x="1435" y="569"/>
                </a:lnTo>
                <a:lnTo>
                  <a:pt x="1426" y="567"/>
                </a:lnTo>
                <a:lnTo>
                  <a:pt x="1423" y="572"/>
                </a:lnTo>
                <a:lnTo>
                  <a:pt x="1423" y="578"/>
                </a:lnTo>
                <a:lnTo>
                  <a:pt x="1417" y="578"/>
                </a:lnTo>
                <a:lnTo>
                  <a:pt x="1410" y="580"/>
                </a:lnTo>
                <a:lnTo>
                  <a:pt x="1410" y="585"/>
                </a:lnTo>
                <a:lnTo>
                  <a:pt x="1410" y="590"/>
                </a:lnTo>
                <a:lnTo>
                  <a:pt x="1408" y="596"/>
                </a:lnTo>
                <a:lnTo>
                  <a:pt x="1403" y="601"/>
                </a:lnTo>
                <a:lnTo>
                  <a:pt x="1401" y="609"/>
                </a:lnTo>
                <a:lnTo>
                  <a:pt x="1397" y="614"/>
                </a:lnTo>
                <a:lnTo>
                  <a:pt x="1397" y="619"/>
                </a:lnTo>
                <a:lnTo>
                  <a:pt x="1396" y="623"/>
                </a:lnTo>
                <a:lnTo>
                  <a:pt x="1396" y="628"/>
                </a:lnTo>
                <a:lnTo>
                  <a:pt x="1397" y="636"/>
                </a:lnTo>
                <a:lnTo>
                  <a:pt x="1397" y="641"/>
                </a:lnTo>
                <a:lnTo>
                  <a:pt x="1399" y="646"/>
                </a:lnTo>
                <a:lnTo>
                  <a:pt x="1403" y="652"/>
                </a:lnTo>
                <a:lnTo>
                  <a:pt x="1399" y="657"/>
                </a:lnTo>
                <a:lnTo>
                  <a:pt x="1396" y="663"/>
                </a:lnTo>
                <a:lnTo>
                  <a:pt x="1387" y="665"/>
                </a:lnTo>
                <a:lnTo>
                  <a:pt x="1383" y="661"/>
                </a:lnTo>
                <a:lnTo>
                  <a:pt x="1383" y="655"/>
                </a:lnTo>
                <a:lnTo>
                  <a:pt x="1379" y="646"/>
                </a:lnTo>
                <a:lnTo>
                  <a:pt x="1379" y="641"/>
                </a:lnTo>
                <a:lnTo>
                  <a:pt x="1376" y="637"/>
                </a:lnTo>
                <a:lnTo>
                  <a:pt x="1374" y="634"/>
                </a:lnTo>
                <a:lnTo>
                  <a:pt x="1369" y="630"/>
                </a:lnTo>
                <a:lnTo>
                  <a:pt x="1365" y="625"/>
                </a:lnTo>
                <a:lnTo>
                  <a:pt x="1360" y="623"/>
                </a:lnTo>
                <a:lnTo>
                  <a:pt x="1356" y="621"/>
                </a:lnTo>
                <a:lnTo>
                  <a:pt x="1349" y="619"/>
                </a:lnTo>
                <a:lnTo>
                  <a:pt x="1350" y="614"/>
                </a:lnTo>
                <a:lnTo>
                  <a:pt x="1354" y="607"/>
                </a:lnTo>
                <a:lnTo>
                  <a:pt x="1358" y="603"/>
                </a:lnTo>
                <a:lnTo>
                  <a:pt x="1354" y="599"/>
                </a:lnTo>
                <a:lnTo>
                  <a:pt x="1347" y="598"/>
                </a:lnTo>
                <a:lnTo>
                  <a:pt x="1345" y="603"/>
                </a:lnTo>
                <a:lnTo>
                  <a:pt x="1340" y="607"/>
                </a:lnTo>
                <a:lnTo>
                  <a:pt x="1336" y="605"/>
                </a:lnTo>
                <a:lnTo>
                  <a:pt x="1332" y="599"/>
                </a:lnTo>
                <a:lnTo>
                  <a:pt x="1327" y="598"/>
                </a:lnTo>
                <a:lnTo>
                  <a:pt x="1320" y="594"/>
                </a:lnTo>
                <a:lnTo>
                  <a:pt x="1314" y="592"/>
                </a:lnTo>
                <a:lnTo>
                  <a:pt x="1307" y="594"/>
                </a:lnTo>
                <a:lnTo>
                  <a:pt x="1313" y="601"/>
                </a:lnTo>
                <a:lnTo>
                  <a:pt x="1322" y="607"/>
                </a:lnTo>
                <a:lnTo>
                  <a:pt x="1322" y="614"/>
                </a:lnTo>
                <a:lnTo>
                  <a:pt x="1323" y="619"/>
                </a:lnTo>
                <a:lnTo>
                  <a:pt x="1320" y="625"/>
                </a:lnTo>
                <a:lnTo>
                  <a:pt x="1316" y="630"/>
                </a:lnTo>
                <a:lnTo>
                  <a:pt x="1313" y="632"/>
                </a:lnTo>
                <a:lnTo>
                  <a:pt x="1309" y="637"/>
                </a:lnTo>
                <a:lnTo>
                  <a:pt x="1316" y="637"/>
                </a:lnTo>
                <a:lnTo>
                  <a:pt x="1322" y="634"/>
                </a:lnTo>
                <a:lnTo>
                  <a:pt x="1327" y="632"/>
                </a:lnTo>
                <a:lnTo>
                  <a:pt x="1334" y="634"/>
                </a:lnTo>
                <a:lnTo>
                  <a:pt x="1336" y="639"/>
                </a:lnTo>
                <a:lnTo>
                  <a:pt x="1331" y="645"/>
                </a:lnTo>
                <a:lnTo>
                  <a:pt x="1327" y="648"/>
                </a:lnTo>
                <a:lnTo>
                  <a:pt x="1320" y="650"/>
                </a:lnTo>
                <a:lnTo>
                  <a:pt x="1313" y="654"/>
                </a:lnTo>
                <a:lnTo>
                  <a:pt x="1313" y="659"/>
                </a:lnTo>
                <a:lnTo>
                  <a:pt x="1311" y="665"/>
                </a:lnTo>
                <a:lnTo>
                  <a:pt x="1309" y="672"/>
                </a:lnTo>
                <a:lnTo>
                  <a:pt x="1302" y="677"/>
                </a:lnTo>
                <a:lnTo>
                  <a:pt x="1296" y="681"/>
                </a:lnTo>
                <a:lnTo>
                  <a:pt x="1289" y="683"/>
                </a:lnTo>
                <a:lnTo>
                  <a:pt x="1282" y="683"/>
                </a:lnTo>
                <a:lnTo>
                  <a:pt x="1276" y="684"/>
                </a:lnTo>
                <a:lnTo>
                  <a:pt x="1271" y="688"/>
                </a:lnTo>
                <a:lnTo>
                  <a:pt x="1264" y="692"/>
                </a:lnTo>
                <a:lnTo>
                  <a:pt x="1258" y="692"/>
                </a:lnTo>
                <a:lnTo>
                  <a:pt x="1253" y="688"/>
                </a:lnTo>
                <a:lnTo>
                  <a:pt x="1249" y="688"/>
                </a:lnTo>
                <a:lnTo>
                  <a:pt x="1244" y="686"/>
                </a:lnTo>
                <a:lnTo>
                  <a:pt x="1237" y="683"/>
                </a:lnTo>
                <a:lnTo>
                  <a:pt x="1229" y="677"/>
                </a:lnTo>
                <a:lnTo>
                  <a:pt x="1229" y="672"/>
                </a:lnTo>
                <a:lnTo>
                  <a:pt x="1229" y="666"/>
                </a:lnTo>
                <a:lnTo>
                  <a:pt x="1226" y="665"/>
                </a:lnTo>
                <a:lnTo>
                  <a:pt x="1219" y="665"/>
                </a:lnTo>
                <a:lnTo>
                  <a:pt x="1210" y="663"/>
                </a:lnTo>
                <a:lnTo>
                  <a:pt x="1206" y="657"/>
                </a:lnTo>
                <a:lnTo>
                  <a:pt x="1204" y="654"/>
                </a:lnTo>
                <a:lnTo>
                  <a:pt x="1201" y="654"/>
                </a:lnTo>
                <a:lnTo>
                  <a:pt x="1190" y="652"/>
                </a:lnTo>
                <a:lnTo>
                  <a:pt x="1183" y="650"/>
                </a:lnTo>
                <a:lnTo>
                  <a:pt x="1177" y="652"/>
                </a:lnTo>
                <a:lnTo>
                  <a:pt x="1172" y="655"/>
                </a:lnTo>
                <a:lnTo>
                  <a:pt x="1166" y="661"/>
                </a:lnTo>
                <a:lnTo>
                  <a:pt x="1163" y="665"/>
                </a:lnTo>
                <a:lnTo>
                  <a:pt x="1161" y="668"/>
                </a:lnTo>
                <a:lnTo>
                  <a:pt x="1157" y="674"/>
                </a:lnTo>
                <a:lnTo>
                  <a:pt x="1154" y="677"/>
                </a:lnTo>
                <a:lnTo>
                  <a:pt x="1152" y="688"/>
                </a:lnTo>
                <a:lnTo>
                  <a:pt x="1152" y="695"/>
                </a:lnTo>
                <a:lnTo>
                  <a:pt x="1141" y="697"/>
                </a:lnTo>
                <a:lnTo>
                  <a:pt x="1134" y="701"/>
                </a:lnTo>
                <a:lnTo>
                  <a:pt x="1123" y="701"/>
                </a:lnTo>
                <a:lnTo>
                  <a:pt x="1119" y="701"/>
                </a:lnTo>
                <a:lnTo>
                  <a:pt x="1114" y="702"/>
                </a:lnTo>
                <a:lnTo>
                  <a:pt x="1114" y="708"/>
                </a:lnTo>
                <a:lnTo>
                  <a:pt x="1112" y="713"/>
                </a:lnTo>
                <a:lnTo>
                  <a:pt x="1103" y="713"/>
                </a:lnTo>
                <a:lnTo>
                  <a:pt x="1099" y="715"/>
                </a:lnTo>
                <a:lnTo>
                  <a:pt x="1094" y="719"/>
                </a:lnTo>
                <a:lnTo>
                  <a:pt x="1090" y="722"/>
                </a:lnTo>
                <a:lnTo>
                  <a:pt x="1085" y="726"/>
                </a:lnTo>
                <a:lnTo>
                  <a:pt x="1080" y="728"/>
                </a:lnTo>
                <a:lnTo>
                  <a:pt x="1074" y="728"/>
                </a:lnTo>
                <a:lnTo>
                  <a:pt x="1069" y="724"/>
                </a:lnTo>
                <a:lnTo>
                  <a:pt x="1065" y="719"/>
                </a:lnTo>
                <a:lnTo>
                  <a:pt x="1062" y="711"/>
                </a:lnTo>
                <a:lnTo>
                  <a:pt x="1056" y="708"/>
                </a:lnTo>
                <a:lnTo>
                  <a:pt x="1052" y="704"/>
                </a:lnTo>
                <a:lnTo>
                  <a:pt x="1043" y="699"/>
                </a:lnTo>
                <a:lnTo>
                  <a:pt x="1038" y="695"/>
                </a:lnTo>
                <a:lnTo>
                  <a:pt x="1033" y="692"/>
                </a:lnTo>
                <a:lnTo>
                  <a:pt x="1027" y="688"/>
                </a:lnTo>
                <a:lnTo>
                  <a:pt x="1022" y="686"/>
                </a:lnTo>
                <a:lnTo>
                  <a:pt x="1016" y="679"/>
                </a:lnTo>
                <a:lnTo>
                  <a:pt x="1009" y="672"/>
                </a:lnTo>
                <a:lnTo>
                  <a:pt x="1006" y="668"/>
                </a:lnTo>
                <a:lnTo>
                  <a:pt x="1002" y="665"/>
                </a:lnTo>
                <a:lnTo>
                  <a:pt x="995" y="665"/>
                </a:lnTo>
                <a:lnTo>
                  <a:pt x="989" y="661"/>
                </a:lnTo>
                <a:lnTo>
                  <a:pt x="986" y="655"/>
                </a:lnTo>
                <a:lnTo>
                  <a:pt x="986" y="650"/>
                </a:lnTo>
                <a:lnTo>
                  <a:pt x="984" y="646"/>
                </a:lnTo>
                <a:lnTo>
                  <a:pt x="980" y="641"/>
                </a:lnTo>
                <a:lnTo>
                  <a:pt x="975" y="636"/>
                </a:lnTo>
                <a:lnTo>
                  <a:pt x="969" y="632"/>
                </a:lnTo>
                <a:lnTo>
                  <a:pt x="960" y="634"/>
                </a:lnTo>
                <a:lnTo>
                  <a:pt x="957" y="637"/>
                </a:lnTo>
                <a:lnTo>
                  <a:pt x="957" y="646"/>
                </a:lnTo>
                <a:lnTo>
                  <a:pt x="955" y="654"/>
                </a:lnTo>
                <a:lnTo>
                  <a:pt x="955" y="659"/>
                </a:lnTo>
                <a:lnTo>
                  <a:pt x="959" y="665"/>
                </a:lnTo>
                <a:lnTo>
                  <a:pt x="959" y="670"/>
                </a:lnTo>
                <a:lnTo>
                  <a:pt x="959" y="675"/>
                </a:lnTo>
                <a:lnTo>
                  <a:pt x="953" y="677"/>
                </a:lnTo>
                <a:lnTo>
                  <a:pt x="948" y="679"/>
                </a:lnTo>
                <a:lnTo>
                  <a:pt x="946" y="683"/>
                </a:lnTo>
                <a:lnTo>
                  <a:pt x="944" y="688"/>
                </a:lnTo>
                <a:lnTo>
                  <a:pt x="942" y="692"/>
                </a:lnTo>
                <a:lnTo>
                  <a:pt x="937" y="692"/>
                </a:lnTo>
                <a:lnTo>
                  <a:pt x="933" y="686"/>
                </a:lnTo>
                <a:lnTo>
                  <a:pt x="928" y="681"/>
                </a:lnTo>
                <a:lnTo>
                  <a:pt x="924" y="677"/>
                </a:lnTo>
                <a:lnTo>
                  <a:pt x="919" y="674"/>
                </a:lnTo>
                <a:lnTo>
                  <a:pt x="915" y="668"/>
                </a:lnTo>
                <a:lnTo>
                  <a:pt x="913" y="665"/>
                </a:lnTo>
                <a:lnTo>
                  <a:pt x="906" y="661"/>
                </a:lnTo>
                <a:lnTo>
                  <a:pt x="903" y="655"/>
                </a:lnTo>
                <a:lnTo>
                  <a:pt x="897" y="650"/>
                </a:lnTo>
                <a:lnTo>
                  <a:pt x="894" y="643"/>
                </a:lnTo>
                <a:lnTo>
                  <a:pt x="890" y="639"/>
                </a:lnTo>
                <a:lnTo>
                  <a:pt x="883" y="637"/>
                </a:lnTo>
                <a:lnTo>
                  <a:pt x="876" y="639"/>
                </a:lnTo>
                <a:lnTo>
                  <a:pt x="870" y="637"/>
                </a:lnTo>
                <a:lnTo>
                  <a:pt x="863" y="634"/>
                </a:lnTo>
                <a:lnTo>
                  <a:pt x="859" y="637"/>
                </a:lnTo>
                <a:lnTo>
                  <a:pt x="856" y="641"/>
                </a:lnTo>
                <a:lnTo>
                  <a:pt x="848" y="643"/>
                </a:lnTo>
                <a:lnTo>
                  <a:pt x="843" y="650"/>
                </a:lnTo>
                <a:lnTo>
                  <a:pt x="838" y="646"/>
                </a:lnTo>
                <a:lnTo>
                  <a:pt x="834" y="645"/>
                </a:lnTo>
                <a:lnTo>
                  <a:pt x="830" y="648"/>
                </a:lnTo>
                <a:lnTo>
                  <a:pt x="827" y="652"/>
                </a:lnTo>
                <a:lnTo>
                  <a:pt x="823" y="657"/>
                </a:lnTo>
                <a:lnTo>
                  <a:pt x="816" y="657"/>
                </a:lnTo>
                <a:lnTo>
                  <a:pt x="812" y="663"/>
                </a:lnTo>
                <a:lnTo>
                  <a:pt x="816" y="670"/>
                </a:lnTo>
                <a:lnTo>
                  <a:pt x="820" y="672"/>
                </a:lnTo>
                <a:lnTo>
                  <a:pt x="818" y="679"/>
                </a:lnTo>
                <a:lnTo>
                  <a:pt x="818" y="684"/>
                </a:lnTo>
                <a:lnTo>
                  <a:pt x="820" y="692"/>
                </a:lnTo>
                <a:lnTo>
                  <a:pt x="818" y="695"/>
                </a:lnTo>
                <a:lnTo>
                  <a:pt x="812" y="693"/>
                </a:lnTo>
                <a:lnTo>
                  <a:pt x="807" y="697"/>
                </a:lnTo>
                <a:lnTo>
                  <a:pt x="809" y="706"/>
                </a:lnTo>
                <a:lnTo>
                  <a:pt x="810" y="710"/>
                </a:lnTo>
                <a:lnTo>
                  <a:pt x="803" y="710"/>
                </a:lnTo>
                <a:lnTo>
                  <a:pt x="798" y="715"/>
                </a:lnTo>
                <a:lnTo>
                  <a:pt x="792" y="721"/>
                </a:lnTo>
                <a:lnTo>
                  <a:pt x="787" y="724"/>
                </a:lnTo>
                <a:lnTo>
                  <a:pt x="782" y="728"/>
                </a:lnTo>
                <a:lnTo>
                  <a:pt x="774" y="730"/>
                </a:lnTo>
                <a:lnTo>
                  <a:pt x="771" y="730"/>
                </a:lnTo>
                <a:lnTo>
                  <a:pt x="765" y="730"/>
                </a:lnTo>
                <a:lnTo>
                  <a:pt x="758" y="728"/>
                </a:lnTo>
                <a:lnTo>
                  <a:pt x="755" y="733"/>
                </a:lnTo>
                <a:lnTo>
                  <a:pt x="758" y="737"/>
                </a:lnTo>
                <a:lnTo>
                  <a:pt x="764" y="739"/>
                </a:lnTo>
                <a:lnTo>
                  <a:pt x="769" y="739"/>
                </a:lnTo>
                <a:lnTo>
                  <a:pt x="773" y="742"/>
                </a:lnTo>
                <a:lnTo>
                  <a:pt x="776" y="748"/>
                </a:lnTo>
                <a:lnTo>
                  <a:pt x="780" y="751"/>
                </a:lnTo>
                <a:lnTo>
                  <a:pt x="782" y="757"/>
                </a:lnTo>
                <a:lnTo>
                  <a:pt x="776" y="760"/>
                </a:lnTo>
                <a:lnTo>
                  <a:pt x="773" y="757"/>
                </a:lnTo>
                <a:lnTo>
                  <a:pt x="769" y="755"/>
                </a:lnTo>
                <a:lnTo>
                  <a:pt x="765" y="757"/>
                </a:lnTo>
                <a:lnTo>
                  <a:pt x="760" y="760"/>
                </a:lnTo>
                <a:lnTo>
                  <a:pt x="755" y="760"/>
                </a:lnTo>
                <a:lnTo>
                  <a:pt x="755" y="766"/>
                </a:lnTo>
                <a:lnTo>
                  <a:pt x="753" y="775"/>
                </a:lnTo>
                <a:lnTo>
                  <a:pt x="749" y="780"/>
                </a:lnTo>
                <a:lnTo>
                  <a:pt x="742" y="782"/>
                </a:lnTo>
                <a:lnTo>
                  <a:pt x="733" y="784"/>
                </a:lnTo>
                <a:lnTo>
                  <a:pt x="735" y="791"/>
                </a:lnTo>
                <a:lnTo>
                  <a:pt x="740" y="795"/>
                </a:lnTo>
                <a:lnTo>
                  <a:pt x="742" y="800"/>
                </a:lnTo>
                <a:lnTo>
                  <a:pt x="735" y="802"/>
                </a:lnTo>
                <a:lnTo>
                  <a:pt x="729" y="800"/>
                </a:lnTo>
                <a:lnTo>
                  <a:pt x="726" y="804"/>
                </a:lnTo>
                <a:lnTo>
                  <a:pt x="729" y="809"/>
                </a:lnTo>
                <a:lnTo>
                  <a:pt x="727" y="816"/>
                </a:lnTo>
                <a:lnTo>
                  <a:pt x="717" y="820"/>
                </a:lnTo>
                <a:lnTo>
                  <a:pt x="706" y="820"/>
                </a:lnTo>
                <a:lnTo>
                  <a:pt x="700" y="816"/>
                </a:lnTo>
                <a:lnTo>
                  <a:pt x="693" y="818"/>
                </a:lnTo>
                <a:lnTo>
                  <a:pt x="686" y="822"/>
                </a:lnTo>
                <a:lnTo>
                  <a:pt x="686" y="827"/>
                </a:lnTo>
                <a:lnTo>
                  <a:pt x="686" y="832"/>
                </a:lnTo>
                <a:lnTo>
                  <a:pt x="679" y="836"/>
                </a:lnTo>
                <a:lnTo>
                  <a:pt x="671" y="836"/>
                </a:lnTo>
                <a:lnTo>
                  <a:pt x="666" y="840"/>
                </a:lnTo>
                <a:lnTo>
                  <a:pt x="661" y="842"/>
                </a:lnTo>
                <a:lnTo>
                  <a:pt x="653" y="840"/>
                </a:lnTo>
                <a:lnTo>
                  <a:pt x="648" y="838"/>
                </a:lnTo>
                <a:lnTo>
                  <a:pt x="643" y="834"/>
                </a:lnTo>
                <a:lnTo>
                  <a:pt x="639" y="827"/>
                </a:lnTo>
                <a:lnTo>
                  <a:pt x="635" y="820"/>
                </a:lnTo>
                <a:lnTo>
                  <a:pt x="632" y="813"/>
                </a:lnTo>
                <a:lnTo>
                  <a:pt x="632" y="807"/>
                </a:lnTo>
                <a:lnTo>
                  <a:pt x="626" y="804"/>
                </a:lnTo>
                <a:lnTo>
                  <a:pt x="628" y="798"/>
                </a:lnTo>
                <a:lnTo>
                  <a:pt x="624" y="793"/>
                </a:lnTo>
                <a:lnTo>
                  <a:pt x="619" y="793"/>
                </a:lnTo>
                <a:lnTo>
                  <a:pt x="614" y="791"/>
                </a:lnTo>
                <a:lnTo>
                  <a:pt x="610" y="782"/>
                </a:lnTo>
                <a:lnTo>
                  <a:pt x="605" y="776"/>
                </a:lnTo>
                <a:lnTo>
                  <a:pt x="599" y="775"/>
                </a:lnTo>
                <a:lnTo>
                  <a:pt x="597" y="767"/>
                </a:lnTo>
                <a:lnTo>
                  <a:pt x="594" y="762"/>
                </a:lnTo>
                <a:lnTo>
                  <a:pt x="588" y="755"/>
                </a:lnTo>
                <a:lnTo>
                  <a:pt x="581" y="751"/>
                </a:lnTo>
                <a:lnTo>
                  <a:pt x="576" y="751"/>
                </a:lnTo>
                <a:lnTo>
                  <a:pt x="572" y="749"/>
                </a:lnTo>
                <a:lnTo>
                  <a:pt x="570" y="742"/>
                </a:lnTo>
                <a:lnTo>
                  <a:pt x="574" y="735"/>
                </a:lnTo>
                <a:lnTo>
                  <a:pt x="567" y="730"/>
                </a:lnTo>
                <a:lnTo>
                  <a:pt x="567" y="722"/>
                </a:lnTo>
                <a:lnTo>
                  <a:pt x="563" y="719"/>
                </a:lnTo>
                <a:lnTo>
                  <a:pt x="559" y="713"/>
                </a:lnTo>
                <a:lnTo>
                  <a:pt x="559" y="708"/>
                </a:lnTo>
                <a:lnTo>
                  <a:pt x="556" y="704"/>
                </a:lnTo>
                <a:lnTo>
                  <a:pt x="556" y="699"/>
                </a:lnTo>
                <a:lnTo>
                  <a:pt x="556" y="692"/>
                </a:lnTo>
                <a:lnTo>
                  <a:pt x="558" y="684"/>
                </a:lnTo>
                <a:lnTo>
                  <a:pt x="556" y="679"/>
                </a:lnTo>
                <a:lnTo>
                  <a:pt x="556" y="674"/>
                </a:lnTo>
                <a:lnTo>
                  <a:pt x="554" y="670"/>
                </a:lnTo>
                <a:lnTo>
                  <a:pt x="552" y="665"/>
                </a:lnTo>
                <a:lnTo>
                  <a:pt x="554" y="657"/>
                </a:lnTo>
                <a:lnTo>
                  <a:pt x="556" y="654"/>
                </a:lnTo>
                <a:lnTo>
                  <a:pt x="558" y="646"/>
                </a:lnTo>
                <a:lnTo>
                  <a:pt x="554" y="643"/>
                </a:lnTo>
                <a:lnTo>
                  <a:pt x="556" y="637"/>
                </a:lnTo>
                <a:lnTo>
                  <a:pt x="556" y="632"/>
                </a:lnTo>
                <a:lnTo>
                  <a:pt x="558" y="628"/>
                </a:lnTo>
                <a:lnTo>
                  <a:pt x="561" y="623"/>
                </a:lnTo>
                <a:lnTo>
                  <a:pt x="565" y="621"/>
                </a:lnTo>
                <a:lnTo>
                  <a:pt x="565" y="616"/>
                </a:lnTo>
                <a:lnTo>
                  <a:pt x="561" y="612"/>
                </a:lnTo>
                <a:lnTo>
                  <a:pt x="563" y="605"/>
                </a:lnTo>
                <a:lnTo>
                  <a:pt x="563" y="599"/>
                </a:lnTo>
                <a:lnTo>
                  <a:pt x="567" y="596"/>
                </a:lnTo>
                <a:lnTo>
                  <a:pt x="570" y="592"/>
                </a:lnTo>
                <a:lnTo>
                  <a:pt x="574" y="589"/>
                </a:lnTo>
                <a:lnTo>
                  <a:pt x="581" y="589"/>
                </a:lnTo>
                <a:lnTo>
                  <a:pt x="585" y="581"/>
                </a:lnTo>
                <a:lnTo>
                  <a:pt x="585" y="578"/>
                </a:lnTo>
                <a:lnTo>
                  <a:pt x="588" y="574"/>
                </a:lnTo>
                <a:lnTo>
                  <a:pt x="590" y="569"/>
                </a:lnTo>
                <a:lnTo>
                  <a:pt x="587" y="563"/>
                </a:lnTo>
                <a:lnTo>
                  <a:pt x="581" y="556"/>
                </a:lnTo>
                <a:lnTo>
                  <a:pt x="581" y="549"/>
                </a:lnTo>
                <a:lnTo>
                  <a:pt x="585" y="542"/>
                </a:lnTo>
                <a:lnTo>
                  <a:pt x="588" y="536"/>
                </a:lnTo>
                <a:lnTo>
                  <a:pt x="587" y="531"/>
                </a:lnTo>
                <a:lnTo>
                  <a:pt x="585" y="525"/>
                </a:lnTo>
                <a:lnTo>
                  <a:pt x="585" y="520"/>
                </a:lnTo>
                <a:lnTo>
                  <a:pt x="578" y="520"/>
                </a:lnTo>
                <a:lnTo>
                  <a:pt x="570" y="522"/>
                </a:lnTo>
                <a:lnTo>
                  <a:pt x="567" y="518"/>
                </a:lnTo>
                <a:lnTo>
                  <a:pt x="563" y="515"/>
                </a:lnTo>
                <a:lnTo>
                  <a:pt x="561" y="509"/>
                </a:lnTo>
                <a:lnTo>
                  <a:pt x="556" y="504"/>
                </a:lnTo>
                <a:lnTo>
                  <a:pt x="550" y="504"/>
                </a:lnTo>
                <a:lnTo>
                  <a:pt x="549" y="507"/>
                </a:lnTo>
                <a:lnTo>
                  <a:pt x="543" y="513"/>
                </a:lnTo>
                <a:lnTo>
                  <a:pt x="536" y="513"/>
                </a:lnTo>
                <a:lnTo>
                  <a:pt x="534" y="518"/>
                </a:lnTo>
                <a:lnTo>
                  <a:pt x="532" y="524"/>
                </a:lnTo>
                <a:lnTo>
                  <a:pt x="529" y="527"/>
                </a:lnTo>
                <a:lnTo>
                  <a:pt x="522" y="533"/>
                </a:lnTo>
                <a:lnTo>
                  <a:pt x="518" y="538"/>
                </a:lnTo>
                <a:lnTo>
                  <a:pt x="516" y="543"/>
                </a:lnTo>
                <a:lnTo>
                  <a:pt x="518" y="553"/>
                </a:lnTo>
                <a:lnTo>
                  <a:pt x="518" y="558"/>
                </a:lnTo>
                <a:lnTo>
                  <a:pt x="518" y="563"/>
                </a:lnTo>
                <a:lnTo>
                  <a:pt x="516" y="569"/>
                </a:lnTo>
                <a:lnTo>
                  <a:pt x="513" y="574"/>
                </a:lnTo>
                <a:lnTo>
                  <a:pt x="507" y="576"/>
                </a:lnTo>
                <a:lnTo>
                  <a:pt x="500" y="578"/>
                </a:lnTo>
                <a:lnTo>
                  <a:pt x="494" y="578"/>
                </a:lnTo>
                <a:lnTo>
                  <a:pt x="487" y="580"/>
                </a:lnTo>
                <a:lnTo>
                  <a:pt x="480" y="583"/>
                </a:lnTo>
                <a:lnTo>
                  <a:pt x="476" y="587"/>
                </a:lnTo>
                <a:lnTo>
                  <a:pt x="471" y="590"/>
                </a:lnTo>
                <a:lnTo>
                  <a:pt x="469" y="594"/>
                </a:lnTo>
                <a:lnTo>
                  <a:pt x="464" y="598"/>
                </a:lnTo>
                <a:lnTo>
                  <a:pt x="457" y="598"/>
                </a:lnTo>
                <a:lnTo>
                  <a:pt x="449" y="598"/>
                </a:lnTo>
                <a:lnTo>
                  <a:pt x="442" y="599"/>
                </a:lnTo>
                <a:lnTo>
                  <a:pt x="437" y="599"/>
                </a:lnTo>
                <a:lnTo>
                  <a:pt x="431" y="599"/>
                </a:lnTo>
                <a:lnTo>
                  <a:pt x="426" y="601"/>
                </a:lnTo>
                <a:lnTo>
                  <a:pt x="419" y="603"/>
                </a:lnTo>
                <a:lnTo>
                  <a:pt x="411" y="605"/>
                </a:lnTo>
                <a:lnTo>
                  <a:pt x="404" y="607"/>
                </a:lnTo>
                <a:lnTo>
                  <a:pt x="395" y="609"/>
                </a:lnTo>
                <a:lnTo>
                  <a:pt x="390" y="609"/>
                </a:lnTo>
                <a:lnTo>
                  <a:pt x="382" y="609"/>
                </a:lnTo>
                <a:lnTo>
                  <a:pt x="379" y="607"/>
                </a:lnTo>
                <a:lnTo>
                  <a:pt x="370" y="605"/>
                </a:lnTo>
                <a:lnTo>
                  <a:pt x="361" y="601"/>
                </a:lnTo>
                <a:lnTo>
                  <a:pt x="355" y="599"/>
                </a:lnTo>
                <a:lnTo>
                  <a:pt x="350" y="598"/>
                </a:lnTo>
                <a:lnTo>
                  <a:pt x="343" y="594"/>
                </a:lnTo>
                <a:lnTo>
                  <a:pt x="339" y="592"/>
                </a:lnTo>
                <a:lnTo>
                  <a:pt x="337" y="590"/>
                </a:lnTo>
                <a:lnTo>
                  <a:pt x="328" y="587"/>
                </a:lnTo>
                <a:lnTo>
                  <a:pt x="321" y="585"/>
                </a:lnTo>
                <a:lnTo>
                  <a:pt x="274" y="607"/>
                </a:lnTo>
                <a:lnTo>
                  <a:pt x="267" y="587"/>
                </a:lnTo>
                <a:lnTo>
                  <a:pt x="256" y="567"/>
                </a:lnTo>
                <a:lnTo>
                  <a:pt x="247" y="545"/>
                </a:lnTo>
                <a:lnTo>
                  <a:pt x="236" y="524"/>
                </a:lnTo>
                <a:lnTo>
                  <a:pt x="227" y="506"/>
                </a:lnTo>
                <a:lnTo>
                  <a:pt x="216" y="484"/>
                </a:lnTo>
                <a:lnTo>
                  <a:pt x="207" y="462"/>
                </a:lnTo>
                <a:lnTo>
                  <a:pt x="195" y="441"/>
                </a:lnTo>
                <a:lnTo>
                  <a:pt x="184" y="419"/>
                </a:lnTo>
                <a:lnTo>
                  <a:pt x="173" y="397"/>
                </a:lnTo>
                <a:lnTo>
                  <a:pt x="164" y="376"/>
                </a:lnTo>
                <a:lnTo>
                  <a:pt x="162" y="370"/>
                </a:lnTo>
                <a:lnTo>
                  <a:pt x="153" y="356"/>
                </a:lnTo>
                <a:lnTo>
                  <a:pt x="153" y="354"/>
                </a:lnTo>
                <a:lnTo>
                  <a:pt x="142" y="332"/>
                </a:lnTo>
                <a:lnTo>
                  <a:pt x="140" y="332"/>
                </a:lnTo>
                <a:lnTo>
                  <a:pt x="133" y="327"/>
                </a:lnTo>
                <a:lnTo>
                  <a:pt x="128" y="321"/>
                </a:lnTo>
                <a:lnTo>
                  <a:pt x="122" y="318"/>
                </a:lnTo>
                <a:lnTo>
                  <a:pt x="115" y="312"/>
                </a:lnTo>
                <a:lnTo>
                  <a:pt x="110" y="307"/>
                </a:lnTo>
                <a:lnTo>
                  <a:pt x="106" y="296"/>
                </a:lnTo>
                <a:lnTo>
                  <a:pt x="103" y="287"/>
                </a:lnTo>
                <a:lnTo>
                  <a:pt x="101" y="280"/>
                </a:lnTo>
                <a:lnTo>
                  <a:pt x="95" y="273"/>
                </a:lnTo>
                <a:lnTo>
                  <a:pt x="90" y="265"/>
                </a:lnTo>
                <a:lnTo>
                  <a:pt x="84" y="260"/>
                </a:lnTo>
                <a:lnTo>
                  <a:pt x="77" y="256"/>
                </a:lnTo>
                <a:lnTo>
                  <a:pt x="68" y="253"/>
                </a:lnTo>
                <a:lnTo>
                  <a:pt x="59" y="249"/>
                </a:lnTo>
                <a:lnTo>
                  <a:pt x="50" y="245"/>
                </a:lnTo>
                <a:lnTo>
                  <a:pt x="41" y="242"/>
                </a:lnTo>
                <a:lnTo>
                  <a:pt x="36" y="236"/>
                </a:lnTo>
                <a:lnTo>
                  <a:pt x="32" y="231"/>
                </a:lnTo>
                <a:lnTo>
                  <a:pt x="29" y="224"/>
                </a:lnTo>
                <a:lnTo>
                  <a:pt x="23" y="217"/>
                </a:lnTo>
                <a:lnTo>
                  <a:pt x="18" y="209"/>
                </a:lnTo>
                <a:lnTo>
                  <a:pt x="14" y="202"/>
                </a:lnTo>
                <a:lnTo>
                  <a:pt x="10" y="193"/>
                </a:lnTo>
                <a:lnTo>
                  <a:pt x="1" y="188"/>
                </a:lnTo>
                <a:lnTo>
                  <a:pt x="1" y="179"/>
                </a:lnTo>
                <a:lnTo>
                  <a:pt x="1" y="166"/>
                </a:lnTo>
                <a:lnTo>
                  <a:pt x="0" y="157"/>
                </a:lnTo>
                <a:lnTo>
                  <a:pt x="5" y="150"/>
                </a:lnTo>
                <a:lnTo>
                  <a:pt x="12" y="144"/>
                </a:lnTo>
                <a:lnTo>
                  <a:pt x="25" y="144"/>
                </a:lnTo>
                <a:lnTo>
                  <a:pt x="34" y="146"/>
                </a:lnTo>
                <a:lnTo>
                  <a:pt x="36" y="152"/>
                </a:lnTo>
                <a:lnTo>
                  <a:pt x="38" y="153"/>
                </a:lnTo>
                <a:lnTo>
                  <a:pt x="41" y="161"/>
                </a:lnTo>
                <a:lnTo>
                  <a:pt x="52" y="161"/>
                </a:lnTo>
                <a:lnTo>
                  <a:pt x="59" y="157"/>
                </a:lnTo>
                <a:lnTo>
                  <a:pt x="66" y="152"/>
                </a:lnTo>
                <a:lnTo>
                  <a:pt x="68" y="143"/>
                </a:lnTo>
                <a:lnTo>
                  <a:pt x="70" y="133"/>
                </a:lnTo>
                <a:lnTo>
                  <a:pt x="75" y="126"/>
                </a:lnTo>
                <a:lnTo>
                  <a:pt x="81" y="121"/>
                </a:lnTo>
                <a:lnTo>
                  <a:pt x="92" y="121"/>
                </a:lnTo>
                <a:lnTo>
                  <a:pt x="101" y="123"/>
                </a:lnTo>
                <a:lnTo>
                  <a:pt x="101" y="133"/>
                </a:lnTo>
                <a:lnTo>
                  <a:pt x="101" y="143"/>
                </a:lnTo>
                <a:lnTo>
                  <a:pt x="103" y="144"/>
                </a:lnTo>
                <a:lnTo>
                  <a:pt x="108" y="146"/>
                </a:lnTo>
                <a:lnTo>
                  <a:pt x="115" y="146"/>
                </a:lnTo>
                <a:lnTo>
                  <a:pt x="121" y="143"/>
                </a:lnTo>
                <a:lnTo>
                  <a:pt x="126" y="137"/>
                </a:lnTo>
                <a:lnTo>
                  <a:pt x="133" y="130"/>
                </a:lnTo>
                <a:lnTo>
                  <a:pt x="139" y="124"/>
                </a:lnTo>
                <a:lnTo>
                  <a:pt x="140" y="121"/>
                </a:lnTo>
                <a:lnTo>
                  <a:pt x="144" y="117"/>
                </a:lnTo>
                <a:lnTo>
                  <a:pt x="160" y="108"/>
                </a:lnTo>
                <a:lnTo>
                  <a:pt x="166" y="103"/>
                </a:lnTo>
                <a:lnTo>
                  <a:pt x="169" y="97"/>
                </a:lnTo>
                <a:lnTo>
                  <a:pt x="173" y="88"/>
                </a:lnTo>
                <a:lnTo>
                  <a:pt x="180" y="83"/>
                </a:lnTo>
                <a:lnTo>
                  <a:pt x="191" y="83"/>
                </a:lnTo>
                <a:lnTo>
                  <a:pt x="200" y="79"/>
                </a:lnTo>
                <a:lnTo>
                  <a:pt x="209" y="76"/>
                </a:lnTo>
                <a:lnTo>
                  <a:pt x="215" y="72"/>
                </a:lnTo>
                <a:lnTo>
                  <a:pt x="222" y="67"/>
                </a:lnTo>
                <a:lnTo>
                  <a:pt x="233" y="63"/>
                </a:lnTo>
                <a:lnTo>
                  <a:pt x="242" y="61"/>
                </a:lnTo>
                <a:lnTo>
                  <a:pt x="252" y="61"/>
                </a:lnTo>
                <a:lnTo>
                  <a:pt x="265" y="61"/>
                </a:lnTo>
                <a:lnTo>
                  <a:pt x="276" y="63"/>
                </a:lnTo>
                <a:lnTo>
                  <a:pt x="287" y="65"/>
                </a:lnTo>
                <a:lnTo>
                  <a:pt x="298" y="65"/>
                </a:lnTo>
                <a:lnTo>
                  <a:pt x="303" y="59"/>
                </a:lnTo>
                <a:lnTo>
                  <a:pt x="310" y="56"/>
                </a:lnTo>
                <a:lnTo>
                  <a:pt x="316" y="50"/>
                </a:lnTo>
                <a:lnTo>
                  <a:pt x="325" y="45"/>
                </a:lnTo>
                <a:lnTo>
                  <a:pt x="336" y="43"/>
                </a:lnTo>
                <a:lnTo>
                  <a:pt x="345" y="43"/>
                </a:lnTo>
                <a:lnTo>
                  <a:pt x="355" y="41"/>
                </a:lnTo>
                <a:lnTo>
                  <a:pt x="366" y="38"/>
                </a:lnTo>
                <a:lnTo>
                  <a:pt x="375" y="34"/>
                </a:lnTo>
                <a:lnTo>
                  <a:pt x="382" y="31"/>
                </a:lnTo>
                <a:lnTo>
                  <a:pt x="390" y="27"/>
                </a:lnTo>
                <a:lnTo>
                  <a:pt x="397" y="21"/>
                </a:lnTo>
                <a:lnTo>
                  <a:pt x="406" y="18"/>
                </a:lnTo>
                <a:lnTo>
                  <a:pt x="415" y="14"/>
                </a:lnTo>
                <a:lnTo>
                  <a:pt x="426" y="14"/>
                </a:lnTo>
                <a:lnTo>
                  <a:pt x="437" y="12"/>
                </a:lnTo>
                <a:lnTo>
                  <a:pt x="447" y="11"/>
                </a:lnTo>
                <a:lnTo>
                  <a:pt x="453" y="5"/>
                </a:lnTo>
                <a:lnTo>
                  <a:pt x="460" y="0"/>
                </a:lnTo>
                <a:lnTo>
                  <a:pt x="460" y="0"/>
                </a:lnTo>
                <a:close/>
              </a:path>
            </a:pathLst>
          </a:custGeom>
          <a:solidFill>
            <a:schemeClr val="accent1">
              <a:lumMod val="40000"/>
              <a:lumOff val="60000"/>
            </a:schemeClr>
          </a:solidFill>
          <a:ln w="4">
            <a:solidFill>
              <a:srgbClr val="6E6E6E"/>
            </a:solidFill>
            <a:prstDash val="solid"/>
            <a:round/>
            <a:headEnd/>
            <a:tailEnd/>
          </a:ln>
        </p:spPr>
        <p:txBody>
          <a:bodyPr/>
          <a:lstStyle/>
          <a:p>
            <a:pPr fontAlgn="auto">
              <a:spcBef>
                <a:spcPts val="0"/>
              </a:spcBef>
              <a:spcAft>
                <a:spcPts val="0"/>
              </a:spcAft>
              <a:defRPr/>
            </a:pPr>
            <a:endParaRPr lang="en-US">
              <a:latin typeface="+mn-lt"/>
              <a:cs typeface="+mn-cs"/>
            </a:endParaRPr>
          </a:p>
        </p:txBody>
      </p:sp>
      <p:sp>
        <p:nvSpPr>
          <p:cNvPr id="20489" name="Freeform 9"/>
          <p:cNvSpPr>
            <a:spLocks/>
          </p:cNvSpPr>
          <p:nvPr/>
        </p:nvSpPr>
        <p:spPr bwMode="auto">
          <a:xfrm>
            <a:off x="1730375" y="3081338"/>
            <a:ext cx="2554288" cy="1736725"/>
          </a:xfrm>
          <a:custGeom>
            <a:avLst/>
            <a:gdLst>
              <a:gd name="T0" fmla="*/ 383 w 1609"/>
              <a:gd name="T1" fmla="*/ 92 h 1094"/>
              <a:gd name="T2" fmla="*/ 484 w 1609"/>
              <a:gd name="T3" fmla="*/ 85 h 1094"/>
              <a:gd name="T4" fmla="*/ 533 w 1609"/>
              <a:gd name="T5" fmla="*/ 70 h 1094"/>
              <a:gd name="T6" fmla="*/ 605 w 1609"/>
              <a:gd name="T7" fmla="*/ 96 h 1094"/>
              <a:gd name="T8" fmla="*/ 667 w 1609"/>
              <a:gd name="T9" fmla="*/ 114 h 1094"/>
              <a:gd name="T10" fmla="*/ 737 w 1609"/>
              <a:gd name="T11" fmla="*/ 56 h 1094"/>
              <a:gd name="T12" fmla="*/ 851 w 1609"/>
              <a:gd name="T13" fmla="*/ 70 h 1094"/>
              <a:gd name="T14" fmla="*/ 946 w 1609"/>
              <a:gd name="T15" fmla="*/ 132 h 1094"/>
              <a:gd name="T16" fmla="*/ 1051 w 1609"/>
              <a:gd name="T17" fmla="*/ 99 h 1094"/>
              <a:gd name="T18" fmla="*/ 1127 w 1609"/>
              <a:gd name="T19" fmla="*/ 25 h 1094"/>
              <a:gd name="T20" fmla="*/ 1158 w 1609"/>
              <a:gd name="T21" fmla="*/ 99 h 1094"/>
              <a:gd name="T22" fmla="*/ 1170 w 1609"/>
              <a:gd name="T23" fmla="*/ 164 h 1094"/>
              <a:gd name="T24" fmla="*/ 1223 w 1609"/>
              <a:gd name="T25" fmla="*/ 155 h 1094"/>
              <a:gd name="T26" fmla="*/ 1291 w 1609"/>
              <a:gd name="T27" fmla="*/ 87 h 1094"/>
              <a:gd name="T28" fmla="*/ 1385 w 1609"/>
              <a:gd name="T29" fmla="*/ 56 h 1094"/>
              <a:gd name="T30" fmla="*/ 1430 w 1609"/>
              <a:gd name="T31" fmla="*/ 126 h 1094"/>
              <a:gd name="T32" fmla="*/ 1378 w 1609"/>
              <a:gd name="T33" fmla="*/ 166 h 1094"/>
              <a:gd name="T34" fmla="*/ 1320 w 1609"/>
              <a:gd name="T35" fmla="*/ 202 h 1094"/>
              <a:gd name="T36" fmla="*/ 1266 w 1609"/>
              <a:gd name="T37" fmla="*/ 255 h 1094"/>
              <a:gd name="T38" fmla="*/ 1291 w 1609"/>
              <a:gd name="T39" fmla="*/ 316 h 1094"/>
              <a:gd name="T40" fmla="*/ 1300 w 1609"/>
              <a:gd name="T41" fmla="*/ 357 h 1094"/>
              <a:gd name="T42" fmla="*/ 1353 w 1609"/>
              <a:gd name="T43" fmla="*/ 383 h 1094"/>
              <a:gd name="T44" fmla="*/ 1369 w 1609"/>
              <a:gd name="T45" fmla="*/ 466 h 1094"/>
              <a:gd name="T46" fmla="*/ 1358 w 1609"/>
              <a:gd name="T47" fmla="*/ 531 h 1094"/>
              <a:gd name="T48" fmla="*/ 1391 w 1609"/>
              <a:gd name="T49" fmla="*/ 601 h 1094"/>
              <a:gd name="T50" fmla="*/ 1407 w 1609"/>
              <a:gd name="T51" fmla="*/ 632 h 1094"/>
              <a:gd name="T52" fmla="*/ 1402 w 1609"/>
              <a:gd name="T53" fmla="*/ 701 h 1094"/>
              <a:gd name="T54" fmla="*/ 1476 w 1609"/>
              <a:gd name="T55" fmla="*/ 739 h 1094"/>
              <a:gd name="T56" fmla="*/ 1450 w 1609"/>
              <a:gd name="T57" fmla="*/ 805 h 1094"/>
              <a:gd name="T58" fmla="*/ 1474 w 1609"/>
              <a:gd name="T59" fmla="*/ 883 h 1094"/>
              <a:gd name="T60" fmla="*/ 1497 w 1609"/>
              <a:gd name="T61" fmla="*/ 928 h 1094"/>
              <a:gd name="T62" fmla="*/ 1541 w 1609"/>
              <a:gd name="T63" fmla="*/ 990 h 1094"/>
              <a:gd name="T64" fmla="*/ 1606 w 1609"/>
              <a:gd name="T65" fmla="*/ 1056 h 1094"/>
              <a:gd name="T66" fmla="*/ 1541 w 1609"/>
              <a:gd name="T67" fmla="*/ 1075 h 1094"/>
              <a:gd name="T68" fmla="*/ 1439 w 1609"/>
              <a:gd name="T69" fmla="*/ 1011 h 1094"/>
              <a:gd name="T70" fmla="*/ 1331 w 1609"/>
              <a:gd name="T71" fmla="*/ 1002 h 1094"/>
              <a:gd name="T72" fmla="*/ 1234 w 1609"/>
              <a:gd name="T73" fmla="*/ 1004 h 1094"/>
              <a:gd name="T74" fmla="*/ 1205 w 1609"/>
              <a:gd name="T75" fmla="*/ 963 h 1094"/>
              <a:gd name="T76" fmla="*/ 1093 w 1609"/>
              <a:gd name="T77" fmla="*/ 972 h 1094"/>
              <a:gd name="T78" fmla="*/ 1040 w 1609"/>
              <a:gd name="T79" fmla="*/ 876 h 1094"/>
              <a:gd name="T80" fmla="*/ 918 w 1609"/>
              <a:gd name="T81" fmla="*/ 872 h 1094"/>
              <a:gd name="T82" fmla="*/ 827 w 1609"/>
              <a:gd name="T83" fmla="*/ 878 h 1094"/>
              <a:gd name="T84" fmla="*/ 723 w 1609"/>
              <a:gd name="T85" fmla="*/ 885 h 1094"/>
              <a:gd name="T86" fmla="*/ 605 w 1609"/>
              <a:gd name="T87" fmla="*/ 923 h 1094"/>
              <a:gd name="T88" fmla="*/ 517 w 1609"/>
              <a:gd name="T89" fmla="*/ 903 h 1094"/>
              <a:gd name="T90" fmla="*/ 569 w 1609"/>
              <a:gd name="T91" fmla="*/ 856 h 1094"/>
              <a:gd name="T92" fmla="*/ 659 w 1609"/>
              <a:gd name="T93" fmla="*/ 849 h 1094"/>
              <a:gd name="T94" fmla="*/ 609 w 1609"/>
              <a:gd name="T95" fmla="*/ 769 h 1094"/>
              <a:gd name="T96" fmla="*/ 576 w 1609"/>
              <a:gd name="T97" fmla="*/ 686 h 1094"/>
              <a:gd name="T98" fmla="*/ 466 w 1609"/>
              <a:gd name="T99" fmla="*/ 692 h 1094"/>
              <a:gd name="T100" fmla="*/ 378 w 1609"/>
              <a:gd name="T101" fmla="*/ 657 h 1094"/>
              <a:gd name="T102" fmla="*/ 354 w 1609"/>
              <a:gd name="T103" fmla="*/ 594 h 1094"/>
              <a:gd name="T104" fmla="*/ 242 w 1609"/>
              <a:gd name="T105" fmla="*/ 657 h 1094"/>
              <a:gd name="T106" fmla="*/ 215 w 1609"/>
              <a:gd name="T107" fmla="*/ 565 h 1094"/>
              <a:gd name="T108" fmla="*/ 145 w 1609"/>
              <a:gd name="T109" fmla="*/ 515 h 1094"/>
              <a:gd name="T110" fmla="*/ 103 w 1609"/>
              <a:gd name="T111" fmla="*/ 426 h 1094"/>
              <a:gd name="T112" fmla="*/ 16 w 1609"/>
              <a:gd name="T113" fmla="*/ 361 h 1094"/>
              <a:gd name="T114" fmla="*/ 123 w 1609"/>
              <a:gd name="T115" fmla="*/ 262 h 1094"/>
              <a:gd name="T116" fmla="*/ 175 w 1609"/>
              <a:gd name="T117" fmla="*/ 135 h 1094"/>
              <a:gd name="T118" fmla="*/ 251 w 1609"/>
              <a:gd name="T119" fmla="*/ 21 h 1094"/>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609"/>
              <a:gd name="T181" fmla="*/ 0 h 1094"/>
              <a:gd name="T182" fmla="*/ 1609 w 1609"/>
              <a:gd name="T183" fmla="*/ 1094 h 1094"/>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609" h="1094">
                <a:moveTo>
                  <a:pt x="356" y="56"/>
                </a:moveTo>
                <a:lnTo>
                  <a:pt x="360" y="58"/>
                </a:lnTo>
                <a:lnTo>
                  <a:pt x="365" y="56"/>
                </a:lnTo>
                <a:lnTo>
                  <a:pt x="370" y="52"/>
                </a:lnTo>
                <a:lnTo>
                  <a:pt x="374" y="45"/>
                </a:lnTo>
                <a:lnTo>
                  <a:pt x="378" y="40"/>
                </a:lnTo>
                <a:lnTo>
                  <a:pt x="383" y="36"/>
                </a:lnTo>
                <a:lnTo>
                  <a:pt x="388" y="41"/>
                </a:lnTo>
                <a:lnTo>
                  <a:pt x="390" y="45"/>
                </a:lnTo>
                <a:lnTo>
                  <a:pt x="396" y="49"/>
                </a:lnTo>
                <a:lnTo>
                  <a:pt x="399" y="54"/>
                </a:lnTo>
                <a:lnTo>
                  <a:pt x="397" y="59"/>
                </a:lnTo>
                <a:lnTo>
                  <a:pt x="396" y="65"/>
                </a:lnTo>
                <a:lnTo>
                  <a:pt x="392" y="72"/>
                </a:lnTo>
                <a:lnTo>
                  <a:pt x="390" y="79"/>
                </a:lnTo>
                <a:lnTo>
                  <a:pt x="385" y="83"/>
                </a:lnTo>
                <a:lnTo>
                  <a:pt x="379" y="83"/>
                </a:lnTo>
                <a:lnTo>
                  <a:pt x="378" y="90"/>
                </a:lnTo>
                <a:lnTo>
                  <a:pt x="383" y="92"/>
                </a:lnTo>
                <a:lnTo>
                  <a:pt x="388" y="92"/>
                </a:lnTo>
                <a:lnTo>
                  <a:pt x="396" y="97"/>
                </a:lnTo>
                <a:lnTo>
                  <a:pt x="397" y="105"/>
                </a:lnTo>
                <a:lnTo>
                  <a:pt x="403" y="108"/>
                </a:lnTo>
                <a:lnTo>
                  <a:pt x="406" y="112"/>
                </a:lnTo>
                <a:lnTo>
                  <a:pt x="412" y="115"/>
                </a:lnTo>
                <a:lnTo>
                  <a:pt x="417" y="115"/>
                </a:lnTo>
                <a:lnTo>
                  <a:pt x="426" y="115"/>
                </a:lnTo>
                <a:lnTo>
                  <a:pt x="434" y="117"/>
                </a:lnTo>
                <a:lnTo>
                  <a:pt x="443" y="119"/>
                </a:lnTo>
                <a:lnTo>
                  <a:pt x="448" y="119"/>
                </a:lnTo>
                <a:lnTo>
                  <a:pt x="453" y="117"/>
                </a:lnTo>
                <a:lnTo>
                  <a:pt x="459" y="115"/>
                </a:lnTo>
                <a:lnTo>
                  <a:pt x="466" y="112"/>
                </a:lnTo>
                <a:lnTo>
                  <a:pt x="470" y="105"/>
                </a:lnTo>
                <a:lnTo>
                  <a:pt x="471" y="99"/>
                </a:lnTo>
                <a:lnTo>
                  <a:pt x="475" y="92"/>
                </a:lnTo>
                <a:lnTo>
                  <a:pt x="481" y="90"/>
                </a:lnTo>
                <a:lnTo>
                  <a:pt x="484" y="85"/>
                </a:lnTo>
                <a:lnTo>
                  <a:pt x="484" y="79"/>
                </a:lnTo>
                <a:lnTo>
                  <a:pt x="486" y="74"/>
                </a:lnTo>
                <a:lnTo>
                  <a:pt x="490" y="72"/>
                </a:lnTo>
                <a:lnTo>
                  <a:pt x="493" y="68"/>
                </a:lnTo>
                <a:lnTo>
                  <a:pt x="495" y="63"/>
                </a:lnTo>
                <a:lnTo>
                  <a:pt x="499" y="58"/>
                </a:lnTo>
                <a:lnTo>
                  <a:pt x="499" y="52"/>
                </a:lnTo>
                <a:lnTo>
                  <a:pt x="497" y="47"/>
                </a:lnTo>
                <a:lnTo>
                  <a:pt x="499" y="41"/>
                </a:lnTo>
                <a:lnTo>
                  <a:pt x="502" y="36"/>
                </a:lnTo>
                <a:lnTo>
                  <a:pt x="508" y="36"/>
                </a:lnTo>
                <a:lnTo>
                  <a:pt x="517" y="34"/>
                </a:lnTo>
                <a:lnTo>
                  <a:pt x="524" y="40"/>
                </a:lnTo>
                <a:lnTo>
                  <a:pt x="529" y="43"/>
                </a:lnTo>
                <a:lnTo>
                  <a:pt x="531" y="49"/>
                </a:lnTo>
                <a:lnTo>
                  <a:pt x="533" y="56"/>
                </a:lnTo>
                <a:lnTo>
                  <a:pt x="535" y="63"/>
                </a:lnTo>
                <a:lnTo>
                  <a:pt x="535" y="67"/>
                </a:lnTo>
                <a:lnTo>
                  <a:pt x="533" y="70"/>
                </a:lnTo>
                <a:lnTo>
                  <a:pt x="533" y="77"/>
                </a:lnTo>
                <a:lnTo>
                  <a:pt x="531" y="81"/>
                </a:lnTo>
                <a:lnTo>
                  <a:pt x="533" y="87"/>
                </a:lnTo>
                <a:lnTo>
                  <a:pt x="537" y="94"/>
                </a:lnTo>
                <a:lnTo>
                  <a:pt x="542" y="96"/>
                </a:lnTo>
                <a:lnTo>
                  <a:pt x="546" y="92"/>
                </a:lnTo>
                <a:lnTo>
                  <a:pt x="551" y="88"/>
                </a:lnTo>
                <a:lnTo>
                  <a:pt x="556" y="85"/>
                </a:lnTo>
                <a:lnTo>
                  <a:pt x="558" y="77"/>
                </a:lnTo>
                <a:lnTo>
                  <a:pt x="556" y="70"/>
                </a:lnTo>
                <a:lnTo>
                  <a:pt x="560" y="67"/>
                </a:lnTo>
                <a:lnTo>
                  <a:pt x="562" y="70"/>
                </a:lnTo>
                <a:lnTo>
                  <a:pt x="565" y="77"/>
                </a:lnTo>
                <a:lnTo>
                  <a:pt x="573" y="85"/>
                </a:lnTo>
                <a:lnTo>
                  <a:pt x="582" y="87"/>
                </a:lnTo>
                <a:lnTo>
                  <a:pt x="587" y="92"/>
                </a:lnTo>
                <a:lnTo>
                  <a:pt x="591" y="96"/>
                </a:lnTo>
                <a:lnTo>
                  <a:pt x="598" y="97"/>
                </a:lnTo>
                <a:lnTo>
                  <a:pt x="605" y="96"/>
                </a:lnTo>
                <a:lnTo>
                  <a:pt x="611" y="94"/>
                </a:lnTo>
                <a:lnTo>
                  <a:pt x="618" y="90"/>
                </a:lnTo>
                <a:lnTo>
                  <a:pt x="627" y="87"/>
                </a:lnTo>
                <a:lnTo>
                  <a:pt x="632" y="85"/>
                </a:lnTo>
                <a:lnTo>
                  <a:pt x="641" y="87"/>
                </a:lnTo>
                <a:lnTo>
                  <a:pt x="643" y="90"/>
                </a:lnTo>
                <a:lnTo>
                  <a:pt x="639" y="96"/>
                </a:lnTo>
                <a:lnTo>
                  <a:pt x="636" y="99"/>
                </a:lnTo>
                <a:lnTo>
                  <a:pt x="634" y="103"/>
                </a:lnTo>
                <a:lnTo>
                  <a:pt x="639" y="105"/>
                </a:lnTo>
                <a:lnTo>
                  <a:pt x="641" y="112"/>
                </a:lnTo>
                <a:lnTo>
                  <a:pt x="641" y="115"/>
                </a:lnTo>
                <a:lnTo>
                  <a:pt x="636" y="128"/>
                </a:lnTo>
                <a:lnTo>
                  <a:pt x="641" y="130"/>
                </a:lnTo>
                <a:lnTo>
                  <a:pt x="648" y="126"/>
                </a:lnTo>
                <a:lnTo>
                  <a:pt x="654" y="121"/>
                </a:lnTo>
                <a:lnTo>
                  <a:pt x="656" y="115"/>
                </a:lnTo>
                <a:lnTo>
                  <a:pt x="661" y="114"/>
                </a:lnTo>
                <a:lnTo>
                  <a:pt x="667" y="114"/>
                </a:lnTo>
                <a:lnTo>
                  <a:pt x="672" y="110"/>
                </a:lnTo>
                <a:lnTo>
                  <a:pt x="677" y="110"/>
                </a:lnTo>
                <a:lnTo>
                  <a:pt x="681" y="115"/>
                </a:lnTo>
                <a:lnTo>
                  <a:pt x="686" y="114"/>
                </a:lnTo>
                <a:lnTo>
                  <a:pt x="692" y="115"/>
                </a:lnTo>
                <a:lnTo>
                  <a:pt x="695" y="119"/>
                </a:lnTo>
                <a:lnTo>
                  <a:pt x="697" y="115"/>
                </a:lnTo>
                <a:lnTo>
                  <a:pt x="697" y="110"/>
                </a:lnTo>
                <a:lnTo>
                  <a:pt x="697" y="97"/>
                </a:lnTo>
                <a:lnTo>
                  <a:pt x="695" y="87"/>
                </a:lnTo>
                <a:lnTo>
                  <a:pt x="690" y="77"/>
                </a:lnTo>
                <a:lnTo>
                  <a:pt x="694" y="74"/>
                </a:lnTo>
                <a:lnTo>
                  <a:pt x="699" y="70"/>
                </a:lnTo>
                <a:lnTo>
                  <a:pt x="703" y="68"/>
                </a:lnTo>
                <a:lnTo>
                  <a:pt x="710" y="67"/>
                </a:lnTo>
                <a:lnTo>
                  <a:pt x="715" y="65"/>
                </a:lnTo>
                <a:lnTo>
                  <a:pt x="723" y="61"/>
                </a:lnTo>
                <a:lnTo>
                  <a:pt x="730" y="59"/>
                </a:lnTo>
                <a:lnTo>
                  <a:pt x="737" y="56"/>
                </a:lnTo>
                <a:lnTo>
                  <a:pt x="748" y="50"/>
                </a:lnTo>
                <a:lnTo>
                  <a:pt x="755" y="49"/>
                </a:lnTo>
                <a:lnTo>
                  <a:pt x="764" y="47"/>
                </a:lnTo>
                <a:lnTo>
                  <a:pt x="771" y="41"/>
                </a:lnTo>
                <a:lnTo>
                  <a:pt x="779" y="36"/>
                </a:lnTo>
                <a:lnTo>
                  <a:pt x="782" y="32"/>
                </a:lnTo>
                <a:lnTo>
                  <a:pt x="789" y="32"/>
                </a:lnTo>
                <a:lnTo>
                  <a:pt x="791" y="38"/>
                </a:lnTo>
                <a:lnTo>
                  <a:pt x="797" y="41"/>
                </a:lnTo>
                <a:lnTo>
                  <a:pt x="804" y="47"/>
                </a:lnTo>
                <a:lnTo>
                  <a:pt x="811" y="50"/>
                </a:lnTo>
                <a:lnTo>
                  <a:pt x="818" y="54"/>
                </a:lnTo>
                <a:lnTo>
                  <a:pt x="825" y="58"/>
                </a:lnTo>
                <a:lnTo>
                  <a:pt x="829" y="61"/>
                </a:lnTo>
                <a:lnTo>
                  <a:pt x="833" y="65"/>
                </a:lnTo>
                <a:lnTo>
                  <a:pt x="833" y="68"/>
                </a:lnTo>
                <a:lnTo>
                  <a:pt x="838" y="70"/>
                </a:lnTo>
                <a:lnTo>
                  <a:pt x="845" y="72"/>
                </a:lnTo>
                <a:lnTo>
                  <a:pt x="851" y="70"/>
                </a:lnTo>
                <a:lnTo>
                  <a:pt x="858" y="72"/>
                </a:lnTo>
                <a:lnTo>
                  <a:pt x="863" y="74"/>
                </a:lnTo>
                <a:lnTo>
                  <a:pt x="869" y="76"/>
                </a:lnTo>
                <a:lnTo>
                  <a:pt x="876" y="83"/>
                </a:lnTo>
                <a:lnTo>
                  <a:pt x="880" y="87"/>
                </a:lnTo>
                <a:lnTo>
                  <a:pt x="885" y="90"/>
                </a:lnTo>
                <a:lnTo>
                  <a:pt x="890" y="94"/>
                </a:lnTo>
                <a:lnTo>
                  <a:pt x="894" y="99"/>
                </a:lnTo>
                <a:lnTo>
                  <a:pt x="898" y="106"/>
                </a:lnTo>
                <a:lnTo>
                  <a:pt x="901" y="110"/>
                </a:lnTo>
                <a:lnTo>
                  <a:pt x="905" y="114"/>
                </a:lnTo>
                <a:lnTo>
                  <a:pt x="907" y="119"/>
                </a:lnTo>
                <a:lnTo>
                  <a:pt x="912" y="123"/>
                </a:lnTo>
                <a:lnTo>
                  <a:pt x="918" y="124"/>
                </a:lnTo>
                <a:lnTo>
                  <a:pt x="921" y="130"/>
                </a:lnTo>
                <a:lnTo>
                  <a:pt x="928" y="133"/>
                </a:lnTo>
                <a:lnTo>
                  <a:pt x="936" y="133"/>
                </a:lnTo>
                <a:lnTo>
                  <a:pt x="941" y="133"/>
                </a:lnTo>
                <a:lnTo>
                  <a:pt x="946" y="132"/>
                </a:lnTo>
                <a:lnTo>
                  <a:pt x="954" y="130"/>
                </a:lnTo>
                <a:lnTo>
                  <a:pt x="957" y="126"/>
                </a:lnTo>
                <a:lnTo>
                  <a:pt x="961" y="121"/>
                </a:lnTo>
                <a:lnTo>
                  <a:pt x="965" y="119"/>
                </a:lnTo>
                <a:lnTo>
                  <a:pt x="970" y="121"/>
                </a:lnTo>
                <a:lnTo>
                  <a:pt x="975" y="121"/>
                </a:lnTo>
                <a:lnTo>
                  <a:pt x="981" y="123"/>
                </a:lnTo>
                <a:lnTo>
                  <a:pt x="986" y="124"/>
                </a:lnTo>
                <a:lnTo>
                  <a:pt x="1001" y="124"/>
                </a:lnTo>
                <a:lnTo>
                  <a:pt x="1006" y="119"/>
                </a:lnTo>
                <a:lnTo>
                  <a:pt x="1008" y="114"/>
                </a:lnTo>
                <a:lnTo>
                  <a:pt x="1013" y="110"/>
                </a:lnTo>
                <a:lnTo>
                  <a:pt x="1017" y="110"/>
                </a:lnTo>
                <a:lnTo>
                  <a:pt x="1024" y="108"/>
                </a:lnTo>
                <a:lnTo>
                  <a:pt x="1026" y="103"/>
                </a:lnTo>
                <a:lnTo>
                  <a:pt x="1031" y="101"/>
                </a:lnTo>
                <a:lnTo>
                  <a:pt x="1040" y="99"/>
                </a:lnTo>
                <a:lnTo>
                  <a:pt x="1046" y="99"/>
                </a:lnTo>
                <a:lnTo>
                  <a:pt x="1051" y="99"/>
                </a:lnTo>
                <a:lnTo>
                  <a:pt x="1057" y="96"/>
                </a:lnTo>
                <a:lnTo>
                  <a:pt x="1060" y="90"/>
                </a:lnTo>
                <a:lnTo>
                  <a:pt x="1062" y="85"/>
                </a:lnTo>
                <a:lnTo>
                  <a:pt x="1064" y="79"/>
                </a:lnTo>
                <a:lnTo>
                  <a:pt x="1067" y="74"/>
                </a:lnTo>
                <a:lnTo>
                  <a:pt x="1076" y="70"/>
                </a:lnTo>
                <a:lnTo>
                  <a:pt x="1082" y="68"/>
                </a:lnTo>
                <a:lnTo>
                  <a:pt x="1086" y="65"/>
                </a:lnTo>
                <a:lnTo>
                  <a:pt x="1086" y="58"/>
                </a:lnTo>
                <a:lnTo>
                  <a:pt x="1089" y="52"/>
                </a:lnTo>
                <a:lnTo>
                  <a:pt x="1093" y="49"/>
                </a:lnTo>
                <a:lnTo>
                  <a:pt x="1098" y="47"/>
                </a:lnTo>
                <a:lnTo>
                  <a:pt x="1098" y="41"/>
                </a:lnTo>
                <a:lnTo>
                  <a:pt x="1100" y="36"/>
                </a:lnTo>
                <a:lnTo>
                  <a:pt x="1105" y="32"/>
                </a:lnTo>
                <a:lnTo>
                  <a:pt x="1109" y="27"/>
                </a:lnTo>
                <a:lnTo>
                  <a:pt x="1114" y="25"/>
                </a:lnTo>
                <a:lnTo>
                  <a:pt x="1122" y="23"/>
                </a:lnTo>
                <a:lnTo>
                  <a:pt x="1127" y="25"/>
                </a:lnTo>
                <a:lnTo>
                  <a:pt x="1129" y="32"/>
                </a:lnTo>
                <a:lnTo>
                  <a:pt x="1129" y="38"/>
                </a:lnTo>
                <a:lnTo>
                  <a:pt x="1132" y="41"/>
                </a:lnTo>
                <a:lnTo>
                  <a:pt x="1140" y="41"/>
                </a:lnTo>
                <a:lnTo>
                  <a:pt x="1147" y="40"/>
                </a:lnTo>
                <a:lnTo>
                  <a:pt x="1143" y="47"/>
                </a:lnTo>
                <a:lnTo>
                  <a:pt x="1143" y="52"/>
                </a:lnTo>
                <a:lnTo>
                  <a:pt x="1140" y="58"/>
                </a:lnTo>
                <a:lnTo>
                  <a:pt x="1142" y="63"/>
                </a:lnTo>
                <a:lnTo>
                  <a:pt x="1136" y="67"/>
                </a:lnTo>
                <a:lnTo>
                  <a:pt x="1140" y="68"/>
                </a:lnTo>
                <a:lnTo>
                  <a:pt x="1145" y="68"/>
                </a:lnTo>
                <a:lnTo>
                  <a:pt x="1152" y="68"/>
                </a:lnTo>
                <a:lnTo>
                  <a:pt x="1149" y="76"/>
                </a:lnTo>
                <a:lnTo>
                  <a:pt x="1152" y="81"/>
                </a:lnTo>
                <a:lnTo>
                  <a:pt x="1160" y="85"/>
                </a:lnTo>
                <a:lnTo>
                  <a:pt x="1156" y="90"/>
                </a:lnTo>
                <a:lnTo>
                  <a:pt x="1151" y="96"/>
                </a:lnTo>
                <a:lnTo>
                  <a:pt x="1158" y="99"/>
                </a:lnTo>
                <a:lnTo>
                  <a:pt x="1165" y="101"/>
                </a:lnTo>
                <a:lnTo>
                  <a:pt x="1163" y="108"/>
                </a:lnTo>
                <a:lnTo>
                  <a:pt x="1169" y="112"/>
                </a:lnTo>
                <a:lnTo>
                  <a:pt x="1165" y="114"/>
                </a:lnTo>
                <a:lnTo>
                  <a:pt x="1158" y="115"/>
                </a:lnTo>
                <a:lnTo>
                  <a:pt x="1154" y="121"/>
                </a:lnTo>
                <a:lnTo>
                  <a:pt x="1154" y="126"/>
                </a:lnTo>
                <a:lnTo>
                  <a:pt x="1160" y="128"/>
                </a:lnTo>
                <a:lnTo>
                  <a:pt x="1167" y="130"/>
                </a:lnTo>
                <a:lnTo>
                  <a:pt x="1161" y="133"/>
                </a:lnTo>
                <a:lnTo>
                  <a:pt x="1156" y="132"/>
                </a:lnTo>
                <a:lnTo>
                  <a:pt x="1152" y="137"/>
                </a:lnTo>
                <a:lnTo>
                  <a:pt x="1156" y="141"/>
                </a:lnTo>
                <a:lnTo>
                  <a:pt x="1161" y="141"/>
                </a:lnTo>
                <a:lnTo>
                  <a:pt x="1167" y="144"/>
                </a:lnTo>
                <a:lnTo>
                  <a:pt x="1167" y="150"/>
                </a:lnTo>
                <a:lnTo>
                  <a:pt x="1174" y="150"/>
                </a:lnTo>
                <a:lnTo>
                  <a:pt x="1174" y="157"/>
                </a:lnTo>
                <a:lnTo>
                  <a:pt x="1170" y="164"/>
                </a:lnTo>
                <a:lnTo>
                  <a:pt x="1174" y="171"/>
                </a:lnTo>
                <a:lnTo>
                  <a:pt x="1178" y="177"/>
                </a:lnTo>
                <a:lnTo>
                  <a:pt x="1183" y="179"/>
                </a:lnTo>
                <a:lnTo>
                  <a:pt x="1181" y="182"/>
                </a:lnTo>
                <a:lnTo>
                  <a:pt x="1179" y="188"/>
                </a:lnTo>
                <a:lnTo>
                  <a:pt x="1179" y="193"/>
                </a:lnTo>
                <a:lnTo>
                  <a:pt x="1183" y="189"/>
                </a:lnTo>
                <a:lnTo>
                  <a:pt x="1190" y="188"/>
                </a:lnTo>
                <a:lnTo>
                  <a:pt x="1199" y="188"/>
                </a:lnTo>
                <a:lnTo>
                  <a:pt x="1196" y="193"/>
                </a:lnTo>
                <a:lnTo>
                  <a:pt x="1201" y="195"/>
                </a:lnTo>
                <a:lnTo>
                  <a:pt x="1207" y="189"/>
                </a:lnTo>
                <a:lnTo>
                  <a:pt x="1210" y="188"/>
                </a:lnTo>
                <a:lnTo>
                  <a:pt x="1212" y="182"/>
                </a:lnTo>
                <a:lnTo>
                  <a:pt x="1217" y="173"/>
                </a:lnTo>
                <a:lnTo>
                  <a:pt x="1223" y="170"/>
                </a:lnTo>
                <a:lnTo>
                  <a:pt x="1225" y="166"/>
                </a:lnTo>
                <a:lnTo>
                  <a:pt x="1226" y="161"/>
                </a:lnTo>
                <a:lnTo>
                  <a:pt x="1223" y="155"/>
                </a:lnTo>
                <a:lnTo>
                  <a:pt x="1226" y="150"/>
                </a:lnTo>
                <a:lnTo>
                  <a:pt x="1230" y="144"/>
                </a:lnTo>
                <a:lnTo>
                  <a:pt x="1232" y="137"/>
                </a:lnTo>
                <a:lnTo>
                  <a:pt x="1237" y="132"/>
                </a:lnTo>
                <a:lnTo>
                  <a:pt x="1239" y="126"/>
                </a:lnTo>
                <a:lnTo>
                  <a:pt x="1243" y="123"/>
                </a:lnTo>
                <a:lnTo>
                  <a:pt x="1246" y="119"/>
                </a:lnTo>
                <a:lnTo>
                  <a:pt x="1252" y="119"/>
                </a:lnTo>
                <a:lnTo>
                  <a:pt x="1255" y="117"/>
                </a:lnTo>
                <a:lnTo>
                  <a:pt x="1264" y="115"/>
                </a:lnTo>
                <a:lnTo>
                  <a:pt x="1272" y="115"/>
                </a:lnTo>
                <a:lnTo>
                  <a:pt x="1279" y="112"/>
                </a:lnTo>
                <a:lnTo>
                  <a:pt x="1284" y="112"/>
                </a:lnTo>
                <a:lnTo>
                  <a:pt x="1293" y="108"/>
                </a:lnTo>
                <a:lnTo>
                  <a:pt x="1295" y="103"/>
                </a:lnTo>
                <a:lnTo>
                  <a:pt x="1291" y="103"/>
                </a:lnTo>
                <a:lnTo>
                  <a:pt x="1286" y="96"/>
                </a:lnTo>
                <a:lnTo>
                  <a:pt x="1284" y="90"/>
                </a:lnTo>
                <a:lnTo>
                  <a:pt x="1291" y="87"/>
                </a:lnTo>
                <a:lnTo>
                  <a:pt x="1288" y="79"/>
                </a:lnTo>
                <a:lnTo>
                  <a:pt x="1291" y="74"/>
                </a:lnTo>
                <a:lnTo>
                  <a:pt x="1284" y="70"/>
                </a:lnTo>
                <a:lnTo>
                  <a:pt x="1281" y="68"/>
                </a:lnTo>
                <a:lnTo>
                  <a:pt x="1288" y="67"/>
                </a:lnTo>
                <a:lnTo>
                  <a:pt x="1293" y="65"/>
                </a:lnTo>
                <a:lnTo>
                  <a:pt x="1302" y="61"/>
                </a:lnTo>
                <a:lnTo>
                  <a:pt x="1317" y="58"/>
                </a:lnTo>
                <a:lnTo>
                  <a:pt x="1324" y="56"/>
                </a:lnTo>
                <a:lnTo>
                  <a:pt x="1331" y="56"/>
                </a:lnTo>
                <a:lnTo>
                  <a:pt x="1338" y="54"/>
                </a:lnTo>
                <a:lnTo>
                  <a:pt x="1344" y="54"/>
                </a:lnTo>
                <a:lnTo>
                  <a:pt x="1349" y="54"/>
                </a:lnTo>
                <a:lnTo>
                  <a:pt x="1353" y="54"/>
                </a:lnTo>
                <a:lnTo>
                  <a:pt x="1358" y="56"/>
                </a:lnTo>
                <a:lnTo>
                  <a:pt x="1365" y="56"/>
                </a:lnTo>
                <a:lnTo>
                  <a:pt x="1371" y="58"/>
                </a:lnTo>
                <a:lnTo>
                  <a:pt x="1378" y="58"/>
                </a:lnTo>
                <a:lnTo>
                  <a:pt x="1385" y="56"/>
                </a:lnTo>
                <a:lnTo>
                  <a:pt x="1394" y="61"/>
                </a:lnTo>
                <a:lnTo>
                  <a:pt x="1398" y="67"/>
                </a:lnTo>
                <a:lnTo>
                  <a:pt x="1403" y="68"/>
                </a:lnTo>
                <a:lnTo>
                  <a:pt x="1409" y="68"/>
                </a:lnTo>
                <a:lnTo>
                  <a:pt x="1412" y="74"/>
                </a:lnTo>
                <a:lnTo>
                  <a:pt x="1416" y="79"/>
                </a:lnTo>
                <a:lnTo>
                  <a:pt x="1421" y="83"/>
                </a:lnTo>
                <a:lnTo>
                  <a:pt x="1425" y="88"/>
                </a:lnTo>
                <a:lnTo>
                  <a:pt x="1432" y="92"/>
                </a:lnTo>
                <a:lnTo>
                  <a:pt x="1436" y="99"/>
                </a:lnTo>
                <a:lnTo>
                  <a:pt x="1436" y="103"/>
                </a:lnTo>
                <a:lnTo>
                  <a:pt x="1441" y="105"/>
                </a:lnTo>
                <a:lnTo>
                  <a:pt x="1439" y="110"/>
                </a:lnTo>
                <a:lnTo>
                  <a:pt x="1430" y="108"/>
                </a:lnTo>
                <a:lnTo>
                  <a:pt x="1429" y="112"/>
                </a:lnTo>
                <a:lnTo>
                  <a:pt x="1434" y="114"/>
                </a:lnTo>
                <a:lnTo>
                  <a:pt x="1438" y="119"/>
                </a:lnTo>
                <a:lnTo>
                  <a:pt x="1434" y="123"/>
                </a:lnTo>
                <a:lnTo>
                  <a:pt x="1430" y="126"/>
                </a:lnTo>
                <a:lnTo>
                  <a:pt x="1425" y="128"/>
                </a:lnTo>
                <a:lnTo>
                  <a:pt x="1420" y="130"/>
                </a:lnTo>
                <a:lnTo>
                  <a:pt x="1416" y="139"/>
                </a:lnTo>
                <a:lnTo>
                  <a:pt x="1420" y="141"/>
                </a:lnTo>
                <a:lnTo>
                  <a:pt x="1420" y="148"/>
                </a:lnTo>
                <a:lnTo>
                  <a:pt x="1416" y="153"/>
                </a:lnTo>
                <a:lnTo>
                  <a:pt x="1409" y="152"/>
                </a:lnTo>
                <a:lnTo>
                  <a:pt x="1403" y="148"/>
                </a:lnTo>
                <a:lnTo>
                  <a:pt x="1398" y="146"/>
                </a:lnTo>
                <a:lnTo>
                  <a:pt x="1396" y="153"/>
                </a:lnTo>
                <a:lnTo>
                  <a:pt x="1402" y="157"/>
                </a:lnTo>
                <a:lnTo>
                  <a:pt x="1405" y="161"/>
                </a:lnTo>
                <a:lnTo>
                  <a:pt x="1400" y="164"/>
                </a:lnTo>
                <a:lnTo>
                  <a:pt x="1396" y="162"/>
                </a:lnTo>
                <a:lnTo>
                  <a:pt x="1391" y="161"/>
                </a:lnTo>
                <a:lnTo>
                  <a:pt x="1391" y="155"/>
                </a:lnTo>
                <a:lnTo>
                  <a:pt x="1382" y="157"/>
                </a:lnTo>
                <a:lnTo>
                  <a:pt x="1380" y="161"/>
                </a:lnTo>
                <a:lnTo>
                  <a:pt x="1378" y="166"/>
                </a:lnTo>
                <a:lnTo>
                  <a:pt x="1371" y="171"/>
                </a:lnTo>
                <a:lnTo>
                  <a:pt x="1373" y="177"/>
                </a:lnTo>
                <a:lnTo>
                  <a:pt x="1373" y="182"/>
                </a:lnTo>
                <a:lnTo>
                  <a:pt x="1364" y="182"/>
                </a:lnTo>
                <a:lnTo>
                  <a:pt x="1358" y="179"/>
                </a:lnTo>
                <a:lnTo>
                  <a:pt x="1356" y="184"/>
                </a:lnTo>
                <a:lnTo>
                  <a:pt x="1360" y="189"/>
                </a:lnTo>
                <a:lnTo>
                  <a:pt x="1362" y="195"/>
                </a:lnTo>
                <a:lnTo>
                  <a:pt x="1356" y="199"/>
                </a:lnTo>
                <a:lnTo>
                  <a:pt x="1349" y="199"/>
                </a:lnTo>
                <a:lnTo>
                  <a:pt x="1344" y="199"/>
                </a:lnTo>
                <a:lnTo>
                  <a:pt x="1338" y="199"/>
                </a:lnTo>
                <a:lnTo>
                  <a:pt x="1342" y="202"/>
                </a:lnTo>
                <a:lnTo>
                  <a:pt x="1342" y="208"/>
                </a:lnTo>
                <a:lnTo>
                  <a:pt x="1338" y="211"/>
                </a:lnTo>
                <a:lnTo>
                  <a:pt x="1331" y="211"/>
                </a:lnTo>
                <a:lnTo>
                  <a:pt x="1322" y="215"/>
                </a:lnTo>
                <a:lnTo>
                  <a:pt x="1318" y="209"/>
                </a:lnTo>
                <a:lnTo>
                  <a:pt x="1320" y="202"/>
                </a:lnTo>
                <a:lnTo>
                  <a:pt x="1313" y="202"/>
                </a:lnTo>
                <a:lnTo>
                  <a:pt x="1309" y="206"/>
                </a:lnTo>
                <a:lnTo>
                  <a:pt x="1306" y="209"/>
                </a:lnTo>
                <a:lnTo>
                  <a:pt x="1299" y="208"/>
                </a:lnTo>
                <a:lnTo>
                  <a:pt x="1293" y="202"/>
                </a:lnTo>
                <a:lnTo>
                  <a:pt x="1290" y="208"/>
                </a:lnTo>
                <a:lnTo>
                  <a:pt x="1291" y="213"/>
                </a:lnTo>
                <a:lnTo>
                  <a:pt x="1284" y="215"/>
                </a:lnTo>
                <a:lnTo>
                  <a:pt x="1279" y="217"/>
                </a:lnTo>
                <a:lnTo>
                  <a:pt x="1281" y="222"/>
                </a:lnTo>
                <a:lnTo>
                  <a:pt x="1286" y="226"/>
                </a:lnTo>
                <a:lnTo>
                  <a:pt x="1290" y="233"/>
                </a:lnTo>
                <a:lnTo>
                  <a:pt x="1282" y="235"/>
                </a:lnTo>
                <a:lnTo>
                  <a:pt x="1277" y="233"/>
                </a:lnTo>
                <a:lnTo>
                  <a:pt x="1281" y="240"/>
                </a:lnTo>
                <a:lnTo>
                  <a:pt x="1282" y="244"/>
                </a:lnTo>
                <a:lnTo>
                  <a:pt x="1279" y="247"/>
                </a:lnTo>
                <a:lnTo>
                  <a:pt x="1270" y="253"/>
                </a:lnTo>
                <a:lnTo>
                  <a:pt x="1266" y="255"/>
                </a:lnTo>
                <a:lnTo>
                  <a:pt x="1264" y="260"/>
                </a:lnTo>
                <a:lnTo>
                  <a:pt x="1264" y="267"/>
                </a:lnTo>
                <a:lnTo>
                  <a:pt x="1259" y="276"/>
                </a:lnTo>
                <a:lnTo>
                  <a:pt x="1264" y="283"/>
                </a:lnTo>
                <a:lnTo>
                  <a:pt x="1263" y="287"/>
                </a:lnTo>
                <a:lnTo>
                  <a:pt x="1266" y="294"/>
                </a:lnTo>
                <a:lnTo>
                  <a:pt x="1273" y="294"/>
                </a:lnTo>
                <a:lnTo>
                  <a:pt x="1279" y="292"/>
                </a:lnTo>
                <a:lnTo>
                  <a:pt x="1286" y="292"/>
                </a:lnTo>
                <a:lnTo>
                  <a:pt x="1290" y="298"/>
                </a:lnTo>
                <a:lnTo>
                  <a:pt x="1286" y="303"/>
                </a:lnTo>
                <a:lnTo>
                  <a:pt x="1281" y="307"/>
                </a:lnTo>
                <a:lnTo>
                  <a:pt x="1272" y="307"/>
                </a:lnTo>
                <a:lnTo>
                  <a:pt x="1266" y="309"/>
                </a:lnTo>
                <a:lnTo>
                  <a:pt x="1266" y="316"/>
                </a:lnTo>
                <a:lnTo>
                  <a:pt x="1272" y="320"/>
                </a:lnTo>
                <a:lnTo>
                  <a:pt x="1277" y="320"/>
                </a:lnTo>
                <a:lnTo>
                  <a:pt x="1284" y="318"/>
                </a:lnTo>
                <a:lnTo>
                  <a:pt x="1291" y="316"/>
                </a:lnTo>
                <a:lnTo>
                  <a:pt x="1299" y="316"/>
                </a:lnTo>
                <a:lnTo>
                  <a:pt x="1304" y="321"/>
                </a:lnTo>
                <a:lnTo>
                  <a:pt x="1302" y="325"/>
                </a:lnTo>
                <a:lnTo>
                  <a:pt x="1299" y="329"/>
                </a:lnTo>
                <a:lnTo>
                  <a:pt x="1291" y="330"/>
                </a:lnTo>
                <a:lnTo>
                  <a:pt x="1282" y="329"/>
                </a:lnTo>
                <a:lnTo>
                  <a:pt x="1273" y="329"/>
                </a:lnTo>
                <a:lnTo>
                  <a:pt x="1268" y="329"/>
                </a:lnTo>
                <a:lnTo>
                  <a:pt x="1266" y="330"/>
                </a:lnTo>
                <a:lnTo>
                  <a:pt x="1266" y="336"/>
                </a:lnTo>
                <a:lnTo>
                  <a:pt x="1272" y="338"/>
                </a:lnTo>
                <a:lnTo>
                  <a:pt x="1282" y="341"/>
                </a:lnTo>
                <a:lnTo>
                  <a:pt x="1288" y="341"/>
                </a:lnTo>
                <a:lnTo>
                  <a:pt x="1293" y="343"/>
                </a:lnTo>
                <a:lnTo>
                  <a:pt x="1290" y="350"/>
                </a:lnTo>
                <a:lnTo>
                  <a:pt x="1286" y="356"/>
                </a:lnTo>
                <a:lnTo>
                  <a:pt x="1290" y="359"/>
                </a:lnTo>
                <a:lnTo>
                  <a:pt x="1297" y="359"/>
                </a:lnTo>
                <a:lnTo>
                  <a:pt x="1300" y="357"/>
                </a:lnTo>
                <a:lnTo>
                  <a:pt x="1308" y="357"/>
                </a:lnTo>
                <a:lnTo>
                  <a:pt x="1311" y="356"/>
                </a:lnTo>
                <a:lnTo>
                  <a:pt x="1309" y="350"/>
                </a:lnTo>
                <a:lnTo>
                  <a:pt x="1313" y="347"/>
                </a:lnTo>
                <a:lnTo>
                  <a:pt x="1318" y="348"/>
                </a:lnTo>
                <a:lnTo>
                  <a:pt x="1322" y="352"/>
                </a:lnTo>
                <a:lnTo>
                  <a:pt x="1324" y="357"/>
                </a:lnTo>
                <a:lnTo>
                  <a:pt x="1326" y="363"/>
                </a:lnTo>
                <a:lnTo>
                  <a:pt x="1324" y="370"/>
                </a:lnTo>
                <a:lnTo>
                  <a:pt x="1317" y="376"/>
                </a:lnTo>
                <a:lnTo>
                  <a:pt x="1311" y="381"/>
                </a:lnTo>
                <a:lnTo>
                  <a:pt x="1309" y="386"/>
                </a:lnTo>
                <a:lnTo>
                  <a:pt x="1315" y="390"/>
                </a:lnTo>
                <a:lnTo>
                  <a:pt x="1322" y="388"/>
                </a:lnTo>
                <a:lnTo>
                  <a:pt x="1329" y="385"/>
                </a:lnTo>
                <a:lnTo>
                  <a:pt x="1337" y="383"/>
                </a:lnTo>
                <a:lnTo>
                  <a:pt x="1342" y="381"/>
                </a:lnTo>
                <a:lnTo>
                  <a:pt x="1349" y="381"/>
                </a:lnTo>
                <a:lnTo>
                  <a:pt x="1353" y="383"/>
                </a:lnTo>
                <a:lnTo>
                  <a:pt x="1353" y="388"/>
                </a:lnTo>
                <a:lnTo>
                  <a:pt x="1346" y="390"/>
                </a:lnTo>
                <a:lnTo>
                  <a:pt x="1340" y="394"/>
                </a:lnTo>
                <a:lnTo>
                  <a:pt x="1338" y="399"/>
                </a:lnTo>
                <a:lnTo>
                  <a:pt x="1342" y="410"/>
                </a:lnTo>
                <a:lnTo>
                  <a:pt x="1346" y="413"/>
                </a:lnTo>
                <a:lnTo>
                  <a:pt x="1351" y="415"/>
                </a:lnTo>
                <a:lnTo>
                  <a:pt x="1356" y="417"/>
                </a:lnTo>
                <a:lnTo>
                  <a:pt x="1360" y="422"/>
                </a:lnTo>
                <a:lnTo>
                  <a:pt x="1360" y="432"/>
                </a:lnTo>
                <a:lnTo>
                  <a:pt x="1355" y="437"/>
                </a:lnTo>
                <a:lnTo>
                  <a:pt x="1351" y="441"/>
                </a:lnTo>
                <a:lnTo>
                  <a:pt x="1347" y="444"/>
                </a:lnTo>
                <a:lnTo>
                  <a:pt x="1346" y="450"/>
                </a:lnTo>
                <a:lnTo>
                  <a:pt x="1351" y="453"/>
                </a:lnTo>
                <a:lnTo>
                  <a:pt x="1355" y="455"/>
                </a:lnTo>
                <a:lnTo>
                  <a:pt x="1360" y="457"/>
                </a:lnTo>
                <a:lnTo>
                  <a:pt x="1365" y="460"/>
                </a:lnTo>
                <a:lnTo>
                  <a:pt x="1369" y="466"/>
                </a:lnTo>
                <a:lnTo>
                  <a:pt x="1376" y="471"/>
                </a:lnTo>
                <a:lnTo>
                  <a:pt x="1376" y="478"/>
                </a:lnTo>
                <a:lnTo>
                  <a:pt x="1371" y="482"/>
                </a:lnTo>
                <a:lnTo>
                  <a:pt x="1365" y="484"/>
                </a:lnTo>
                <a:lnTo>
                  <a:pt x="1360" y="488"/>
                </a:lnTo>
                <a:lnTo>
                  <a:pt x="1360" y="495"/>
                </a:lnTo>
                <a:lnTo>
                  <a:pt x="1365" y="500"/>
                </a:lnTo>
                <a:lnTo>
                  <a:pt x="1371" y="504"/>
                </a:lnTo>
                <a:lnTo>
                  <a:pt x="1365" y="507"/>
                </a:lnTo>
                <a:lnTo>
                  <a:pt x="1360" y="504"/>
                </a:lnTo>
                <a:lnTo>
                  <a:pt x="1355" y="504"/>
                </a:lnTo>
                <a:lnTo>
                  <a:pt x="1358" y="509"/>
                </a:lnTo>
                <a:lnTo>
                  <a:pt x="1360" y="515"/>
                </a:lnTo>
                <a:lnTo>
                  <a:pt x="1364" y="518"/>
                </a:lnTo>
                <a:lnTo>
                  <a:pt x="1371" y="518"/>
                </a:lnTo>
                <a:lnTo>
                  <a:pt x="1374" y="522"/>
                </a:lnTo>
                <a:lnTo>
                  <a:pt x="1371" y="525"/>
                </a:lnTo>
                <a:lnTo>
                  <a:pt x="1364" y="529"/>
                </a:lnTo>
                <a:lnTo>
                  <a:pt x="1358" y="531"/>
                </a:lnTo>
                <a:lnTo>
                  <a:pt x="1356" y="536"/>
                </a:lnTo>
                <a:lnTo>
                  <a:pt x="1358" y="545"/>
                </a:lnTo>
                <a:lnTo>
                  <a:pt x="1360" y="547"/>
                </a:lnTo>
                <a:lnTo>
                  <a:pt x="1364" y="551"/>
                </a:lnTo>
                <a:lnTo>
                  <a:pt x="1369" y="551"/>
                </a:lnTo>
                <a:lnTo>
                  <a:pt x="1376" y="551"/>
                </a:lnTo>
                <a:lnTo>
                  <a:pt x="1384" y="553"/>
                </a:lnTo>
                <a:lnTo>
                  <a:pt x="1384" y="560"/>
                </a:lnTo>
                <a:lnTo>
                  <a:pt x="1378" y="562"/>
                </a:lnTo>
                <a:lnTo>
                  <a:pt x="1373" y="565"/>
                </a:lnTo>
                <a:lnTo>
                  <a:pt x="1374" y="572"/>
                </a:lnTo>
                <a:lnTo>
                  <a:pt x="1376" y="583"/>
                </a:lnTo>
                <a:lnTo>
                  <a:pt x="1374" y="589"/>
                </a:lnTo>
                <a:lnTo>
                  <a:pt x="1371" y="594"/>
                </a:lnTo>
                <a:lnTo>
                  <a:pt x="1367" y="599"/>
                </a:lnTo>
                <a:lnTo>
                  <a:pt x="1373" y="603"/>
                </a:lnTo>
                <a:lnTo>
                  <a:pt x="1376" y="599"/>
                </a:lnTo>
                <a:lnTo>
                  <a:pt x="1385" y="596"/>
                </a:lnTo>
                <a:lnTo>
                  <a:pt x="1391" y="601"/>
                </a:lnTo>
                <a:lnTo>
                  <a:pt x="1394" y="605"/>
                </a:lnTo>
                <a:lnTo>
                  <a:pt x="1400" y="610"/>
                </a:lnTo>
                <a:lnTo>
                  <a:pt x="1405" y="614"/>
                </a:lnTo>
                <a:lnTo>
                  <a:pt x="1407" y="619"/>
                </a:lnTo>
                <a:lnTo>
                  <a:pt x="1403" y="627"/>
                </a:lnTo>
                <a:lnTo>
                  <a:pt x="1396" y="627"/>
                </a:lnTo>
                <a:lnTo>
                  <a:pt x="1394" y="619"/>
                </a:lnTo>
                <a:lnTo>
                  <a:pt x="1391" y="618"/>
                </a:lnTo>
                <a:lnTo>
                  <a:pt x="1385" y="619"/>
                </a:lnTo>
                <a:lnTo>
                  <a:pt x="1382" y="625"/>
                </a:lnTo>
                <a:lnTo>
                  <a:pt x="1376" y="627"/>
                </a:lnTo>
                <a:lnTo>
                  <a:pt x="1369" y="627"/>
                </a:lnTo>
                <a:lnTo>
                  <a:pt x="1367" y="630"/>
                </a:lnTo>
                <a:lnTo>
                  <a:pt x="1374" y="632"/>
                </a:lnTo>
                <a:lnTo>
                  <a:pt x="1384" y="632"/>
                </a:lnTo>
                <a:lnTo>
                  <a:pt x="1389" y="632"/>
                </a:lnTo>
                <a:lnTo>
                  <a:pt x="1396" y="634"/>
                </a:lnTo>
                <a:lnTo>
                  <a:pt x="1403" y="632"/>
                </a:lnTo>
                <a:lnTo>
                  <a:pt x="1407" y="632"/>
                </a:lnTo>
                <a:lnTo>
                  <a:pt x="1412" y="630"/>
                </a:lnTo>
                <a:lnTo>
                  <a:pt x="1414" y="634"/>
                </a:lnTo>
                <a:lnTo>
                  <a:pt x="1407" y="637"/>
                </a:lnTo>
                <a:lnTo>
                  <a:pt x="1402" y="641"/>
                </a:lnTo>
                <a:lnTo>
                  <a:pt x="1398" y="643"/>
                </a:lnTo>
                <a:lnTo>
                  <a:pt x="1394" y="643"/>
                </a:lnTo>
                <a:lnTo>
                  <a:pt x="1391" y="646"/>
                </a:lnTo>
                <a:lnTo>
                  <a:pt x="1389" y="650"/>
                </a:lnTo>
                <a:lnTo>
                  <a:pt x="1391" y="657"/>
                </a:lnTo>
                <a:lnTo>
                  <a:pt x="1394" y="663"/>
                </a:lnTo>
                <a:lnTo>
                  <a:pt x="1396" y="668"/>
                </a:lnTo>
                <a:lnTo>
                  <a:pt x="1396" y="675"/>
                </a:lnTo>
                <a:lnTo>
                  <a:pt x="1396" y="683"/>
                </a:lnTo>
                <a:lnTo>
                  <a:pt x="1403" y="683"/>
                </a:lnTo>
                <a:lnTo>
                  <a:pt x="1409" y="679"/>
                </a:lnTo>
                <a:lnTo>
                  <a:pt x="1414" y="684"/>
                </a:lnTo>
                <a:lnTo>
                  <a:pt x="1409" y="690"/>
                </a:lnTo>
                <a:lnTo>
                  <a:pt x="1402" y="693"/>
                </a:lnTo>
                <a:lnTo>
                  <a:pt x="1402" y="701"/>
                </a:lnTo>
                <a:lnTo>
                  <a:pt x="1405" y="706"/>
                </a:lnTo>
                <a:lnTo>
                  <a:pt x="1412" y="701"/>
                </a:lnTo>
                <a:lnTo>
                  <a:pt x="1418" y="695"/>
                </a:lnTo>
                <a:lnTo>
                  <a:pt x="1420" y="692"/>
                </a:lnTo>
                <a:lnTo>
                  <a:pt x="1427" y="690"/>
                </a:lnTo>
                <a:lnTo>
                  <a:pt x="1434" y="692"/>
                </a:lnTo>
                <a:lnTo>
                  <a:pt x="1439" y="693"/>
                </a:lnTo>
                <a:lnTo>
                  <a:pt x="1443" y="699"/>
                </a:lnTo>
                <a:lnTo>
                  <a:pt x="1445" y="702"/>
                </a:lnTo>
                <a:lnTo>
                  <a:pt x="1447" y="708"/>
                </a:lnTo>
                <a:lnTo>
                  <a:pt x="1445" y="715"/>
                </a:lnTo>
                <a:lnTo>
                  <a:pt x="1452" y="713"/>
                </a:lnTo>
                <a:lnTo>
                  <a:pt x="1459" y="711"/>
                </a:lnTo>
                <a:lnTo>
                  <a:pt x="1465" y="717"/>
                </a:lnTo>
                <a:lnTo>
                  <a:pt x="1467" y="722"/>
                </a:lnTo>
                <a:lnTo>
                  <a:pt x="1470" y="726"/>
                </a:lnTo>
                <a:lnTo>
                  <a:pt x="1476" y="728"/>
                </a:lnTo>
                <a:lnTo>
                  <a:pt x="1479" y="731"/>
                </a:lnTo>
                <a:lnTo>
                  <a:pt x="1476" y="739"/>
                </a:lnTo>
                <a:lnTo>
                  <a:pt x="1465" y="746"/>
                </a:lnTo>
                <a:lnTo>
                  <a:pt x="1458" y="753"/>
                </a:lnTo>
                <a:lnTo>
                  <a:pt x="1450" y="757"/>
                </a:lnTo>
                <a:lnTo>
                  <a:pt x="1445" y="762"/>
                </a:lnTo>
                <a:lnTo>
                  <a:pt x="1439" y="764"/>
                </a:lnTo>
                <a:lnTo>
                  <a:pt x="1432" y="764"/>
                </a:lnTo>
                <a:lnTo>
                  <a:pt x="1427" y="762"/>
                </a:lnTo>
                <a:lnTo>
                  <a:pt x="1420" y="764"/>
                </a:lnTo>
                <a:lnTo>
                  <a:pt x="1427" y="767"/>
                </a:lnTo>
                <a:lnTo>
                  <a:pt x="1432" y="769"/>
                </a:lnTo>
                <a:lnTo>
                  <a:pt x="1434" y="775"/>
                </a:lnTo>
                <a:lnTo>
                  <a:pt x="1436" y="780"/>
                </a:lnTo>
                <a:lnTo>
                  <a:pt x="1438" y="787"/>
                </a:lnTo>
                <a:lnTo>
                  <a:pt x="1441" y="787"/>
                </a:lnTo>
                <a:lnTo>
                  <a:pt x="1449" y="784"/>
                </a:lnTo>
                <a:lnTo>
                  <a:pt x="1452" y="791"/>
                </a:lnTo>
                <a:lnTo>
                  <a:pt x="1452" y="796"/>
                </a:lnTo>
                <a:lnTo>
                  <a:pt x="1452" y="802"/>
                </a:lnTo>
                <a:lnTo>
                  <a:pt x="1450" y="805"/>
                </a:lnTo>
                <a:lnTo>
                  <a:pt x="1445" y="811"/>
                </a:lnTo>
                <a:lnTo>
                  <a:pt x="1441" y="816"/>
                </a:lnTo>
                <a:lnTo>
                  <a:pt x="1443" y="822"/>
                </a:lnTo>
                <a:lnTo>
                  <a:pt x="1450" y="825"/>
                </a:lnTo>
                <a:lnTo>
                  <a:pt x="1456" y="827"/>
                </a:lnTo>
                <a:lnTo>
                  <a:pt x="1461" y="831"/>
                </a:lnTo>
                <a:lnTo>
                  <a:pt x="1463" y="834"/>
                </a:lnTo>
                <a:lnTo>
                  <a:pt x="1467" y="840"/>
                </a:lnTo>
                <a:lnTo>
                  <a:pt x="1470" y="845"/>
                </a:lnTo>
                <a:lnTo>
                  <a:pt x="1472" y="849"/>
                </a:lnTo>
                <a:lnTo>
                  <a:pt x="1468" y="854"/>
                </a:lnTo>
                <a:lnTo>
                  <a:pt x="1468" y="860"/>
                </a:lnTo>
                <a:lnTo>
                  <a:pt x="1472" y="865"/>
                </a:lnTo>
                <a:lnTo>
                  <a:pt x="1474" y="870"/>
                </a:lnTo>
                <a:lnTo>
                  <a:pt x="1474" y="878"/>
                </a:lnTo>
                <a:lnTo>
                  <a:pt x="1468" y="879"/>
                </a:lnTo>
                <a:lnTo>
                  <a:pt x="1465" y="883"/>
                </a:lnTo>
                <a:lnTo>
                  <a:pt x="1468" y="885"/>
                </a:lnTo>
                <a:lnTo>
                  <a:pt x="1474" y="883"/>
                </a:lnTo>
                <a:lnTo>
                  <a:pt x="1479" y="883"/>
                </a:lnTo>
                <a:lnTo>
                  <a:pt x="1481" y="890"/>
                </a:lnTo>
                <a:lnTo>
                  <a:pt x="1479" y="894"/>
                </a:lnTo>
                <a:lnTo>
                  <a:pt x="1476" y="898"/>
                </a:lnTo>
                <a:lnTo>
                  <a:pt x="1474" y="901"/>
                </a:lnTo>
                <a:lnTo>
                  <a:pt x="1470" y="907"/>
                </a:lnTo>
                <a:lnTo>
                  <a:pt x="1468" y="914"/>
                </a:lnTo>
                <a:lnTo>
                  <a:pt x="1468" y="925"/>
                </a:lnTo>
                <a:lnTo>
                  <a:pt x="1472" y="928"/>
                </a:lnTo>
                <a:lnTo>
                  <a:pt x="1479" y="930"/>
                </a:lnTo>
                <a:lnTo>
                  <a:pt x="1483" y="928"/>
                </a:lnTo>
                <a:lnTo>
                  <a:pt x="1481" y="923"/>
                </a:lnTo>
                <a:lnTo>
                  <a:pt x="1477" y="916"/>
                </a:lnTo>
                <a:lnTo>
                  <a:pt x="1479" y="910"/>
                </a:lnTo>
                <a:lnTo>
                  <a:pt x="1485" y="908"/>
                </a:lnTo>
                <a:lnTo>
                  <a:pt x="1486" y="914"/>
                </a:lnTo>
                <a:lnTo>
                  <a:pt x="1490" y="921"/>
                </a:lnTo>
                <a:lnTo>
                  <a:pt x="1492" y="928"/>
                </a:lnTo>
                <a:lnTo>
                  <a:pt x="1497" y="928"/>
                </a:lnTo>
                <a:lnTo>
                  <a:pt x="1505" y="926"/>
                </a:lnTo>
                <a:lnTo>
                  <a:pt x="1503" y="934"/>
                </a:lnTo>
                <a:lnTo>
                  <a:pt x="1510" y="935"/>
                </a:lnTo>
                <a:lnTo>
                  <a:pt x="1515" y="935"/>
                </a:lnTo>
                <a:lnTo>
                  <a:pt x="1519" y="937"/>
                </a:lnTo>
                <a:lnTo>
                  <a:pt x="1524" y="939"/>
                </a:lnTo>
                <a:lnTo>
                  <a:pt x="1528" y="941"/>
                </a:lnTo>
                <a:lnTo>
                  <a:pt x="1535" y="944"/>
                </a:lnTo>
                <a:lnTo>
                  <a:pt x="1542" y="944"/>
                </a:lnTo>
                <a:lnTo>
                  <a:pt x="1546" y="948"/>
                </a:lnTo>
                <a:lnTo>
                  <a:pt x="1544" y="955"/>
                </a:lnTo>
                <a:lnTo>
                  <a:pt x="1542" y="961"/>
                </a:lnTo>
                <a:lnTo>
                  <a:pt x="1539" y="963"/>
                </a:lnTo>
                <a:lnTo>
                  <a:pt x="1533" y="966"/>
                </a:lnTo>
                <a:lnTo>
                  <a:pt x="1539" y="972"/>
                </a:lnTo>
                <a:lnTo>
                  <a:pt x="1539" y="979"/>
                </a:lnTo>
                <a:lnTo>
                  <a:pt x="1535" y="984"/>
                </a:lnTo>
                <a:lnTo>
                  <a:pt x="1535" y="990"/>
                </a:lnTo>
                <a:lnTo>
                  <a:pt x="1541" y="990"/>
                </a:lnTo>
                <a:lnTo>
                  <a:pt x="1548" y="984"/>
                </a:lnTo>
                <a:lnTo>
                  <a:pt x="1555" y="981"/>
                </a:lnTo>
                <a:lnTo>
                  <a:pt x="1562" y="975"/>
                </a:lnTo>
                <a:lnTo>
                  <a:pt x="1560" y="979"/>
                </a:lnTo>
                <a:lnTo>
                  <a:pt x="1562" y="986"/>
                </a:lnTo>
                <a:lnTo>
                  <a:pt x="1566" y="993"/>
                </a:lnTo>
                <a:lnTo>
                  <a:pt x="1570" y="999"/>
                </a:lnTo>
                <a:lnTo>
                  <a:pt x="1570" y="1006"/>
                </a:lnTo>
                <a:lnTo>
                  <a:pt x="1570" y="1011"/>
                </a:lnTo>
                <a:lnTo>
                  <a:pt x="1573" y="1015"/>
                </a:lnTo>
                <a:lnTo>
                  <a:pt x="1575" y="1022"/>
                </a:lnTo>
                <a:lnTo>
                  <a:pt x="1577" y="1026"/>
                </a:lnTo>
                <a:lnTo>
                  <a:pt x="1582" y="1028"/>
                </a:lnTo>
                <a:lnTo>
                  <a:pt x="1589" y="1029"/>
                </a:lnTo>
                <a:lnTo>
                  <a:pt x="1595" y="1035"/>
                </a:lnTo>
                <a:lnTo>
                  <a:pt x="1600" y="1040"/>
                </a:lnTo>
                <a:lnTo>
                  <a:pt x="1606" y="1046"/>
                </a:lnTo>
                <a:lnTo>
                  <a:pt x="1607" y="1051"/>
                </a:lnTo>
                <a:lnTo>
                  <a:pt x="1606" y="1056"/>
                </a:lnTo>
                <a:lnTo>
                  <a:pt x="1609" y="1060"/>
                </a:lnTo>
                <a:lnTo>
                  <a:pt x="1604" y="1066"/>
                </a:lnTo>
                <a:lnTo>
                  <a:pt x="1598" y="1067"/>
                </a:lnTo>
                <a:lnTo>
                  <a:pt x="1593" y="1066"/>
                </a:lnTo>
                <a:lnTo>
                  <a:pt x="1588" y="1071"/>
                </a:lnTo>
                <a:lnTo>
                  <a:pt x="1579" y="1071"/>
                </a:lnTo>
                <a:lnTo>
                  <a:pt x="1573" y="1071"/>
                </a:lnTo>
                <a:lnTo>
                  <a:pt x="1571" y="1078"/>
                </a:lnTo>
                <a:lnTo>
                  <a:pt x="1579" y="1085"/>
                </a:lnTo>
                <a:lnTo>
                  <a:pt x="1584" y="1089"/>
                </a:lnTo>
                <a:lnTo>
                  <a:pt x="1586" y="1094"/>
                </a:lnTo>
                <a:lnTo>
                  <a:pt x="1577" y="1094"/>
                </a:lnTo>
                <a:lnTo>
                  <a:pt x="1570" y="1091"/>
                </a:lnTo>
                <a:lnTo>
                  <a:pt x="1566" y="1087"/>
                </a:lnTo>
                <a:lnTo>
                  <a:pt x="1559" y="1085"/>
                </a:lnTo>
                <a:lnTo>
                  <a:pt x="1553" y="1084"/>
                </a:lnTo>
                <a:lnTo>
                  <a:pt x="1548" y="1080"/>
                </a:lnTo>
                <a:lnTo>
                  <a:pt x="1544" y="1078"/>
                </a:lnTo>
                <a:lnTo>
                  <a:pt x="1541" y="1075"/>
                </a:lnTo>
                <a:lnTo>
                  <a:pt x="1535" y="1073"/>
                </a:lnTo>
                <a:lnTo>
                  <a:pt x="1530" y="1069"/>
                </a:lnTo>
                <a:lnTo>
                  <a:pt x="1524" y="1066"/>
                </a:lnTo>
                <a:lnTo>
                  <a:pt x="1524" y="1056"/>
                </a:lnTo>
                <a:lnTo>
                  <a:pt x="1521" y="1049"/>
                </a:lnTo>
                <a:lnTo>
                  <a:pt x="1519" y="1046"/>
                </a:lnTo>
                <a:lnTo>
                  <a:pt x="1508" y="1046"/>
                </a:lnTo>
                <a:lnTo>
                  <a:pt x="1503" y="1042"/>
                </a:lnTo>
                <a:lnTo>
                  <a:pt x="1501" y="1037"/>
                </a:lnTo>
                <a:lnTo>
                  <a:pt x="1497" y="1033"/>
                </a:lnTo>
                <a:lnTo>
                  <a:pt x="1492" y="1026"/>
                </a:lnTo>
                <a:lnTo>
                  <a:pt x="1483" y="1024"/>
                </a:lnTo>
                <a:lnTo>
                  <a:pt x="1476" y="1020"/>
                </a:lnTo>
                <a:lnTo>
                  <a:pt x="1470" y="1015"/>
                </a:lnTo>
                <a:lnTo>
                  <a:pt x="1465" y="1011"/>
                </a:lnTo>
                <a:lnTo>
                  <a:pt x="1459" y="1008"/>
                </a:lnTo>
                <a:lnTo>
                  <a:pt x="1450" y="1006"/>
                </a:lnTo>
                <a:lnTo>
                  <a:pt x="1443" y="1008"/>
                </a:lnTo>
                <a:lnTo>
                  <a:pt x="1439" y="1011"/>
                </a:lnTo>
                <a:lnTo>
                  <a:pt x="1432" y="1013"/>
                </a:lnTo>
                <a:lnTo>
                  <a:pt x="1425" y="1006"/>
                </a:lnTo>
                <a:lnTo>
                  <a:pt x="1420" y="1004"/>
                </a:lnTo>
                <a:lnTo>
                  <a:pt x="1412" y="1004"/>
                </a:lnTo>
                <a:lnTo>
                  <a:pt x="1409" y="1004"/>
                </a:lnTo>
                <a:lnTo>
                  <a:pt x="1403" y="1004"/>
                </a:lnTo>
                <a:lnTo>
                  <a:pt x="1398" y="1004"/>
                </a:lnTo>
                <a:lnTo>
                  <a:pt x="1394" y="1002"/>
                </a:lnTo>
                <a:lnTo>
                  <a:pt x="1387" y="1004"/>
                </a:lnTo>
                <a:lnTo>
                  <a:pt x="1382" y="1006"/>
                </a:lnTo>
                <a:lnTo>
                  <a:pt x="1376" y="1008"/>
                </a:lnTo>
                <a:lnTo>
                  <a:pt x="1373" y="1004"/>
                </a:lnTo>
                <a:lnTo>
                  <a:pt x="1369" y="999"/>
                </a:lnTo>
                <a:lnTo>
                  <a:pt x="1364" y="997"/>
                </a:lnTo>
                <a:lnTo>
                  <a:pt x="1358" y="997"/>
                </a:lnTo>
                <a:lnTo>
                  <a:pt x="1353" y="1000"/>
                </a:lnTo>
                <a:lnTo>
                  <a:pt x="1346" y="1000"/>
                </a:lnTo>
                <a:lnTo>
                  <a:pt x="1337" y="1002"/>
                </a:lnTo>
                <a:lnTo>
                  <a:pt x="1331" y="1002"/>
                </a:lnTo>
                <a:lnTo>
                  <a:pt x="1324" y="1004"/>
                </a:lnTo>
                <a:lnTo>
                  <a:pt x="1315" y="1004"/>
                </a:lnTo>
                <a:lnTo>
                  <a:pt x="1309" y="1006"/>
                </a:lnTo>
                <a:lnTo>
                  <a:pt x="1306" y="1010"/>
                </a:lnTo>
                <a:lnTo>
                  <a:pt x="1299" y="1013"/>
                </a:lnTo>
                <a:lnTo>
                  <a:pt x="1293" y="1019"/>
                </a:lnTo>
                <a:lnTo>
                  <a:pt x="1288" y="1022"/>
                </a:lnTo>
                <a:lnTo>
                  <a:pt x="1282" y="1024"/>
                </a:lnTo>
                <a:lnTo>
                  <a:pt x="1275" y="1026"/>
                </a:lnTo>
                <a:lnTo>
                  <a:pt x="1268" y="1029"/>
                </a:lnTo>
                <a:lnTo>
                  <a:pt x="1261" y="1033"/>
                </a:lnTo>
                <a:lnTo>
                  <a:pt x="1253" y="1035"/>
                </a:lnTo>
                <a:lnTo>
                  <a:pt x="1244" y="1035"/>
                </a:lnTo>
                <a:lnTo>
                  <a:pt x="1241" y="1029"/>
                </a:lnTo>
                <a:lnTo>
                  <a:pt x="1244" y="1020"/>
                </a:lnTo>
                <a:lnTo>
                  <a:pt x="1243" y="1017"/>
                </a:lnTo>
                <a:lnTo>
                  <a:pt x="1237" y="1017"/>
                </a:lnTo>
                <a:lnTo>
                  <a:pt x="1232" y="1011"/>
                </a:lnTo>
                <a:lnTo>
                  <a:pt x="1234" y="1004"/>
                </a:lnTo>
                <a:lnTo>
                  <a:pt x="1228" y="999"/>
                </a:lnTo>
                <a:lnTo>
                  <a:pt x="1223" y="995"/>
                </a:lnTo>
                <a:lnTo>
                  <a:pt x="1221" y="990"/>
                </a:lnTo>
                <a:lnTo>
                  <a:pt x="1226" y="988"/>
                </a:lnTo>
                <a:lnTo>
                  <a:pt x="1228" y="982"/>
                </a:lnTo>
                <a:lnTo>
                  <a:pt x="1225" y="979"/>
                </a:lnTo>
                <a:lnTo>
                  <a:pt x="1223" y="972"/>
                </a:lnTo>
                <a:lnTo>
                  <a:pt x="1223" y="964"/>
                </a:lnTo>
                <a:lnTo>
                  <a:pt x="1217" y="959"/>
                </a:lnTo>
                <a:lnTo>
                  <a:pt x="1212" y="955"/>
                </a:lnTo>
                <a:lnTo>
                  <a:pt x="1207" y="952"/>
                </a:lnTo>
                <a:lnTo>
                  <a:pt x="1201" y="950"/>
                </a:lnTo>
                <a:lnTo>
                  <a:pt x="1197" y="946"/>
                </a:lnTo>
                <a:lnTo>
                  <a:pt x="1194" y="941"/>
                </a:lnTo>
                <a:lnTo>
                  <a:pt x="1188" y="944"/>
                </a:lnTo>
                <a:lnTo>
                  <a:pt x="1187" y="950"/>
                </a:lnTo>
                <a:lnTo>
                  <a:pt x="1190" y="955"/>
                </a:lnTo>
                <a:lnTo>
                  <a:pt x="1196" y="957"/>
                </a:lnTo>
                <a:lnTo>
                  <a:pt x="1205" y="963"/>
                </a:lnTo>
                <a:lnTo>
                  <a:pt x="1199" y="964"/>
                </a:lnTo>
                <a:lnTo>
                  <a:pt x="1192" y="968"/>
                </a:lnTo>
                <a:lnTo>
                  <a:pt x="1187" y="972"/>
                </a:lnTo>
                <a:lnTo>
                  <a:pt x="1179" y="975"/>
                </a:lnTo>
                <a:lnTo>
                  <a:pt x="1176" y="977"/>
                </a:lnTo>
                <a:lnTo>
                  <a:pt x="1169" y="977"/>
                </a:lnTo>
                <a:lnTo>
                  <a:pt x="1163" y="979"/>
                </a:lnTo>
                <a:lnTo>
                  <a:pt x="1156" y="979"/>
                </a:lnTo>
                <a:lnTo>
                  <a:pt x="1149" y="979"/>
                </a:lnTo>
                <a:lnTo>
                  <a:pt x="1143" y="977"/>
                </a:lnTo>
                <a:lnTo>
                  <a:pt x="1136" y="979"/>
                </a:lnTo>
                <a:lnTo>
                  <a:pt x="1132" y="979"/>
                </a:lnTo>
                <a:lnTo>
                  <a:pt x="1127" y="977"/>
                </a:lnTo>
                <a:lnTo>
                  <a:pt x="1122" y="975"/>
                </a:lnTo>
                <a:lnTo>
                  <a:pt x="1114" y="975"/>
                </a:lnTo>
                <a:lnTo>
                  <a:pt x="1109" y="977"/>
                </a:lnTo>
                <a:lnTo>
                  <a:pt x="1105" y="977"/>
                </a:lnTo>
                <a:lnTo>
                  <a:pt x="1098" y="975"/>
                </a:lnTo>
                <a:lnTo>
                  <a:pt x="1093" y="972"/>
                </a:lnTo>
                <a:lnTo>
                  <a:pt x="1089" y="970"/>
                </a:lnTo>
                <a:lnTo>
                  <a:pt x="1084" y="968"/>
                </a:lnTo>
                <a:lnTo>
                  <a:pt x="1080" y="964"/>
                </a:lnTo>
                <a:lnTo>
                  <a:pt x="1075" y="963"/>
                </a:lnTo>
                <a:lnTo>
                  <a:pt x="1069" y="961"/>
                </a:lnTo>
                <a:lnTo>
                  <a:pt x="1064" y="957"/>
                </a:lnTo>
                <a:lnTo>
                  <a:pt x="1060" y="952"/>
                </a:lnTo>
                <a:lnTo>
                  <a:pt x="1057" y="944"/>
                </a:lnTo>
                <a:lnTo>
                  <a:pt x="1055" y="935"/>
                </a:lnTo>
                <a:lnTo>
                  <a:pt x="1051" y="932"/>
                </a:lnTo>
                <a:lnTo>
                  <a:pt x="1049" y="926"/>
                </a:lnTo>
                <a:lnTo>
                  <a:pt x="1044" y="919"/>
                </a:lnTo>
                <a:lnTo>
                  <a:pt x="1044" y="912"/>
                </a:lnTo>
                <a:lnTo>
                  <a:pt x="1046" y="905"/>
                </a:lnTo>
                <a:lnTo>
                  <a:pt x="1046" y="896"/>
                </a:lnTo>
                <a:lnTo>
                  <a:pt x="1046" y="892"/>
                </a:lnTo>
                <a:lnTo>
                  <a:pt x="1046" y="887"/>
                </a:lnTo>
                <a:lnTo>
                  <a:pt x="1042" y="881"/>
                </a:lnTo>
                <a:lnTo>
                  <a:pt x="1040" y="876"/>
                </a:lnTo>
                <a:lnTo>
                  <a:pt x="1040" y="872"/>
                </a:lnTo>
                <a:lnTo>
                  <a:pt x="1031" y="869"/>
                </a:lnTo>
                <a:lnTo>
                  <a:pt x="1024" y="867"/>
                </a:lnTo>
                <a:lnTo>
                  <a:pt x="1017" y="867"/>
                </a:lnTo>
                <a:lnTo>
                  <a:pt x="1010" y="870"/>
                </a:lnTo>
                <a:lnTo>
                  <a:pt x="1002" y="872"/>
                </a:lnTo>
                <a:lnTo>
                  <a:pt x="995" y="872"/>
                </a:lnTo>
                <a:lnTo>
                  <a:pt x="988" y="872"/>
                </a:lnTo>
                <a:lnTo>
                  <a:pt x="981" y="870"/>
                </a:lnTo>
                <a:lnTo>
                  <a:pt x="974" y="870"/>
                </a:lnTo>
                <a:lnTo>
                  <a:pt x="966" y="870"/>
                </a:lnTo>
                <a:lnTo>
                  <a:pt x="961" y="869"/>
                </a:lnTo>
                <a:lnTo>
                  <a:pt x="955" y="865"/>
                </a:lnTo>
                <a:lnTo>
                  <a:pt x="950" y="860"/>
                </a:lnTo>
                <a:lnTo>
                  <a:pt x="939" y="858"/>
                </a:lnTo>
                <a:lnTo>
                  <a:pt x="932" y="861"/>
                </a:lnTo>
                <a:lnTo>
                  <a:pt x="925" y="865"/>
                </a:lnTo>
                <a:lnTo>
                  <a:pt x="921" y="869"/>
                </a:lnTo>
                <a:lnTo>
                  <a:pt x="918" y="872"/>
                </a:lnTo>
                <a:lnTo>
                  <a:pt x="912" y="872"/>
                </a:lnTo>
                <a:lnTo>
                  <a:pt x="905" y="870"/>
                </a:lnTo>
                <a:lnTo>
                  <a:pt x="900" y="872"/>
                </a:lnTo>
                <a:lnTo>
                  <a:pt x="894" y="874"/>
                </a:lnTo>
                <a:lnTo>
                  <a:pt x="885" y="874"/>
                </a:lnTo>
                <a:lnTo>
                  <a:pt x="880" y="870"/>
                </a:lnTo>
                <a:lnTo>
                  <a:pt x="876" y="869"/>
                </a:lnTo>
                <a:lnTo>
                  <a:pt x="872" y="865"/>
                </a:lnTo>
                <a:lnTo>
                  <a:pt x="867" y="860"/>
                </a:lnTo>
                <a:lnTo>
                  <a:pt x="863" y="856"/>
                </a:lnTo>
                <a:lnTo>
                  <a:pt x="860" y="852"/>
                </a:lnTo>
                <a:lnTo>
                  <a:pt x="853" y="852"/>
                </a:lnTo>
                <a:lnTo>
                  <a:pt x="849" y="854"/>
                </a:lnTo>
                <a:lnTo>
                  <a:pt x="842" y="856"/>
                </a:lnTo>
                <a:lnTo>
                  <a:pt x="838" y="860"/>
                </a:lnTo>
                <a:lnTo>
                  <a:pt x="833" y="863"/>
                </a:lnTo>
                <a:lnTo>
                  <a:pt x="829" y="867"/>
                </a:lnTo>
                <a:lnTo>
                  <a:pt x="824" y="870"/>
                </a:lnTo>
                <a:lnTo>
                  <a:pt x="827" y="878"/>
                </a:lnTo>
                <a:lnTo>
                  <a:pt x="833" y="883"/>
                </a:lnTo>
                <a:lnTo>
                  <a:pt x="833" y="888"/>
                </a:lnTo>
                <a:lnTo>
                  <a:pt x="825" y="888"/>
                </a:lnTo>
                <a:lnTo>
                  <a:pt x="820" y="888"/>
                </a:lnTo>
                <a:lnTo>
                  <a:pt x="815" y="888"/>
                </a:lnTo>
                <a:lnTo>
                  <a:pt x="809" y="890"/>
                </a:lnTo>
                <a:lnTo>
                  <a:pt x="802" y="890"/>
                </a:lnTo>
                <a:lnTo>
                  <a:pt x="795" y="888"/>
                </a:lnTo>
                <a:lnTo>
                  <a:pt x="789" y="887"/>
                </a:lnTo>
                <a:lnTo>
                  <a:pt x="780" y="885"/>
                </a:lnTo>
                <a:lnTo>
                  <a:pt x="773" y="885"/>
                </a:lnTo>
                <a:lnTo>
                  <a:pt x="768" y="883"/>
                </a:lnTo>
                <a:lnTo>
                  <a:pt x="762" y="881"/>
                </a:lnTo>
                <a:lnTo>
                  <a:pt x="755" y="881"/>
                </a:lnTo>
                <a:lnTo>
                  <a:pt x="748" y="881"/>
                </a:lnTo>
                <a:lnTo>
                  <a:pt x="742" y="883"/>
                </a:lnTo>
                <a:lnTo>
                  <a:pt x="733" y="885"/>
                </a:lnTo>
                <a:lnTo>
                  <a:pt x="728" y="883"/>
                </a:lnTo>
                <a:lnTo>
                  <a:pt x="723" y="885"/>
                </a:lnTo>
                <a:lnTo>
                  <a:pt x="717" y="890"/>
                </a:lnTo>
                <a:lnTo>
                  <a:pt x="708" y="892"/>
                </a:lnTo>
                <a:lnTo>
                  <a:pt x="703" y="892"/>
                </a:lnTo>
                <a:lnTo>
                  <a:pt x="695" y="892"/>
                </a:lnTo>
                <a:lnTo>
                  <a:pt x="688" y="892"/>
                </a:lnTo>
                <a:lnTo>
                  <a:pt x="681" y="894"/>
                </a:lnTo>
                <a:lnTo>
                  <a:pt x="672" y="896"/>
                </a:lnTo>
                <a:lnTo>
                  <a:pt x="667" y="899"/>
                </a:lnTo>
                <a:lnTo>
                  <a:pt x="659" y="901"/>
                </a:lnTo>
                <a:lnTo>
                  <a:pt x="656" y="901"/>
                </a:lnTo>
                <a:lnTo>
                  <a:pt x="648" y="903"/>
                </a:lnTo>
                <a:lnTo>
                  <a:pt x="645" y="905"/>
                </a:lnTo>
                <a:lnTo>
                  <a:pt x="638" y="907"/>
                </a:lnTo>
                <a:lnTo>
                  <a:pt x="632" y="910"/>
                </a:lnTo>
                <a:lnTo>
                  <a:pt x="627" y="914"/>
                </a:lnTo>
                <a:lnTo>
                  <a:pt x="623" y="917"/>
                </a:lnTo>
                <a:lnTo>
                  <a:pt x="618" y="919"/>
                </a:lnTo>
                <a:lnTo>
                  <a:pt x="612" y="921"/>
                </a:lnTo>
                <a:lnTo>
                  <a:pt x="605" y="923"/>
                </a:lnTo>
                <a:lnTo>
                  <a:pt x="600" y="928"/>
                </a:lnTo>
                <a:lnTo>
                  <a:pt x="594" y="928"/>
                </a:lnTo>
                <a:lnTo>
                  <a:pt x="592" y="921"/>
                </a:lnTo>
                <a:lnTo>
                  <a:pt x="587" y="921"/>
                </a:lnTo>
                <a:lnTo>
                  <a:pt x="580" y="925"/>
                </a:lnTo>
                <a:lnTo>
                  <a:pt x="569" y="928"/>
                </a:lnTo>
                <a:lnTo>
                  <a:pt x="564" y="930"/>
                </a:lnTo>
                <a:lnTo>
                  <a:pt x="556" y="930"/>
                </a:lnTo>
                <a:lnTo>
                  <a:pt x="549" y="925"/>
                </a:lnTo>
                <a:lnTo>
                  <a:pt x="542" y="926"/>
                </a:lnTo>
                <a:lnTo>
                  <a:pt x="535" y="928"/>
                </a:lnTo>
                <a:lnTo>
                  <a:pt x="529" y="930"/>
                </a:lnTo>
                <a:lnTo>
                  <a:pt x="524" y="932"/>
                </a:lnTo>
                <a:lnTo>
                  <a:pt x="517" y="932"/>
                </a:lnTo>
                <a:lnTo>
                  <a:pt x="513" y="928"/>
                </a:lnTo>
                <a:lnTo>
                  <a:pt x="511" y="921"/>
                </a:lnTo>
                <a:lnTo>
                  <a:pt x="513" y="914"/>
                </a:lnTo>
                <a:lnTo>
                  <a:pt x="513" y="907"/>
                </a:lnTo>
                <a:lnTo>
                  <a:pt x="517" y="903"/>
                </a:lnTo>
                <a:lnTo>
                  <a:pt x="520" y="899"/>
                </a:lnTo>
                <a:lnTo>
                  <a:pt x="527" y="899"/>
                </a:lnTo>
                <a:lnTo>
                  <a:pt x="529" y="903"/>
                </a:lnTo>
                <a:lnTo>
                  <a:pt x="535" y="908"/>
                </a:lnTo>
                <a:lnTo>
                  <a:pt x="542" y="907"/>
                </a:lnTo>
                <a:lnTo>
                  <a:pt x="546" y="901"/>
                </a:lnTo>
                <a:lnTo>
                  <a:pt x="546" y="894"/>
                </a:lnTo>
                <a:lnTo>
                  <a:pt x="546" y="892"/>
                </a:lnTo>
                <a:lnTo>
                  <a:pt x="542" y="888"/>
                </a:lnTo>
                <a:lnTo>
                  <a:pt x="537" y="883"/>
                </a:lnTo>
                <a:lnTo>
                  <a:pt x="535" y="876"/>
                </a:lnTo>
                <a:lnTo>
                  <a:pt x="542" y="878"/>
                </a:lnTo>
                <a:lnTo>
                  <a:pt x="547" y="879"/>
                </a:lnTo>
                <a:lnTo>
                  <a:pt x="553" y="879"/>
                </a:lnTo>
                <a:lnTo>
                  <a:pt x="560" y="878"/>
                </a:lnTo>
                <a:lnTo>
                  <a:pt x="567" y="876"/>
                </a:lnTo>
                <a:lnTo>
                  <a:pt x="571" y="872"/>
                </a:lnTo>
                <a:lnTo>
                  <a:pt x="569" y="865"/>
                </a:lnTo>
                <a:lnTo>
                  <a:pt x="569" y="856"/>
                </a:lnTo>
                <a:lnTo>
                  <a:pt x="573" y="852"/>
                </a:lnTo>
                <a:lnTo>
                  <a:pt x="576" y="854"/>
                </a:lnTo>
                <a:lnTo>
                  <a:pt x="585" y="858"/>
                </a:lnTo>
                <a:lnTo>
                  <a:pt x="591" y="861"/>
                </a:lnTo>
                <a:lnTo>
                  <a:pt x="598" y="861"/>
                </a:lnTo>
                <a:lnTo>
                  <a:pt x="607" y="863"/>
                </a:lnTo>
                <a:lnTo>
                  <a:pt x="611" y="867"/>
                </a:lnTo>
                <a:lnTo>
                  <a:pt x="614" y="870"/>
                </a:lnTo>
                <a:lnTo>
                  <a:pt x="620" y="876"/>
                </a:lnTo>
                <a:lnTo>
                  <a:pt x="627" y="879"/>
                </a:lnTo>
                <a:lnTo>
                  <a:pt x="634" y="881"/>
                </a:lnTo>
                <a:lnTo>
                  <a:pt x="641" y="881"/>
                </a:lnTo>
                <a:lnTo>
                  <a:pt x="645" y="879"/>
                </a:lnTo>
                <a:lnTo>
                  <a:pt x="652" y="876"/>
                </a:lnTo>
                <a:lnTo>
                  <a:pt x="659" y="872"/>
                </a:lnTo>
                <a:lnTo>
                  <a:pt x="665" y="869"/>
                </a:lnTo>
                <a:lnTo>
                  <a:pt x="665" y="861"/>
                </a:lnTo>
                <a:lnTo>
                  <a:pt x="659" y="856"/>
                </a:lnTo>
                <a:lnTo>
                  <a:pt x="659" y="849"/>
                </a:lnTo>
                <a:lnTo>
                  <a:pt x="652" y="847"/>
                </a:lnTo>
                <a:lnTo>
                  <a:pt x="647" y="845"/>
                </a:lnTo>
                <a:lnTo>
                  <a:pt x="639" y="843"/>
                </a:lnTo>
                <a:lnTo>
                  <a:pt x="630" y="838"/>
                </a:lnTo>
                <a:lnTo>
                  <a:pt x="625" y="834"/>
                </a:lnTo>
                <a:lnTo>
                  <a:pt x="621" y="829"/>
                </a:lnTo>
                <a:lnTo>
                  <a:pt x="618" y="823"/>
                </a:lnTo>
                <a:lnTo>
                  <a:pt x="616" y="818"/>
                </a:lnTo>
                <a:lnTo>
                  <a:pt x="614" y="811"/>
                </a:lnTo>
                <a:lnTo>
                  <a:pt x="611" y="807"/>
                </a:lnTo>
                <a:lnTo>
                  <a:pt x="609" y="804"/>
                </a:lnTo>
                <a:lnTo>
                  <a:pt x="611" y="798"/>
                </a:lnTo>
                <a:lnTo>
                  <a:pt x="612" y="793"/>
                </a:lnTo>
                <a:lnTo>
                  <a:pt x="614" y="784"/>
                </a:lnTo>
                <a:lnTo>
                  <a:pt x="614" y="777"/>
                </a:lnTo>
                <a:lnTo>
                  <a:pt x="616" y="771"/>
                </a:lnTo>
                <a:lnTo>
                  <a:pt x="616" y="766"/>
                </a:lnTo>
                <a:lnTo>
                  <a:pt x="614" y="766"/>
                </a:lnTo>
                <a:lnTo>
                  <a:pt x="609" y="769"/>
                </a:lnTo>
                <a:lnTo>
                  <a:pt x="602" y="773"/>
                </a:lnTo>
                <a:lnTo>
                  <a:pt x="596" y="775"/>
                </a:lnTo>
                <a:lnTo>
                  <a:pt x="592" y="777"/>
                </a:lnTo>
                <a:lnTo>
                  <a:pt x="585" y="773"/>
                </a:lnTo>
                <a:lnTo>
                  <a:pt x="580" y="771"/>
                </a:lnTo>
                <a:lnTo>
                  <a:pt x="574" y="767"/>
                </a:lnTo>
                <a:lnTo>
                  <a:pt x="573" y="762"/>
                </a:lnTo>
                <a:lnTo>
                  <a:pt x="574" y="755"/>
                </a:lnTo>
                <a:lnTo>
                  <a:pt x="578" y="749"/>
                </a:lnTo>
                <a:lnTo>
                  <a:pt x="580" y="744"/>
                </a:lnTo>
                <a:lnTo>
                  <a:pt x="582" y="739"/>
                </a:lnTo>
                <a:lnTo>
                  <a:pt x="582" y="733"/>
                </a:lnTo>
                <a:lnTo>
                  <a:pt x="585" y="726"/>
                </a:lnTo>
                <a:lnTo>
                  <a:pt x="585" y="719"/>
                </a:lnTo>
                <a:lnTo>
                  <a:pt x="585" y="715"/>
                </a:lnTo>
                <a:lnTo>
                  <a:pt x="583" y="706"/>
                </a:lnTo>
                <a:lnTo>
                  <a:pt x="580" y="699"/>
                </a:lnTo>
                <a:lnTo>
                  <a:pt x="578" y="693"/>
                </a:lnTo>
                <a:lnTo>
                  <a:pt x="576" y="686"/>
                </a:lnTo>
                <a:lnTo>
                  <a:pt x="574" y="681"/>
                </a:lnTo>
                <a:lnTo>
                  <a:pt x="574" y="675"/>
                </a:lnTo>
                <a:lnTo>
                  <a:pt x="573" y="672"/>
                </a:lnTo>
                <a:lnTo>
                  <a:pt x="569" y="666"/>
                </a:lnTo>
                <a:lnTo>
                  <a:pt x="562" y="666"/>
                </a:lnTo>
                <a:lnTo>
                  <a:pt x="558" y="670"/>
                </a:lnTo>
                <a:lnTo>
                  <a:pt x="553" y="672"/>
                </a:lnTo>
                <a:lnTo>
                  <a:pt x="540" y="674"/>
                </a:lnTo>
                <a:lnTo>
                  <a:pt x="535" y="674"/>
                </a:lnTo>
                <a:lnTo>
                  <a:pt x="527" y="672"/>
                </a:lnTo>
                <a:lnTo>
                  <a:pt x="518" y="670"/>
                </a:lnTo>
                <a:lnTo>
                  <a:pt x="513" y="668"/>
                </a:lnTo>
                <a:lnTo>
                  <a:pt x="506" y="670"/>
                </a:lnTo>
                <a:lnTo>
                  <a:pt x="500" y="670"/>
                </a:lnTo>
                <a:lnTo>
                  <a:pt x="488" y="674"/>
                </a:lnTo>
                <a:lnTo>
                  <a:pt x="482" y="675"/>
                </a:lnTo>
                <a:lnTo>
                  <a:pt x="477" y="677"/>
                </a:lnTo>
                <a:lnTo>
                  <a:pt x="470" y="684"/>
                </a:lnTo>
                <a:lnTo>
                  <a:pt x="466" y="692"/>
                </a:lnTo>
                <a:lnTo>
                  <a:pt x="461" y="697"/>
                </a:lnTo>
                <a:lnTo>
                  <a:pt x="453" y="702"/>
                </a:lnTo>
                <a:lnTo>
                  <a:pt x="446" y="706"/>
                </a:lnTo>
                <a:lnTo>
                  <a:pt x="443" y="706"/>
                </a:lnTo>
                <a:lnTo>
                  <a:pt x="432" y="708"/>
                </a:lnTo>
                <a:lnTo>
                  <a:pt x="421" y="708"/>
                </a:lnTo>
                <a:lnTo>
                  <a:pt x="416" y="706"/>
                </a:lnTo>
                <a:lnTo>
                  <a:pt x="412" y="706"/>
                </a:lnTo>
                <a:lnTo>
                  <a:pt x="406" y="702"/>
                </a:lnTo>
                <a:lnTo>
                  <a:pt x="399" y="699"/>
                </a:lnTo>
                <a:lnTo>
                  <a:pt x="397" y="693"/>
                </a:lnTo>
                <a:lnTo>
                  <a:pt x="392" y="690"/>
                </a:lnTo>
                <a:lnTo>
                  <a:pt x="387" y="686"/>
                </a:lnTo>
                <a:lnTo>
                  <a:pt x="383" y="681"/>
                </a:lnTo>
                <a:lnTo>
                  <a:pt x="383" y="675"/>
                </a:lnTo>
                <a:lnTo>
                  <a:pt x="378" y="674"/>
                </a:lnTo>
                <a:lnTo>
                  <a:pt x="374" y="668"/>
                </a:lnTo>
                <a:lnTo>
                  <a:pt x="372" y="663"/>
                </a:lnTo>
                <a:lnTo>
                  <a:pt x="378" y="657"/>
                </a:lnTo>
                <a:lnTo>
                  <a:pt x="379" y="650"/>
                </a:lnTo>
                <a:lnTo>
                  <a:pt x="376" y="645"/>
                </a:lnTo>
                <a:lnTo>
                  <a:pt x="372" y="643"/>
                </a:lnTo>
                <a:lnTo>
                  <a:pt x="369" y="639"/>
                </a:lnTo>
                <a:lnTo>
                  <a:pt x="363" y="634"/>
                </a:lnTo>
                <a:lnTo>
                  <a:pt x="361" y="627"/>
                </a:lnTo>
                <a:lnTo>
                  <a:pt x="363" y="619"/>
                </a:lnTo>
                <a:lnTo>
                  <a:pt x="367" y="619"/>
                </a:lnTo>
                <a:lnTo>
                  <a:pt x="374" y="619"/>
                </a:lnTo>
                <a:lnTo>
                  <a:pt x="379" y="621"/>
                </a:lnTo>
                <a:lnTo>
                  <a:pt x="385" y="625"/>
                </a:lnTo>
                <a:lnTo>
                  <a:pt x="392" y="621"/>
                </a:lnTo>
                <a:lnTo>
                  <a:pt x="388" y="616"/>
                </a:lnTo>
                <a:lnTo>
                  <a:pt x="388" y="609"/>
                </a:lnTo>
                <a:lnTo>
                  <a:pt x="388" y="601"/>
                </a:lnTo>
                <a:lnTo>
                  <a:pt x="381" y="594"/>
                </a:lnTo>
                <a:lnTo>
                  <a:pt x="372" y="592"/>
                </a:lnTo>
                <a:lnTo>
                  <a:pt x="361" y="592"/>
                </a:lnTo>
                <a:lnTo>
                  <a:pt x="354" y="594"/>
                </a:lnTo>
                <a:lnTo>
                  <a:pt x="347" y="596"/>
                </a:lnTo>
                <a:lnTo>
                  <a:pt x="340" y="596"/>
                </a:lnTo>
                <a:lnTo>
                  <a:pt x="331" y="598"/>
                </a:lnTo>
                <a:lnTo>
                  <a:pt x="322" y="601"/>
                </a:lnTo>
                <a:lnTo>
                  <a:pt x="314" y="607"/>
                </a:lnTo>
                <a:lnTo>
                  <a:pt x="313" y="612"/>
                </a:lnTo>
                <a:lnTo>
                  <a:pt x="309" y="616"/>
                </a:lnTo>
                <a:lnTo>
                  <a:pt x="305" y="623"/>
                </a:lnTo>
                <a:lnTo>
                  <a:pt x="304" y="630"/>
                </a:lnTo>
                <a:lnTo>
                  <a:pt x="296" y="632"/>
                </a:lnTo>
                <a:lnTo>
                  <a:pt x="289" y="639"/>
                </a:lnTo>
                <a:lnTo>
                  <a:pt x="282" y="643"/>
                </a:lnTo>
                <a:lnTo>
                  <a:pt x="278" y="645"/>
                </a:lnTo>
                <a:lnTo>
                  <a:pt x="273" y="650"/>
                </a:lnTo>
                <a:lnTo>
                  <a:pt x="267" y="655"/>
                </a:lnTo>
                <a:lnTo>
                  <a:pt x="260" y="659"/>
                </a:lnTo>
                <a:lnTo>
                  <a:pt x="255" y="665"/>
                </a:lnTo>
                <a:lnTo>
                  <a:pt x="248" y="663"/>
                </a:lnTo>
                <a:lnTo>
                  <a:pt x="242" y="657"/>
                </a:lnTo>
                <a:lnTo>
                  <a:pt x="235" y="659"/>
                </a:lnTo>
                <a:lnTo>
                  <a:pt x="226" y="659"/>
                </a:lnTo>
                <a:lnTo>
                  <a:pt x="220" y="657"/>
                </a:lnTo>
                <a:lnTo>
                  <a:pt x="219" y="652"/>
                </a:lnTo>
                <a:lnTo>
                  <a:pt x="213" y="646"/>
                </a:lnTo>
                <a:lnTo>
                  <a:pt x="210" y="639"/>
                </a:lnTo>
                <a:lnTo>
                  <a:pt x="208" y="632"/>
                </a:lnTo>
                <a:lnTo>
                  <a:pt x="210" y="625"/>
                </a:lnTo>
                <a:lnTo>
                  <a:pt x="215" y="623"/>
                </a:lnTo>
                <a:lnTo>
                  <a:pt x="217" y="618"/>
                </a:lnTo>
                <a:lnTo>
                  <a:pt x="219" y="614"/>
                </a:lnTo>
                <a:lnTo>
                  <a:pt x="220" y="605"/>
                </a:lnTo>
                <a:lnTo>
                  <a:pt x="224" y="596"/>
                </a:lnTo>
                <a:lnTo>
                  <a:pt x="226" y="590"/>
                </a:lnTo>
                <a:lnTo>
                  <a:pt x="222" y="589"/>
                </a:lnTo>
                <a:lnTo>
                  <a:pt x="215" y="583"/>
                </a:lnTo>
                <a:lnTo>
                  <a:pt x="217" y="578"/>
                </a:lnTo>
                <a:lnTo>
                  <a:pt x="220" y="571"/>
                </a:lnTo>
                <a:lnTo>
                  <a:pt x="215" y="565"/>
                </a:lnTo>
                <a:lnTo>
                  <a:pt x="202" y="565"/>
                </a:lnTo>
                <a:lnTo>
                  <a:pt x="197" y="560"/>
                </a:lnTo>
                <a:lnTo>
                  <a:pt x="195" y="554"/>
                </a:lnTo>
                <a:lnTo>
                  <a:pt x="190" y="551"/>
                </a:lnTo>
                <a:lnTo>
                  <a:pt x="183" y="553"/>
                </a:lnTo>
                <a:lnTo>
                  <a:pt x="179" y="556"/>
                </a:lnTo>
                <a:lnTo>
                  <a:pt x="175" y="558"/>
                </a:lnTo>
                <a:lnTo>
                  <a:pt x="170" y="558"/>
                </a:lnTo>
                <a:lnTo>
                  <a:pt x="164" y="554"/>
                </a:lnTo>
                <a:lnTo>
                  <a:pt x="159" y="553"/>
                </a:lnTo>
                <a:lnTo>
                  <a:pt x="159" y="545"/>
                </a:lnTo>
                <a:lnTo>
                  <a:pt x="157" y="540"/>
                </a:lnTo>
                <a:lnTo>
                  <a:pt x="154" y="533"/>
                </a:lnTo>
                <a:lnTo>
                  <a:pt x="146" y="534"/>
                </a:lnTo>
                <a:lnTo>
                  <a:pt x="139" y="534"/>
                </a:lnTo>
                <a:lnTo>
                  <a:pt x="139" y="529"/>
                </a:lnTo>
                <a:lnTo>
                  <a:pt x="143" y="525"/>
                </a:lnTo>
                <a:lnTo>
                  <a:pt x="146" y="520"/>
                </a:lnTo>
                <a:lnTo>
                  <a:pt x="145" y="515"/>
                </a:lnTo>
                <a:lnTo>
                  <a:pt x="145" y="509"/>
                </a:lnTo>
                <a:lnTo>
                  <a:pt x="146" y="504"/>
                </a:lnTo>
                <a:lnTo>
                  <a:pt x="143" y="500"/>
                </a:lnTo>
                <a:lnTo>
                  <a:pt x="139" y="495"/>
                </a:lnTo>
                <a:lnTo>
                  <a:pt x="137" y="489"/>
                </a:lnTo>
                <a:lnTo>
                  <a:pt x="132" y="495"/>
                </a:lnTo>
                <a:lnTo>
                  <a:pt x="125" y="493"/>
                </a:lnTo>
                <a:lnTo>
                  <a:pt x="118" y="491"/>
                </a:lnTo>
                <a:lnTo>
                  <a:pt x="114" y="488"/>
                </a:lnTo>
                <a:lnTo>
                  <a:pt x="114" y="480"/>
                </a:lnTo>
                <a:lnTo>
                  <a:pt x="116" y="475"/>
                </a:lnTo>
                <a:lnTo>
                  <a:pt x="116" y="466"/>
                </a:lnTo>
                <a:lnTo>
                  <a:pt x="114" y="459"/>
                </a:lnTo>
                <a:lnTo>
                  <a:pt x="108" y="455"/>
                </a:lnTo>
                <a:lnTo>
                  <a:pt x="105" y="450"/>
                </a:lnTo>
                <a:lnTo>
                  <a:pt x="105" y="442"/>
                </a:lnTo>
                <a:lnTo>
                  <a:pt x="103" y="435"/>
                </a:lnTo>
                <a:lnTo>
                  <a:pt x="108" y="430"/>
                </a:lnTo>
                <a:lnTo>
                  <a:pt x="103" y="426"/>
                </a:lnTo>
                <a:lnTo>
                  <a:pt x="98" y="428"/>
                </a:lnTo>
                <a:lnTo>
                  <a:pt x="96" y="422"/>
                </a:lnTo>
                <a:lnTo>
                  <a:pt x="94" y="419"/>
                </a:lnTo>
                <a:lnTo>
                  <a:pt x="90" y="415"/>
                </a:lnTo>
                <a:lnTo>
                  <a:pt x="81" y="413"/>
                </a:lnTo>
                <a:lnTo>
                  <a:pt x="76" y="417"/>
                </a:lnTo>
                <a:lnTo>
                  <a:pt x="69" y="415"/>
                </a:lnTo>
                <a:lnTo>
                  <a:pt x="63" y="417"/>
                </a:lnTo>
                <a:lnTo>
                  <a:pt x="58" y="421"/>
                </a:lnTo>
                <a:lnTo>
                  <a:pt x="53" y="424"/>
                </a:lnTo>
                <a:lnTo>
                  <a:pt x="45" y="428"/>
                </a:lnTo>
                <a:lnTo>
                  <a:pt x="38" y="432"/>
                </a:lnTo>
                <a:lnTo>
                  <a:pt x="34" y="435"/>
                </a:lnTo>
                <a:lnTo>
                  <a:pt x="0" y="401"/>
                </a:lnTo>
                <a:lnTo>
                  <a:pt x="4" y="392"/>
                </a:lnTo>
                <a:lnTo>
                  <a:pt x="7" y="385"/>
                </a:lnTo>
                <a:lnTo>
                  <a:pt x="9" y="376"/>
                </a:lnTo>
                <a:lnTo>
                  <a:pt x="13" y="370"/>
                </a:lnTo>
                <a:lnTo>
                  <a:pt x="16" y="361"/>
                </a:lnTo>
                <a:lnTo>
                  <a:pt x="18" y="359"/>
                </a:lnTo>
                <a:lnTo>
                  <a:pt x="18" y="348"/>
                </a:lnTo>
                <a:lnTo>
                  <a:pt x="24" y="341"/>
                </a:lnTo>
                <a:lnTo>
                  <a:pt x="33" y="338"/>
                </a:lnTo>
                <a:lnTo>
                  <a:pt x="43" y="336"/>
                </a:lnTo>
                <a:lnTo>
                  <a:pt x="53" y="336"/>
                </a:lnTo>
                <a:lnTo>
                  <a:pt x="63" y="339"/>
                </a:lnTo>
                <a:lnTo>
                  <a:pt x="72" y="336"/>
                </a:lnTo>
                <a:lnTo>
                  <a:pt x="78" y="330"/>
                </a:lnTo>
                <a:lnTo>
                  <a:pt x="81" y="323"/>
                </a:lnTo>
                <a:lnTo>
                  <a:pt x="85" y="314"/>
                </a:lnTo>
                <a:lnTo>
                  <a:pt x="85" y="303"/>
                </a:lnTo>
                <a:lnTo>
                  <a:pt x="87" y="294"/>
                </a:lnTo>
                <a:lnTo>
                  <a:pt x="89" y="285"/>
                </a:lnTo>
                <a:lnTo>
                  <a:pt x="94" y="280"/>
                </a:lnTo>
                <a:lnTo>
                  <a:pt x="98" y="274"/>
                </a:lnTo>
                <a:lnTo>
                  <a:pt x="105" y="269"/>
                </a:lnTo>
                <a:lnTo>
                  <a:pt x="116" y="265"/>
                </a:lnTo>
                <a:lnTo>
                  <a:pt x="123" y="262"/>
                </a:lnTo>
                <a:lnTo>
                  <a:pt x="128" y="256"/>
                </a:lnTo>
                <a:lnTo>
                  <a:pt x="134" y="249"/>
                </a:lnTo>
                <a:lnTo>
                  <a:pt x="139" y="242"/>
                </a:lnTo>
                <a:lnTo>
                  <a:pt x="143" y="236"/>
                </a:lnTo>
                <a:lnTo>
                  <a:pt x="148" y="231"/>
                </a:lnTo>
                <a:lnTo>
                  <a:pt x="155" y="226"/>
                </a:lnTo>
                <a:lnTo>
                  <a:pt x="163" y="220"/>
                </a:lnTo>
                <a:lnTo>
                  <a:pt x="170" y="217"/>
                </a:lnTo>
                <a:lnTo>
                  <a:pt x="177" y="211"/>
                </a:lnTo>
                <a:lnTo>
                  <a:pt x="183" y="204"/>
                </a:lnTo>
                <a:lnTo>
                  <a:pt x="183" y="197"/>
                </a:lnTo>
                <a:lnTo>
                  <a:pt x="183" y="188"/>
                </a:lnTo>
                <a:lnTo>
                  <a:pt x="183" y="177"/>
                </a:lnTo>
                <a:lnTo>
                  <a:pt x="181" y="168"/>
                </a:lnTo>
                <a:lnTo>
                  <a:pt x="177" y="161"/>
                </a:lnTo>
                <a:lnTo>
                  <a:pt x="172" y="155"/>
                </a:lnTo>
                <a:lnTo>
                  <a:pt x="166" y="150"/>
                </a:lnTo>
                <a:lnTo>
                  <a:pt x="166" y="139"/>
                </a:lnTo>
                <a:lnTo>
                  <a:pt x="175" y="135"/>
                </a:lnTo>
                <a:lnTo>
                  <a:pt x="188" y="135"/>
                </a:lnTo>
                <a:lnTo>
                  <a:pt x="197" y="133"/>
                </a:lnTo>
                <a:lnTo>
                  <a:pt x="204" y="126"/>
                </a:lnTo>
                <a:lnTo>
                  <a:pt x="208" y="119"/>
                </a:lnTo>
                <a:lnTo>
                  <a:pt x="213" y="114"/>
                </a:lnTo>
                <a:lnTo>
                  <a:pt x="219" y="108"/>
                </a:lnTo>
                <a:lnTo>
                  <a:pt x="226" y="103"/>
                </a:lnTo>
                <a:lnTo>
                  <a:pt x="228" y="96"/>
                </a:lnTo>
                <a:lnTo>
                  <a:pt x="231" y="87"/>
                </a:lnTo>
                <a:lnTo>
                  <a:pt x="233" y="77"/>
                </a:lnTo>
                <a:lnTo>
                  <a:pt x="237" y="70"/>
                </a:lnTo>
                <a:lnTo>
                  <a:pt x="240" y="63"/>
                </a:lnTo>
                <a:lnTo>
                  <a:pt x="239" y="54"/>
                </a:lnTo>
                <a:lnTo>
                  <a:pt x="239" y="47"/>
                </a:lnTo>
                <a:lnTo>
                  <a:pt x="239" y="41"/>
                </a:lnTo>
                <a:lnTo>
                  <a:pt x="242" y="38"/>
                </a:lnTo>
                <a:lnTo>
                  <a:pt x="244" y="34"/>
                </a:lnTo>
                <a:lnTo>
                  <a:pt x="248" y="27"/>
                </a:lnTo>
                <a:lnTo>
                  <a:pt x="251" y="21"/>
                </a:lnTo>
                <a:lnTo>
                  <a:pt x="260" y="16"/>
                </a:lnTo>
                <a:lnTo>
                  <a:pt x="269" y="16"/>
                </a:lnTo>
                <a:lnTo>
                  <a:pt x="280" y="12"/>
                </a:lnTo>
                <a:lnTo>
                  <a:pt x="291" y="11"/>
                </a:lnTo>
                <a:lnTo>
                  <a:pt x="300" y="7"/>
                </a:lnTo>
                <a:lnTo>
                  <a:pt x="309" y="3"/>
                </a:lnTo>
                <a:lnTo>
                  <a:pt x="314" y="2"/>
                </a:lnTo>
                <a:lnTo>
                  <a:pt x="318" y="2"/>
                </a:lnTo>
                <a:lnTo>
                  <a:pt x="329" y="0"/>
                </a:lnTo>
                <a:lnTo>
                  <a:pt x="336" y="50"/>
                </a:lnTo>
                <a:lnTo>
                  <a:pt x="345" y="52"/>
                </a:lnTo>
                <a:lnTo>
                  <a:pt x="350" y="54"/>
                </a:lnTo>
                <a:lnTo>
                  <a:pt x="356" y="56"/>
                </a:lnTo>
                <a:close/>
              </a:path>
            </a:pathLst>
          </a:custGeom>
          <a:solidFill>
            <a:schemeClr val="accent1">
              <a:lumMod val="40000"/>
              <a:lumOff val="60000"/>
            </a:schemeClr>
          </a:solidFill>
          <a:ln w="9525">
            <a:noFill/>
            <a:round/>
            <a:headEnd/>
            <a:tailEnd/>
          </a:ln>
        </p:spPr>
        <p:txBody>
          <a:bodyPr/>
          <a:lstStyle/>
          <a:p>
            <a:pPr fontAlgn="auto">
              <a:spcBef>
                <a:spcPts val="0"/>
              </a:spcBef>
              <a:spcAft>
                <a:spcPts val="0"/>
              </a:spcAft>
              <a:defRPr/>
            </a:pPr>
            <a:endParaRPr lang="en-US">
              <a:latin typeface="+mn-lt"/>
              <a:cs typeface="+mn-cs"/>
            </a:endParaRPr>
          </a:p>
        </p:txBody>
      </p:sp>
      <p:sp>
        <p:nvSpPr>
          <p:cNvPr id="6153" name="Freeform 10"/>
          <p:cNvSpPr>
            <a:spLocks/>
          </p:cNvSpPr>
          <p:nvPr/>
        </p:nvSpPr>
        <p:spPr bwMode="auto">
          <a:xfrm>
            <a:off x="2060575" y="3117850"/>
            <a:ext cx="2224088" cy="1700213"/>
          </a:xfrm>
          <a:custGeom>
            <a:avLst/>
            <a:gdLst>
              <a:gd name="T0" fmla="*/ 430947658 w 1401"/>
              <a:gd name="T1" fmla="*/ 151209400 h 1071"/>
              <a:gd name="T2" fmla="*/ 660281054 w 1401"/>
              <a:gd name="T3" fmla="*/ 206652829 h 1071"/>
              <a:gd name="T4" fmla="*/ 796369475 w 1401"/>
              <a:gd name="T5" fmla="*/ 42843455 h 1071"/>
              <a:gd name="T6" fmla="*/ 887095287 w 1401"/>
              <a:gd name="T7" fmla="*/ 110886907 h 1071"/>
              <a:gd name="T8" fmla="*/ 1073586827 w 1401"/>
              <a:gd name="T9" fmla="*/ 201612517 h 1071"/>
              <a:gd name="T10" fmla="*/ 1232357444 w 1401"/>
              <a:gd name="T11" fmla="*/ 231854437 h 1071"/>
              <a:gd name="T12" fmla="*/ 1439010231 w 1401"/>
              <a:gd name="T13" fmla="*/ 32762832 h 1071"/>
              <a:gd name="T14" fmla="*/ 1665824663 w 1401"/>
              <a:gd name="T15" fmla="*/ 133569103 h 1071"/>
              <a:gd name="T16" fmla="*/ 1880037124 w 1401"/>
              <a:gd name="T17" fmla="*/ 269657568 h 1071"/>
              <a:gd name="T18" fmla="*/ 2111891470 w 1401"/>
              <a:gd name="T19" fmla="*/ 191531894 h 1071"/>
              <a:gd name="T20" fmla="*/ 2147483647 w 1401"/>
              <a:gd name="T21" fmla="*/ 10080626 h 1071"/>
              <a:gd name="T22" fmla="*/ 2147483647 w 1401"/>
              <a:gd name="T23" fmla="*/ 133569103 h 1071"/>
              <a:gd name="T24" fmla="*/ 2147483647 w 1401"/>
              <a:gd name="T25" fmla="*/ 287297865 h 1071"/>
              <a:gd name="T26" fmla="*/ 2147483647 w 1401"/>
              <a:gd name="T27" fmla="*/ 428426692 h 1071"/>
              <a:gd name="T28" fmla="*/ 2147483647 w 1401"/>
              <a:gd name="T29" fmla="*/ 241935060 h 1071"/>
              <a:gd name="T30" fmla="*/ 2147483647 w 1401"/>
              <a:gd name="T31" fmla="*/ 105846595 h 1071"/>
              <a:gd name="T32" fmla="*/ 2147483647 w 1401"/>
              <a:gd name="T33" fmla="*/ 113407856 h 1071"/>
              <a:gd name="T34" fmla="*/ 2147483647 w 1401"/>
              <a:gd name="T35" fmla="*/ 269657568 h 1071"/>
              <a:gd name="T36" fmla="*/ 2147483647 w 1401"/>
              <a:gd name="T37" fmla="*/ 360383178 h 1071"/>
              <a:gd name="T38" fmla="*/ 2147483647 w 1401"/>
              <a:gd name="T39" fmla="*/ 483870120 h 1071"/>
              <a:gd name="T40" fmla="*/ 2147483647 w 1401"/>
              <a:gd name="T41" fmla="*/ 546874810 h 1071"/>
              <a:gd name="T42" fmla="*/ 2147483647 w 1401"/>
              <a:gd name="T43" fmla="*/ 715724458 h 1071"/>
              <a:gd name="T44" fmla="*/ 2147483647 w 1401"/>
              <a:gd name="T45" fmla="*/ 793850082 h 1071"/>
              <a:gd name="T46" fmla="*/ 2147483647 w 1401"/>
              <a:gd name="T47" fmla="*/ 874495268 h 1071"/>
              <a:gd name="T48" fmla="*/ 2147483647 w 1401"/>
              <a:gd name="T49" fmla="*/ 987901487 h 1071"/>
              <a:gd name="T50" fmla="*/ 2147483647 w 1401"/>
              <a:gd name="T51" fmla="*/ 1171873657 h 1071"/>
              <a:gd name="T52" fmla="*/ 2147483647 w 1401"/>
              <a:gd name="T53" fmla="*/ 1320562058 h 1071"/>
              <a:gd name="T54" fmla="*/ 2147483647 w 1401"/>
              <a:gd name="T55" fmla="*/ 1466731097 h 1071"/>
              <a:gd name="T56" fmla="*/ 2147483647 w 1401"/>
              <a:gd name="T57" fmla="*/ 1534776099 h 1071"/>
              <a:gd name="T58" fmla="*/ 2147483647 w 1401"/>
              <a:gd name="T59" fmla="*/ 1665824599 h 1071"/>
              <a:gd name="T60" fmla="*/ 2147483647 w 1401"/>
              <a:gd name="T61" fmla="*/ 1748988948 h 1071"/>
              <a:gd name="T62" fmla="*/ 2147483647 w 1401"/>
              <a:gd name="T63" fmla="*/ 1907759560 h 1071"/>
              <a:gd name="T64" fmla="*/ 2147483647 w 1401"/>
              <a:gd name="T65" fmla="*/ 2081649519 h 1071"/>
              <a:gd name="T66" fmla="*/ 2147483647 w 1401"/>
              <a:gd name="T67" fmla="*/ 2147483647 h 1071"/>
              <a:gd name="T68" fmla="*/ 2147483647 w 1401"/>
              <a:gd name="T69" fmla="*/ 2147483647 h 1071"/>
              <a:gd name="T70" fmla="*/ 2147483647 w 1401"/>
              <a:gd name="T71" fmla="*/ 2147483647 h 1071"/>
              <a:gd name="T72" fmla="*/ 2147483647 w 1401"/>
              <a:gd name="T73" fmla="*/ 2147483647 h 1071"/>
              <a:gd name="T74" fmla="*/ 2147483647 w 1401"/>
              <a:gd name="T75" fmla="*/ 2147483647 h 1071"/>
              <a:gd name="T76" fmla="*/ 2147483647 w 1401"/>
              <a:gd name="T77" fmla="*/ 2147483647 h 1071"/>
              <a:gd name="T78" fmla="*/ 2147483647 w 1401"/>
              <a:gd name="T79" fmla="*/ 2147483647 h 1071"/>
              <a:gd name="T80" fmla="*/ 2147483647 w 1401"/>
              <a:gd name="T81" fmla="*/ 2147483647 h 1071"/>
              <a:gd name="T82" fmla="*/ 2147483647 w 1401"/>
              <a:gd name="T83" fmla="*/ 2147483647 h 1071"/>
              <a:gd name="T84" fmla="*/ 2147483647 w 1401"/>
              <a:gd name="T85" fmla="*/ 2147483647 h 1071"/>
              <a:gd name="T86" fmla="*/ 2147173653 w 1401"/>
              <a:gd name="T87" fmla="*/ 2147483647 h 1071"/>
              <a:gd name="T88" fmla="*/ 2021165856 w 1401"/>
              <a:gd name="T89" fmla="*/ 2134573586 h 1071"/>
              <a:gd name="T90" fmla="*/ 1743948703 w 1401"/>
              <a:gd name="T91" fmla="*/ 2139613897 h 1071"/>
              <a:gd name="T92" fmla="*/ 1575098652 w 1401"/>
              <a:gd name="T93" fmla="*/ 2147483647 h 1071"/>
              <a:gd name="T94" fmla="*/ 1310481485 w 1401"/>
              <a:gd name="T95" fmla="*/ 2147483647 h 1071"/>
              <a:gd name="T96" fmla="*/ 1045865905 w 1401"/>
              <a:gd name="T97" fmla="*/ 2147483647 h 1071"/>
              <a:gd name="T98" fmla="*/ 778729177 w 1401"/>
              <a:gd name="T99" fmla="*/ 2147483647 h 1071"/>
              <a:gd name="T100" fmla="*/ 841732480 w 1401"/>
              <a:gd name="T101" fmla="*/ 2147483647 h 1071"/>
              <a:gd name="T102" fmla="*/ 1055946529 w 1401"/>
              <a:gd name="T103" fmla="*/ 2147483647 h 1071"/>
              <a:gd name="T104" fmla="*/ 1028224020 w 1401"/>
              <a:gd name="T105" fmla="*/ 2003525482 h 1071"/>
              <a:gd name="T106" fmla="*/ 922377470 w 1401"/>
              <a:gd name="T107" fmla="*/ 1874996740 h 1071"/>
              <a:gd name="T108" fmla="*/ 909777484 w 1401"/>
              <a:gd name="T109" fmla="*/ 1620461397 h 1071"/>
              <a:gd name="T110" fmla="*/ 617439197 w 1401"/>
              <a:gd name="T111" fmla="*/ 1711187404 h 1071"/>
              <a:gd name="T112" fmla="*/ 428426708 w 1401"/>
              <a:gd name="T113" fmla="*/ 1597779201 h 1071"/>
              <a:gd name="T114" fmla="*/ 413305673 w 1401"/>
              <a:gd name="T115" fmla="*/ 1433969865 h 1071"/>
              <a:gd name="T116" fmla="*/ 148690044 w 1401"/>
              <a:gd name="T117" fmla="*/ 1592738889 h 1071"/>
              <a:gd name="T118" fmla="*/ 40322507 w 1401"/>
              <a:gd name="T119" fmla="*/ 1444050488 h 107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401"/>
              <a:gd name="T181" fmla="*/ 0 h 1071"/>
              <a:gd name="T182" fmla="*/ 1401 w 1401"/>
              <a:gd name="T183" fmla="*/ 1071 h 1071"/>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401" h="1071">
                <a:moveTo>
                  <a:pt x="148" y="33"/>
                </a:moveTo>
                <a:lnTo>
                  <a:pt x="152" y="35"/>
                </a:lnTo>
                <a:lnTo>
                  <a:pt x="157" y="33"/>
                </a:lnTo>
                <a:lnTo>
                  <a:pt x="162" y="29"/>
                </a:lnTo>
                <a:lnTo>
                  <a:pt x="166" y="22"/>
                </a:lnTo>
                <a:lnTo>
                  <a:pt x="170" y="17"/>
                </a:lnTo>
                <a:lnTo>
                  <a:pt x="175" y="13"/>
                </a:lnTo>
                <a:lnTo>
                  <a:pt x="180" y="18"/>
                </a:lnTo>
                <a:lnTo>
                  <a:pt x="182" y="22"/>
                </a:lnTo>
                <a:lnTo>
                  <a:pt x="188" y="26"/>
                </a:lnTo>
                <a:lnTo>
                  <a:pt x="191" y="31"/>
                </a:lnTo>
                <a:lnTo>
                  <a:pt x="189" y="36"/>
                </a:lnTo>
                <a:lnTo>
                  <a:pt x="188" y="42"/>
                </a:lnTo>
                <a:lnTo>
                  <a:pt x="184" y="49"/>
                </a:lnTo>
                <a:lnTo>
                  <a:pt x="182" y="56"/>
                </a:lnTo>
                <a:lnTo>
                  <a:pt x="177" y="60"/>
                </a:lnTo>
                <a:lnTo>
                  <a:pt x="171" y="60"/>
                </a:lnTo>
                <a:lnTo>
                  <a:pt x="170" y="67"/>
                </a:lnTo>
                <a:lnTo>
                  <a:pt x="175" y="69"/>
                </a:lnTo>
                <a:lnTo>
                  <a:pt x="180" y="69"/>
                </a:lnTo>
                <a:lnTo>
                  <a:pt x="188" y="74"/>
                </a:lnTo>
                <a:lnTo>
                  <a:pt x="189" y="82"/>
                </a:lnTo>
                <a:lnTo>
                  <a:pt x="195" y="85"/>
                </a:lnTo>
                <a:lnTo>
                  <a:pt x="198" y="89"/>
                </a:lnTo>
                <a:lnTo>
                  <a:pt x="204" y="92"/>
                </a:lnTo>
                <a:lnTo>
                  <a:pt x="209" y="92"/>
                </a:lnTo>
                <a:lnTo>
                  <a:pt x="218" y="92"/>
                </a:lnTo>
                <a:lnTo>
                  <a:pt x="226" y="94"/>
                </a:lnTo>
                <a:lnTo>
                  <a:pt x="235" y="96"/>
                </a:lnTo>
                <a:lnTo>
                  <a:pt x="240" y="96"/>
                </a:lnTo>
                <a:lnTo>
                  <a:pt x="245" y="94"/>
                </a:lnTo>
                <a:lnTo>
                  <a:pt x="251" y="92"/>
                </a:lnTo>
                <a:lnTo>
                  <a:pt x="258" y="89"/>
                </a:lnTo>
                <a:lnTo>
                  <a:pt x="262" y="82"/>
                </a:lnTo>
                <a:lnTo>
                  <a:pt x="263" y="76"/>
                </a:lnTo>
                <a:lnTo>
                  <a:pt x="267" y="69"/>
                </a:lnTo>
                <a:lnTo>
                  <a:pt x="273" y="67"/>
                </a:lnTo>
                <a:lnTo>
                  <a:pt x="276" y="62"/>
                </a:lnTo>
                <a:lnTo>
                  <a:pt x="276" y="56"/>
                </a:lnTo>
                <a:lnTo>
                  <a:pt x="278" y="51"/>
                </a:lnTo>
                <a:lnTo>
                  <a:pt x="282" y="49"/>
                </a:lnTo>
                <a:lnTo>
                  <a:pt x="285" y="45"/>
                </a:lnTo>
                <a:lnTo>
                  <a:pt x="287" y="40"/>
                </a:lnTo>
                <a:lnTo>
                  <a:pt x="291" y="35"/>
                </a:lnTo>
                <a:lnTo>
                  <a:pt x="291" y="29"/>
                </a:lnTo>
                <a:lnTo>
                  <a:pt x="289" y="24"/>
                </a:lnTo>
                <a:lnTo>
                  <a:pt x="291" y="18"/>
                </a:lnTo>
                <a:lnTo>
                  <a:pt x="294" y="13"/>
                </a:lnTo>
                <a:lnTo>
                  <a:pt x="300" y="13"/>
                </a:lnTo>
                <a:lnTo>
                  <a:pt x="309" y="11"/>
                </a:lnTo>
                <a:lnTo>
                  <a:pt x="316" y="17"/>
                </a:lnTo>
                <a:lnTo>
                  <a:pt x="321" y="20"/>
                </a:lnTo>
                <a:lnTo>
                  <a:pt x="323" y="26"/>
                </a:lnTo>
                <a:lnTo>
                  <a:pt x="325" y="33"/>
                </a:lnTo>
                <a:lnTo>
                  <a:pt x="327" y="40"/>
                </a:lnTo>
                <a:lnTo>
                  <a:pt x="327" y="44"/>
                </a:lnTo>
                <a:lnTo>
                  <a:pt x="325" y="47"/>
                </a:lnTo>
                <a:lnTo>
                  <a:pt x="325" y="54"/>
                </a:lnTo>
                <a:lnTo>
                  <a:pt x="323" y="58"/>
                </a:lnTo>
                <a:lnTo>
                  <a:pt x="325" y="64"/>
                </a:lnTo>
                <a:lnTo>
                  <a:pt x="329" y="71"/>
                </a:lnTo>
                <a:lnTo>
                  <a:pt x="334" y="73"/>
                </a:lnTo>
                <a:lnTo>
                  <a:pt x="338" y="69"/>
                </a:lnTo>
                <a:lnTo>
                  <a:pt x="343" y="65"/>
                </a:lnTo>
                <a:lnTo>
                  <a:pt x="348" y="62"/>
                </a:lnTo>
                <a:lnTo>
                  <a:pt x="350" y="54"/>
                </a:lnTo>
                <a:lnTo>
                  <a:pt x="348" y="47"/>
                </a:lnTo>
                <a:lnTo>
                  <a:pt x="352" y="44"/>
                </a:lnTo>
                <a:lnTo>
                  <a:pt x="354" y="47"/>
                </a:lnTo>
                <a:lnTo>
                  <a:pt x="357" y="54"/>
                </a:lnTo>
                <a:lnTo>
                  <a:pt x="365" y="62"/>
                </a:lnTo>
                <a:lnTo>
                  <a:pt x="374" y="64"/>
                </a:lnTo>
                <a:lnTo>
                  <a:pt x="379" y="69"/>
                </a:lnTo>
                <a:lnTo>
                  <a:pt x="383" y="73"/>
                </a:lnTo>
                <a:lnTo>
                  <a:pt x="390" y="74"/>
                </a:lnTo>
                <a:lnTo>
                  <a:pt x="397" y="73"/>
                </a:lnTo>
                <a:lnTo>
                  <a:pt x="403" y="71"/>
                </a:lnTo>
                <a:lnTo>
                  <a:pt x="410" y="67"/>
                </a:lnTo>
                <a:lnTo>
                  <a:pt x="419" y="64"/>
                </a:lnTo>
                <a:lnTo>
                  <a:pt x="424" y="62"/>
                </a:lnTo>
                <a:lnTo>
                  <a:pt x="433" y="64"/>
                </a:lnTo>
                <a:lnTo>
                  <a:pt x="435" y="67"/>
                </a:lnTo>
                <a:lnTo>
                  <a:pt x="431" y="73"/>
                </a:lnTo>
                <a:lnTo>
                  <a:pt x="428" y="76"/>
                </a:lnTo>
                <a:lnTo>
                  <a:pt x="426" y="80"/>
                </a:lnTo>
                <a:lnTo>
                  <a:pt x="431" y="82"/>
                </a:lnTo>
                <a:lnTo>
                  <a:pt x="433" y="89"/>
                </a:lnTo>
                <a:lnTo>
                  <a:pt x="433" y="92"/>
                </a:lnTo>
                <a:lnTo>
                  <a:pt x="428" y="105"/>
                </a:lnTo>
                <a:lnTo>
                  <a:pt x="433" y="107"/>
                </a:lnTo>
                <a:lnTo>
                  <a:pt x="440" y="103"/>
                </a:lnTo>
                <a:lnTo>
                  <a:pt x="446" y="98"/>
                </a:lnTo>
                <a:lnTo>
                  <a:pt x="448" y="92"/>
                </a:lnTo>
                <a:lnTo>
                  <a:pt x="453" y="91"/>
                </a:lnTo>
                <a:lnTo>
                  <a:pt x="459" y="91"/>
                </a:lnTo>
                <a:lnTo>
                  <a:pt x="464" y="87"/>
                </a:lnTo>
                <a:lnTo>
                  <a:pt x="469" y="87"/>
                </a:lnTo>
                <a:lnTo>
                  <a:pt x="473" y="92"/>
                </a:lnTo>
                <a:lnTo>
                  <a:pt x="478" y="91"/>
                </a:lnTo>
                <a:lnTo>
                  <a:pt x="484" y="92"/>
                </a:lnTo>
                <a:lnTo>
                  <a:pt x="487" y="96"/>
                </a:lnTo>
                <a:lnTo>
                  <a:pt x="489" y="92"/>
                </a:lnTo>
                <a:lnTo>
                  <a:pt x="489" y="87"/>
                </a:lnTo>
                <a:lnTo>
                  <a:pt x="489" y="74"/>
                </a:lnTo>
                <a:lnTo>
                  <a:pt x="487" y="64"/>
                </a:lnTo>
                <a:lnTo>
                  <a:pt x="482" y="54"/>
                </a:lnTo>
                <a:lnTo>
                  <a:pt x="486" y="51"/>
                </a:lnTo>
                <a:lnTo>
                  <a:pt x="491" y="47"/>
                </a:lnTo>
                <a:lnTo>
                  <a:pt x="495" y="45"/>
                </a:lnTo>
                <a:lnTo>
                  <a:pt x="502" y="44"/>
                </a:lnTo>
                <a:lnTo>
                  <a:pt x="507" y="42"/>
                </a:lnTo>
                <a:lnTo>
                  <a:pt x="515" y="38"/>
                </a:lnTo>
                <a:lnTo>
                  <a:pt x="522" y="36"/>
                </a:lnTo>
                <a:lnTo>
                  <a:pt x="529" y="33"/>
                </a:lnTo>
                <a:lnTo>
                  <a:pt x="540" y="27"/>
                </a:lnTo>
                <a:lnTo>
                  <a:pt x="547" y="26"/>
                </a:lnTo>
                <a:lnTo>
                  <a:pt x="556" y="24"/>
                </a:lnTo>
                <a:lnTo>
                  <a:pt x="563" y="18"/>
                </a:lnTo>
                <a:lnTo>
                  <a:pt x="571" y="13"/>
                </a:lnTo>
                <a:lnTo>
                  <a:pt x="574" y="9"/>
                </a:lnTo>
                <a:lnTo>
                  <a:pt x="581" y="9"/>
                </a:lnTo>
                <a:lnTo>
                  <a:pt x="583" y="15"/>
                </a:lnTo>
                <a:lnTo>
                  <a:pt x="589" y="18"/>
                </a:lnTo>
                <a:lnTo>
                  <a:pt x="596" y="24"/>
                </a:lnTo>
                <a:lnTo>
                  <a:pt x="603" y="27"/>
                </a:lnTo>
                <a:lnTo>
                  <a:pt x="610" y="31"/>
                </a:lnTo>
                <a:lnTo>
                  <a:pt x="617" y="35"/>
                </a:lnTo>
                <a:lnTo>
                  <a:pt x="621" y="38"/>
                </a:lnTo>
                <a:lnTo>
                  <a:pt x="625" y="42"/>
                </a:lnTo>
                <a:lnTo>
                  <a:pt x="625" y="45"/>
                </a:lnTo>
                <a:lnTo>
                  <a:pt x="630" y="47"/>
                </a:lnTo>
                <a:lnTo>
                  <a:pt x="637" y="49"/>
                </a:lnTo>
                <a:lnTo>
                  <a:pt x="643" y="47"/>
                </a:lnTo>
                <a:lnTo>
                  <a:pt x="650" y="49"/>
                </a:lnTo>
                <a:lnTo>
                  <a:pt x="655" y="51"/>
                </a:lnTo>
                <a:lnTo>
                  <a:pt x="661" y="53"/>
                </a:lnTo>
                <a:lnTo>
                  <a:pt x="668" y="60"/>
                </a:lnTo>
                <a:lnTo>
                  <a:pt x="672" y="64"/>
                </a:lnTo>
                <a:lnTo>
                  <a:pt x="677" y="67"/>
                </a:lnTo>
                <a:lnTo>
                  <a:pt x="682" y="71"/>
                </a:lnTo>
                <a:lnTo>
                  <a:pt x="686" y="76"/>
                </a:lnTo>
                <a:lnTo>
                  <a:pt x="690" y="83"/>
                </a:lnTo>
                <a:lnTo>
                  <a:pt x="693" y="87"/>
                </a:lnTo>
                <a:lnTo>
                  <a:pt x="697" y="91"/>
                </a:lnTo>
                <a:lnTo>
                  <a:pt x="699" y="96"/>
                </a:lnTo>
                <a:lnTo>
                  <a:pt x="704" y="100"/>
                </a:lnTo>
                <a:lnTo>
                  <a:pt x="710" y="101"/>
                </a:lnTo>
                <a:lnTo>
                  <a:pt x="713" y="107"/>
                </a:lnTo>
                <a:lnTo>
                  <a:pt x="720" y="110"/>
                </a:lnTo>
                <a:lnTo>
                  <a:pt x="728" y="110"/>
                </a:lnTo>
                <a:lnTo>
                  <a:pt x="733" y="110"/>
                </a:lnTo>
                <a:lnTo>
                  <a:pt x="738" y="109"/>
                </a:lnTo>
                <a:lnTo>
                  <a:pt x="746" y="107"/>
                </a:lnTo>
                <a:lnTo>
                  <a:pt x="749" y="103"/>
                </a:lnTo>
                <a:lnTo>
                  <a:pt x="753" y="98"/>
                </a:lnTo>
                <a:lnTo>
                  <a:pt x="757" y="96"/>
                </a:lnTo>
                <a:lnTo>
                  <a:pt x="762" y="98"/>
                </a:lnTo>
                <a:lnTo>
                  <a:pt x="767" y="98"/>
                </a:lnTo>
                <a:lnTo>
                  <a:pt x="773" y="100"/>
                </a:lnTo>
                <a:lnTo>
                  <a:pt x="778" y="101"/>
                </a:lnTo>
                <a:lnTo>
                  <a:pt x="793" y="101"/>
                </a:lnTo>
                <a:lnTo>
                  <a:pt x="798" y="96"/>
                </a:lnTo>
                <a:lnTo>
                  <a:pt x="800" y="91"/>
                </a:lnTo>
                <a:lnTo>
                  <a:pt x="805" y="87"/>
                </a:lnTo>
                <a:lnTo>
                  <a:pt x="809" y="87"/>
                </a:lnTo>
                <a:lnTo>
                  <a:pt x="816" y="85"/>
                </a:lnTo>
                <a:lnTo>
                  <a:pt x="818" y="80"/>
                </a:lnTo>
                <a:lnTo>
                  <a:pt x="823" y="78"/>
                </a:lnTo>
                <a:lnTo>
                  <a:pt x="832" y="76"/>
                </a:lnTo>
                <a:lnTo>
                  <a:pt x="838" y="76"/>
                </a:lnTo>
                <a:lnTo>
                  <a:pt x="843" y="76"/>
                </a:lnTo>
                <a:lnTo>
                  <a:pt x="849" y="73"/>
                </a:lnTo>
                <a:lnTo>
                  <a:pt x="852" y="67"/>
                </a:lnTo>
                <a:lnTo>
                  <a:pt x="854" y="62"/>
                </a:lnTo>
                <a:lnTo>
                  <a:pt x="856" y="56"/>
                </a:lnTo>
                <a:lnTo>
                  <a:pt x="859" y="51"/>
                </a:lnTo>
                <a:lnTo>
                  <a:pt x="868" y="47"/>
                </a:lnTo>
                <a:lnTo>
                  <a:pt x="874" y="45"/>
                </a:lnTo>
                <a:lnTo>
                  <a:pt x="878" y="42"/>
                </a:lnTo>
                <a:lnTo>
                  <a:pt x="878" y="35"/>
                </a:lnTo>
                <a:lnTo>
                  <a:pt x="881" y="29"/>
                </a:lnTo>
                <a:lnTo>
                  <a:pt x="885" y="26"/>
                </a:lnTo>
                <a:lnTo>
                  <a:pt x="890" y="24"/>
                </a:lnTo>
                <a:lnTo>
                  <a:pt x="890" y="18"/>
                </a:lnTo>
                <a:lnTo>
                  <a:pt x="892" y="13"/>
                </a:lnTo>
                <a:lnTo>
                  <a:pt x="897" y="9"/>
                </a:lnTo>
                <a:lnTo>
                  <a:pt x="901" y="4"/>
                </a:lnTo>
                <a:lnTo>
                  <a:pt x="906" y="2"/>
                </a:lnTo>
                <a:lnTo>
                  <a:pt x="914" y="0"/>
                </a:lnTo>
                <a:lnTo>
                  <a:pt x="919" y="2"/>
                </a:lnTo>
                <a:lnTo>
                  <a:pt x="921" y="9"/>
                </a:lnTo>
                <a:lnTo>
                  <a:pt x="921" y="15"/>
                </a:lnTo>
                <a:lnTo>
                  <a:pt x="924" y="18"/>
                </a:lnTo>
                <a:lnTo>
                  <a:pt x="932" y="18"/>
                </a:lnTo>
                <a:lnTo>
                  <a:pt x="939" y="17"/>
                </a:lnTo>
                <a:lnTo>
                  <a:pt x="935" y="24"/>
                </a:lnTo>
                <a:lnTo>
                  <a:pt x="935" y="29"/>
                </a:lnTo>
                <a:lnTo>
                  <a:pt x="932" y="35"/>
                </a:lnTo>
                <a:lnTo>
                  <a:pt x="934" y="40"/>
                </a:lnTo>
                <a:lnTo>
                  <a:pt x="928" y="44"/>
                </a:lnTo>
                <a:lnTo>
                  <a:pt x="932" y="45"/>
                </a:lnTo>
                <a:lnTo>
                  <a:pt x="937" y="45"/>
                </a:lnTo>
                <a:lnTo>
                  <a:pt x="944" y="45"/>
                </a:lnTo>
                <a:lnTo>
                  <a:pt x="941" y="53"/>
                </a:lnTo>
                <a:lnTo>
                  <a:pt x="944" y="58"/>
                </a:lnTo>
                <a:lnTo>
                  <a:pt x="952" y="62"/>
                </a:lnTo>
                <a:lnTo>
                  <a:pt x="948" y="67"/>
                </a:lnTo>
                <a:lnTo>
                  <a:pt x="943" y="73"/>
                </a:lnTo>
                <a:lnTo>
                  <a:pt x="950" y="76"/>
                </a:lnTo>
                <a:lnTo>
                  <a:pt x="957" y="78"/>
                </a:lnTo>
                <a:lnTo>
                  <a:pt x="955" y="85"/>
                </a:lnTo>
                <a:lnTo>
                  <a:pt x="961" y="89"/>
                </a:lnTo>
                <a:lnTo>
                  <a:pt x="957" y="91"/>
                </a:lnTo>
                <a:lnTo>
                  <a:pt x="950" y="92"/>
                </a:lnTo>
                <a:lnTo>
                  <a:pt x="946" y="98"/>
                </a:lnTo>
                <a:lnTo>
                  <a:pt x="946" y="103"/>
                </a:lnTo>
                <a:lnTo>
                  <a:pt x="952" y="105"/>
                </a:lnTo>
                <a:lnTo>
                  <a:pt x="959" y="107"/>
                </a:lnTo>
                <a:lnTo>
                  <a:pt x="953" y="110"/>
                </a:lnTo>
                <a:lnTo>
                  <a:pt x="948" y="109"/>
                </a:lnTo>
                <a:lnTo>
                  <a:pt x="944" y="114"/>
                </a:lnTo>
                <a:lnTo>
                  <a:pt x="948" y="118"/>
                </a:lnTo>
                <a:lnTo>
                  <a:pt x="953" y="118"/>
                </a:lnTo>
                <a:lnTo>
                  <a:pt x="959" y="121"/>
                </a:lnTo>
                <a:lnTo>
                  <a:pt x="959" y="127"/>
                </a:lnTo>
                <a:lnTo>
                  <a:pt x="966" y="127"/>
                </a:lnTo>
                <a:lnTo>
                  <a:pt x="966" y="134"/>
                </a:lnTo>
                <a:lnTo>
                  <a:pt x="962" y="141"/>
                </a:lnTo>
                <a:lnTo>
                  <a:pt x="966" y="148"/>
                </a:lnTo>
                <a:lnTo>
                  <a:pt x="970" y="154"/>
                </a:lnTo>
                <a:lnTo>
                  <a:pt x="975" y="156"/>
                </a:lnTo>
                <a:lnTo>
                  <a:pt x="973" y="159"/>
                </a:lnTo>
                <a:lnTo>
                  <a:pt x="971" y="165"/>
                </a:lnTo>
                <a:lnTo>
                  <a:pt x="971" y="170"/>
                </a:lnTo>
                <a:lnTo>
                  <a:pt x="975" y="166"/>
                </a:lnTo>
                <a:lnTo>
                  <a:pt x="982" y="165"/>
                </a:lnTo>
                <a:lnTo>
                  <a:pt x="991" y="165"/>
                </a:lnTo>
                <a:lnTo>
                  <a:pt x="988" y="170"/>
                </a:lnTo>
                <a:lnTo>
                  <a:pt x="993" y="172"/>
                </a:lnTo>
                <a:lnTo>
                  <a:pt x="999" y="166"/>
                </a:lnTo>
                <a:lnTo>
                  <a:pt x="1002" y="165"/>
                </a:lnTo>
                <a:lnTo>
                  <a:pt x="1004" y="159"/>
                </a:lnTo>
                <a:lnTo>
                  <a:pt x="1009" y="150"/>
                </a:lnTo>
                <a:lnTo>
                  <a:pt x="1015" y="147"/>
                </a:lnTo>
                <a:lnTo>
                  <a:pt x="1017" y="143"/>
                </a:lnTo>
                <a:lnTo>
                  <a:pt x="1018" y="138"/>
                </a:lnTo>
                <a:lnTo>
                  <a:pt x="1015" y="132"/>
                </a:lnTo>
                <a:lnTo>
                  <a:pt x="1018" y="127"/>
                </a:lnTo>
                <a:lnTo>
                  <a:pt x="1022" y="121"/>
                </a:lnTo>
                <a:lnTo>
                  <a:pt x="1024" y="114"/>
                </a:lnTo>
                <a:lnTo>
                  <a:pt x="1029" y="109"/>
                </a:lnTo>
                <a:lnTo>
                  <a:pt x="1031" y="103"/>
                </a:lnTo>
                <a:lnTo>
                  <a:pt x="1035" y="100"/>
                </a:lnTo>
                <a:lnTo>
                  <a:pt x="1038" y="96"/>
                </a:lnTo>
                <a:lnTo>
                  <a:pt x="1044" y="96"/>
                </a:lnTo>
                <a:lnTo>
                  <a:pt x="1047" y="94"/>
                </a:lnTo>
                <a:lnTo>
                  <a:pt x="1056" y="92"/>
                </a:lnTo>
                <a:lnTo>
                  <a:pt x="1064" y="92"/>
                </a:lnTo>
                <a:lnTo>
                  <a:pt x="1071" y="89"/>
                </a:lnTo>
                <a:lnTo>
                  <a:pt x="1076" y="89"/>
                </a:lnTo>
                <a:lnTo>
                  <a:pt x="1085" y="85"/>
                </a:lnTo>
                <a:lnTo>
                  <a:pt x="1087" y="80"/>
                </a:lnTo>
                <a:lnTo>
                  <a:pt x="1083" y="80"/>
                </a:lnTo>
                <a:lnTo>
                  <a:pt x="1078" y="73"/>
                </a:lnTo>
                <a:lnTo>
                  <a:pt x="1076" y="67"/>
                </a:lnTo>
                <a:lnTo>
                  <a:pt x="1083" y="64"/>
                </a:lnTo>
                <a:lnTo>
                  <a:pt x="1080" y="56"/>
                </a:lnTo>
                <a:lnTo>
                  <a:pt x="1083" y="51"/>
                </a:lnTo>
                <a:lnTo>
                  <a:pt x="1076" y="47"/>
                </a:lnTo>
                <a:lnTo>
                  <a:pt x="1073" y="45"/>
                </a:lnTo>
                <a:lnTo>
                  <a:pt x="1080" y="44"/>
                </a:lnTo>
                <a:lnTo>
                  <a:pt x="1085" y="42"/>
                </a:lnTo>
                <a:lnTo>
                  <a:pt x="1094" y="38"/>
                </a:lnTo>
                <a:lnTo>
                  <a:pt x="1109" y="35"/>
                </a:lnTo>
                <a:lnTo>
                  <a:pt x="1116" y="33"/>
                </a:lnTo>
                <a:lnTo>
                  <a:pt x="1123" y="33"/>
                </a:lnTo>
                <a:lnTo>
                  <a:pt x="1130" y="31"/>
                </a:lnTo>
                <a:lnTo>
                  <a:pt x="1136" y="31"/>
                </a:lnTo>
                <a:lnTo>
                  <a:pt x="1141" y="31"/>
                </a:lnTo>
                <a:lnTo>
                  <a:pt x="1145" y="31"/>
                </a:lnTo>
                <a:lnTo>
                  <a:pt x="1150" y="33"/>
                </a:lnTo>
                <a:lnTo>
                  <a:pt x="1157" y="33"/>
                </a:lnTo>
                <a:lnTo>
                  <a:pt x="1163" y="35"/>
                </a:lnTo>
                <a:lnTo>
                  <a:pt x="1170" y="35"/>
                </a:lnTo>
                <a:lnTo>
                  <a:pt x="1177" y="33"/>
                </a:lnTo>
                <a:lnTo>
                  <a:pt x="1186" y="38"/>
                </a:lnTo>
                <a:lnTo>
                  <a:pt x="1190" y="44"/>
                </a:lnTo>
                <a:lnTo>
                  <a:pt x="1195" y="45"/>
                </a:lnTo>
                <a:lnTo>
                  <a:pt x="1201" y="45"/>
                </a:lnTo>
                <a:lnTo>
                  <a:pt x="1204" y="51"/>
                </a:lnTo>
                <a:lnTo>
                  <a:pt x="1208" y="56"/>
                </a:lnTo>
                <a:lnTo>
                  <a:pt x="1213" y="60"/>
                </a:lnTo>
                <a:lnTo>
                  <a:pt x="1217" y="65"/>
                </a:lnTo>
                <a:lnTo>
                  <a:pt x="1224" y="69"/>
                </a:lnTo>
                <a:lnTo>
                  <a:pt x="1228" y="76"/>
                </a:lnTo>
                <a:lnTo>
                  <a:pt x="1228" y="80"/>
                </a:lnTo>
                <a:lnTo>
                  <a:pt x="1233" y="82"/>
                </a:lnTo>
                <a:lnTo>
                  <a:pt x="1231" y="87"/>
                </a:lnTo>
                <a:lnTo>
                  <a:pt x="1222" y="85"/>
                </a:lnTo>
                <a:lnTo>
                  <a:pt x="1221" y="89"/>
                </a:lnTo>
                <a:lnTo>
                  <a:pt x="1226" y="91"/>
                </a:lnTo>
                <a:lnTo>
                  <a:pt x="1230" y="96"/>
                </a:lnTo>
                <a:lnTo>
                  <a:pt x="1226" y="100"/>
                </a:lnTo>
                <a:lnTo>
                  <a:pt x="1222" y="103"/>
                </a:lnTo>
                <a:lnTo>
                  <a:pt x="1217" y="105"/>
                </a:lnTo>
                <a:lnTo>
                  <a:pt x="1212" y="107"/>
                </a:lnTo>
                <a:lnTo>
                  <a:pt x="1208" y="116"/>
                </a:lnTo>
                <a:lnTo>
                  <a:pt x="1212" y="118"/>
                </a:lnTo>
                <a:lnTo>
                  <a:pt x="1212" y="125"/>
                </a:lnTo>
                <a:lnTo>
                  <a:pt x="1208" y="130"/>
                </a:lnTo>
                <a:lnTo>
                  <a:pt x="1201" y="129"/>
                </a:lnTo>
                <a:lnTo>
                  <a:pt x="1195" y="125"/>
                </a:lnTo>
                <a:lnTo>
                  <a:pt x="1190" y="123"/>
                </a:lnTo>
                <a:lnTo>
                  <a:pt x="1188" y="130"/>
                </a:lnTo>
                <a:lnTo>
                  <a:pt x="1194" y="134"/>
                </a:lnTo>
                <a:lnTo>
                  <a:pt x="1197" y="138"/>
                </a:lnTo>
                <a:lnTo>
                  <a:pt x="1192" y="141"/>
                </a:lnTo>
                <a:lnTo>
                  <a:pt x="1188" y="139"/>
                </a:lnTo>
                <a:lnTo>
                  <a:pt x="1183" y="138"/>
                </a:lnTo>
                <a:lnTo>
                  <a:pt x="1183" y="132"/>
                </a:lnTo>
                <a:lnTo>
                  <a:pt x="1174" y="134"/>
                </a:lnTo>
                <a:lnTo>
                  <a:pt x="1172" y="138"/>
                </a:lnTo>
                <a:lnTo>
                  <a:pt x="1170" y="143"/>
                </a:lnTo>
                <a:lnTo>
                  <a:pt x="1163" y="148"/>
                </a:lnTo>
                <a:lnTo>
                  <a:pt x="1165" y="154"/>
                </a:lnTo>
                <a:lnTo>
                  <a:pt x="1165" y="159"/>
                </a:lnTo>
                <a:lnTo>
                  <a:pt x="1156" y="159"/>
                </a:lnTo>
                <a:lnTo>
                  <a:pt x="1150" y="156"/>
                </a:lnTo>
                <a:lnTo>
                  <a:pt x="1148" y="161"/>
                </a:lnTo>
                <a:lnTo>
                  <a:pt x="1152" y="166"/>
                </a:lnTo>
                <a:lnTo>
                  <a:pt x="1154" y="172"/>
                </a:lnTo>
                <a:lnTo>
                  <a:pt x="1148" y="176"/>
                </a:lnTo>
                <a:lnTo>
                  <a:pt x="1141" y="176"/>
                </a:lnTo>
                <a:lnTo>
                  <a:pt x="1136" y="176"/>
                </a:lnTo>
                <a:lnTo>
                  <a:pt x="1130" y="176"/>
                </a:lnTo>
                <a:lnTo>
                  <a:pt x="1134" y="179"/>
                </a:lnTo>
                <a:lnTo>
                  <a:pt x="1134" y="185"/>
                </a:lnTo>
                <a:lnTo>
                  <a:pt x="1130" y="188"/>
                </a:lnTo>
                <a:lnTo>
                  <a:pt x="1123" y="188"/>
                </a:lnTo>
                <a:lnTo>
                  <a:pt x="1114" y="192"/>
                </a:lnTo>
                <a:lnTo>
                  <a:pt x="1110" y="186"/>
                </a:lnTo>
                <a:lnTo>
                  <a:pt x="1112" y="179"/>
                </a:lnTo>
                <a:lnTo>
                  <a:pt x="1105" y="179"/>
                </a:lnTo>
                <a:lnTo>
                  <a:pt x="1101" y="183"/>
                </a:lnTo>
                <a:lnTo>
                  <a:pt x="1098" y="186"/>
                </a:lnTo>
                <a:lnTo>
                  <a:pt x="1091" y="185"/>
                </a:lnTo>
                <a:lnTo>
                  <a:pt x="1085" y="179"/>
                </a:lnTo>
                <a:lnTo>
                  <a:pt x="1082" y="185"/>
                </a:lnTo>
                <a:lnTo>
                  <a:pt x="1083" y="190"/>
                </a:lnTo>
                <a:lnTo>
                  <a:pt x="1076" y="192"/>
                </a:lnTo>
                <a:lnTo>
                  <a:pt x="1071" y="194"/>
                </a:lnTo>
                <a:lnTo>
                  <a:pt x="1073" y="199"/>
                </a:lnTo>
                <a:lnTo>
                  <a:pt x="1078" y="203"/>
                </a:lnTo>
                <a:lnTo>
                  <a:pt x="1082" y="210"/>
                </a:lnTo>
                <a:lnTo>
                  <a:pt x="1074" y="212"/>
                </a:lnTo>
                <a:lnTo>
                  <a:pt x="1069" y="210"/>
                </a:lnTo>
                <a:lnTo>
                  <a:pt x="1073" y="217"/>
                </a:lnTo>
                <a:lnTo>
                  <a:pt x="1074" y="221"/>
                </a:lnTo>
                <a:lnTo>
                  <a:pt x="1071" y="224"/>
                </a:lnTo>
                <a:lnTo>
                  <a:pt x="1062" y="230"/>
                </a:lnTo>
                <a:lnTo>
                  <a:pt x="1058" y="232"/>
                </a:lnTo>
                <a:lnTo>
                  <a:pt x="1056" y="237"/>
                </a:lnTo>
                <a:lnTo>
                  <a:pt x="1056" y="244"/>
                </a:lnTo>
                <a:lnTo>
                  <a:pt x="1051" y="253"/>
                </a:lnTo>
                <a:lnTo>
                  <a:pt x="1056" y="260"/>
                </a:lnTo>
                <a:lnTo>
                  <a:pt x="1055" y="264"/>
                </a:lnTo>
                <a:lnTo>
                  <a:pt x="1058" y="271"/>
                </a:lnTo>
                <a:lnTo>
                  <a:pt x="1065" y="271"/>
                </a:lnTo>
                <a:lnTo>
                  <a:pt x="1071" y="269"/>
                </a:lnTo>
                <a:lnTo>
                  <a:pt x="1078" y="269"/>
                </a:lnTo>
                <a:lnTo>
                  <a:pt x="1082" y="275"/>
                </a:lnTo>
                <a:lnTo>
                  <a:pt x="1078" y="280"/>
                </a:lnTo>
                <a:lnTo>
                  <a:pt x="1073" y="284"/>
                </a:lnTo>
                <a:lnTo>
                  <a:pt x="1064" y="284"/>
                </a:lnTo>
                <a:lnTo>
                  <a:pt x="1058" y="286"/>
                </a:lnTo>
                <a:lnTo>
                  <a:pt x="1058" y="293"/>
                </a:lnTo>
                <a:lnTo>
                  <a:pt x="1064" y="297"/>
                </a:lnTo>
                <a:lnTo>
                  <a:pt x="1069" y="297"/>
                </a:lnTo>
                <a:lnTo>
                  <a:pt x="1076" y="295"/>
                </a:lnTo>
                <a:lnTo>
                  <a:pt x="1083" y="293"/>
                </a:lnTo>
                <a:lnTo>
                  <a:pt x="1091" y="293"/>
                </a:lnTo>
                <a:lnTo>
                  <a:pt x="1096" y="298"/>
                </a:lnTo>
                <a:lnTo>
                  <a:pt x="1094" y="302"/>
                </a:lnTo>
                <a:lnTo>
                  <a:pt x="1091" y="306"/>
                </a:lnTo>
                <a:lnTo>
                  <a:pt x="1083" y="307"/>
                </a:lnTo>
                <a:lnTo>
                  <a:pt x="1074" y="306"/>
                </a:lnTo>
                <a:lnTo>
                  <a:pt x="1065" y="306"/>
                </a:lnTo>
                <a:lnTo>
                  <a:pt x="1060" y="306"/>
                </a:lnTo>
                <a:lnTo>
                  <a:pt x="1058" y="307"/>
                </a:lnTo>
                <a:lnTo>
                  <a:pt x="1058" y="313"/>
                </a:lnTo>
                <a:lnTo>
                  <a:pt x="1064" y="315"/>
                </a:lnTo>
                <a:lnTo>
                  <a:pt x="1074" y="318"/>
                </a:lnTo>
                <a:lnTo>
                  <a:pt x="1080" y="318"/>
                </a:lnTo>
                <a:lnTo>
                  <a:pt x="1085" y="320"/>
                </a:lnTo>
                <a:lnTo>
                  <a:pt x="1082" y="327"/>
                </a:lnTo>
                <a:lnTo>
                  <a:pt x="1078" y="333"/>
                </a:lnTo>
                <a:lnTo>
                  <a:pt x="1082" y="336"/>
                </a:lnTo>
                <a:lnTo>
                  <a:pt x="1089" y="336"/>
                </a:lnTo>
                <a:lnTo>
                  <a:pt x="1092" y="334"/>
                </a:lnTo>
                <a:lnTo>
                  <a:pt x="1100" y="334"/>
                </a:lnTo>
                <a:lnTo>
                  <a:pt x="1103" y="333"/>
                </a:lnTo>
                <a:lnTo>
                  <a:pt x="1101" y="327"/>
                </a:lnTo>
                <a:lnTo>
                  <a:pt x="1105" y="324"/>
                </a:lnTo>
                <a:lnTo>
                  <a:pt x="1110" y="325"/>
                </a:lnTo>
                <a:lnTo>
                  <a:pt x="1114" y="329"/>
                </a:lnTo>
                <a:lnTo>
                  <a:pt x="1116" y="334"/>
                </a:lnTo>
                <a:lnTo>
                  <a:pt x="1118" y="340"/>
                </a:lnTo>
                <a:lnTo>
                  <a:pt x="1116" y="347"/>
                </a:lnTo>
                <a:lnTo>
                  <a:pt x="1109" y="353"/>
                </a:lnTo>
                <a:lnTo>
                  <a:pt x="1103" y="358"/>
                </a:lnTo>
                <a:lnTo>
                  <a:pt x="1101" y="363"/>
                </a:lnTo>
                <a:lnTo>
                  <a:pt x="1107" y="367"/>
                </a:lnTo>
                <a:lnTo>
                  <a:pt x="1114" y="365"/>
                </a:lnTo>
                <a:lnTo>
                  <a:pt x="1121" y="362"/>
                </a:lnTo>
                <a:lnTo>
                  <a:pt x="1129" y="360"/>
                </a:lnTo>
                <a:lnTo>
                  <a:pt x="1134" y="358"/>
                </a:lnTo>
                <a:lnTo>
                  <a:pt x="1141" y="358"/>
                </a:lnTo>
                <a:lnTo>
                  <a:pt x="1145" y="360"/>
                </a:lnTo>
                <a:lnTo>
                  <a:pt x="1145" y="365"/>
                </a:lnTo>
                <a:lnTo>
                  <a:pt x="1138" y="367"/>
                </a:lnTo>
                <a:lnTo>
                  <a:pt x="1132" y="371"/>
                </a:lnTo>
                <a:lnTo>
                  <a:pt x="1130" y="376"/>
                </a:lnTo>
                <a:lnTo>
                  <a:pt x="1134" y="387"/>
                </a:lnTo>
                <a:lnTo>
                  <a:pt x="1138" y="390"/>
                </a:lnTo>
                <a:lnTo>
                  <a:pt x="1143" y="392"/>
                </a:lnTo>
                <a:lnTo>
                  <a:pt x="1148" y="394"/>
                </a:lnTo>
                <a:lnTo>
                  <a:pt x="1152" y="399"/>
                </a:lnTo>
                <a:lnTo>
                  <a:pt x="1152" y="409"/>
                </a:lnTo>
                <a:lnTo>
                  <a:pt x="1147" y="414"/>
                </a:lnTo>
                <a:lnTo>
                  <a:pt x="1143" y="418"/>
                </a:lnTo>
                <a:lnTo>
                  <a:pt x="1139" y="421"/>
                </a:lnTo>
                <a:lnTo>
                  <a:pt x="1138" y="427"/>
                </a:lnTo>
                <a:lnTo>
                  <a:pt x="1143" y="430"/>
                </a:lnTo>
                <a:lnTo>
                  <a:pt x="1147" y="432"/>
                </a:lnTo>
                <a:lnTo>
                  <a:pt x="1152" y="434"/>
                </a:lnTo>
                <a:lnTo>
                  <a:pt x="1157" y="437"/>
                </a:lnTo>
                <a:lnTo>
                  <a:pt x="1161" y="443"/>
                </a:lnTo>
                <a:lnTo>
                  <a:pt x="1168" y="448"/>
                </a:lnTo>
                <a:lnTo>
                  <a:pt x="1168" y="455"/>
                </a:lnTo>
                <a:lnTo>
                  <a:pt x="1163" y="459"/>
                </a:lnTo>
                <a:lnTo>
                  <a:pt x="1157" y="461"/>
                </a:lnTo>
                <a:lnTo>
                  <a:pt x="1152" y="465"/>
                </a:lnTo>
                <a:lnTo>
                  <a:pt x="1152" y="472"/>
                </a:lnTo>
                <a:lnTo>
                  <a:pt x="1157" y="477"/>
                </a:lnTo>
                <a:lnTo>
                  <a:pt x="1163" y="481"/>
                </a:lnTo>
                <a:lnTo>
                  <a:pt x="1157" y="484"/>
                </a:lnTo>
                <a:lnTo>
                  <a:pt x="1152" y="481"/>
                </a:lnTo>
                <a:lnTo>
                  <a:pt x="1147" y="481"/>
                </a:lnTo>
                <a:lnTo>
                  <a:pt x="1150" y="486"/>
                </a:lnTo>
                <a:lnTo>
                  <a:pt x="1152" y="492"/>
                </a:lnTo>
                <a:lnTo>
                  <a:pt x="1156" y="495"/>
                </a:lnTo>
                <a:lnTo>
                  <a:pt x="1163" y="495"/>
                </a:lnTo>
                <a:lnTo>
                  <a:pt x="1166" y="499"/>
                </a:lnTo>
                <a:lnTo>
                  <a:pt x="1163" y="502"/>
                </a:lnTo>
                <a:lnTo>
                  <a:pt x="1156" y="506"/>
                </a:lnTo>
                <a:lnTo>
                  <a:pt x="1150" y="508"/>
                </a:lnTo>
                <a:lnTo>
                  <a:pt x="1148" y="513"/>
                </a:lnTo>
                <a:lnTo>
                  <a:pt x="1150" y="522"/>
                </a:lnTo>
                <a:lnTo>
                  <a:pt x="1152" y="524"/>
                </a:lnTo>
                <a:lnTo>
                  <a:pt x="1156" y="528"/>
                </a:lnTo>
                <a:lnTo>
                  <a:pt x="1161" y="528"/>
                </a:lnTo>
                <a:lnTo>
                  <a:pt x="1168" y="528"/>
                </a:lnTo>
                <a:lnTo>
                  <a:pt x="1176" y="530"/>
                </a:lnTo>
                <a:lnTo>
                  <a:pt x="1176" y="537"/>
                </a:lnTo>
                <a:lnTo>
                  <a:pt x="1170" y="539"/>
                </a:lnTo>
                <a:lnTo>
                  <a:pt x="1165" y="542"/>
                </a:lnTo>
                <a:lnTo>
                  <a:pt x="1166" y="549"/>
                </a:lnTo>
                <a:lnTo>
                  <a:pt x="1168" y="560"/>
                </a:lnTo>
                <a:lnTo>
                  <a:pt x="1166" y="566"/>
                </a:lnTo>
                <a:lnTo>
                  <a:pt x="1163" y="571"/>
                </a:lnTo>
                <a:lnTo>
                  <a:pt x="1159" y="576"/>
                </a:lnTo>
                <a:lnTo>
                  <a:pt x="1165" y="580"/>
                </a:lnTo>
                <a:lnTo>
                  <a:pt x="1168" y="576"/>
                </a:lnTo>
                <a:lnTo>
                  <a:pt x="1177" y="573"/>
                </a:lnTo>
                <a:lnTo>
                  <a:pt x="1183" y="578"/>
                </a:lnTo>
                <a:lnTo>
                  <a:pt x="1186" y="582"/>
                </a:lnTo>
                <a:lnTo>
                  <a:pt x="1192" y="587"/>
                </a:lnTo>
                <a:lnTo>
                  <a:pt x="1197" y="591"/>
                </a:lnTo>
                <a:lnTo>
                  <a:pt x="1199" y="596"/>
                </a:lnTo>
                <a:lnTo>
                  <a:pt x="1195" y="604"/>
                </a:lnTo>
                <a:lnTo>
                  <a:pt x="1188" y="604"/>
                </a:lnTo>
                <a:lnTo>
                  <a:pt x="1186" y="596"/>
                </a:lnTo>
                <a:lnTo>
                  <a:pt x="1183" y="595"/>
                </a:lnTo>
                <a:lnTo>
                  <a:pt x="1177" y="596"/>
                </a:lnTo>
                <a:lnTo>
                  <a:pt x="1174" y="602"/>
                </a:lnTo>
                <a:lnTo>
                  <a:pt x="1168" y="604"/>
                </a:lnTo>
                <a:lnTo>
                  <a:pt x="1161" y="604"/>
                </a:lnTo>
                <a:lnTo>
                  <a:pt x="1159" y="607"/>
                </a:lnTo>
                <a:lnTo>
                  <a:pt x="1166" y="609"/>
                </a:lnTo>
                <a:lnTo>
                  <a:pt x="1176" y="609"/>
                </a:lnTo>
                <a:lnTo>
                  <a:pt x="1181" y="609"/>
                </a:lnTo>
                <a:lnTo>
                  <a:pt x="1188" y="611"/>
                </a:lnTo>
                <a:lnTo>
                  <a:pt x="1195" y="609"/>
                </a:lnTo>
                <a:lnTo>
                  <a:pt x="1199" y="609"/>
                </a:lnTo>
                <a:lnTo>
                  <a:pt x="1204" y="607"/>
                </a:lnTo>
                <a:lnTo>
                  <a:pt x="1206" y="611"/>
                </a:lnTo>
                <a:lnTo>
                  <a:pt x="1199" y="614"/>
                </a:lnTo>
                <a:lnTo>
                  <a:pt x="1194" y="618"/>
                </a:lnTo>
                <a:lnTo>
                  <a:pt x="1190" y="620"/>
                </a:lnTo>
                <a:lnTo>
                  <a:pt x="1186" y="620"/>
                </a:lnTo>
                <a:lnTo>
                  <a:pt x="1183" y="623"/>
                </a:lnTo>
                <a:lnTo>
                  <a:pt x="1181" y="627"/>
                </a:lnTo>
                <a:lnTo>
                  <a:pt x="1183" y="634"/>
                </a:lnTo>
                <a:lnTo>
                  <a:pt x="1186" y="640"/>
                </a:lnTo>
                <a:lnTo>
                  <a:pt x="1188" y="645"/>
                </a:lnTo>
                <a:lnTo>
                  <a:pt x="1188" y="652"/>
                </a:lnTo>
                <a:lnTo>
                  <a:pt x="1188" y="660"/>
                </a:lnTo>
                <a:lnTo>
                  <a:pt x="1195" y="660"/>
                </a:lnTo>
                <a:lnTo>
                  <a:pt x="1201" y="656"/>
                </a:lnTo>
                <a:lnTo>
                  <a:pt x="1206" y="661"/>
                </a:lnTo>
                <a:lnTo>
                  <a:pt x="1201" y="667"/>
                </a:lnTo>
                <a:lnTo>
                  <a:pt x="1194" y="670"/>
                </a:lnTo>
                <a:lnTo>
                  <a:pt x="1194" y="678"/>
                </a:lnTo>
                <a:lnTo>
                  <a:pt x="1197" y="683"/>
                </a:lnTo>
                <a:lnTo>
                  <a:pt x="1204" y="678"/>
                </a:lnTo>
                <a:lnTo>
                  <a:pt x="1210" y="672"/>
                </a:lnTo>
                <a:lnTo>
                  <a:pt x="1212" y="669"/>
                </a:lnTo>
                <a:lnTo>
                  <a:pt x="1219" y="667"/>
                </a:lnTo>
                <a:lnTo>
                  <a:pt x="1226" y="669"/>
                </a:lnTo>
                <a:lnTo>
                  <a:pt x="1231" y="670"/>
                </a:lnTo>
                <a:lnTo>
                  <a:pt x="1235" y="676"/>
                </a:lnTo>
                <a:lnTo>
                  <a:pt x="1237" y="679"/>
                </a:lnTo>
                <a:lnTo>
                  <a:pt x="1239" y="685"/>
                </a:lnTo>
                <a:lnTo>
                  <a:pt x="1237" y="692"/>
                </a:lnTo>
                <a:lnTo>
                  <a:pt x="1244" y="690"/>
                </a:lnTo>
                <a:lnTo>
                  <a:pt x="1251" y="688"/>
                </a:lnTo>
                <a:lnTo>
                  <a:pt x="1257" y="694"/>
                </a:lnTo>
                <a:lnTo>
                  <a:pt x="1259" y="699"/>
                </a:lnTo>
                <a:lnTo>
                  <a:pt x="1262" y="703"/>
                </a:lnTo>
                <a:lnTo>
                  <a:pt x="1268" y="705"/>
                </a:lnTo>
                <a:lnTo>
                  <a:pt x="1271" y="708"/>
                </a:lnTo>
                <a:lnTo>
                  <a:pt x="1268" y="716"/>
                </a:lnTo>
                <a:lnTo>
                  <a:pt x="1257" y="723"/>
                </a:lnTo>
                <a:lnTo>
                  <a:pt x="1250" y="730"/>
                </a:lnTo>
                <a:lnTo>
                  <a:pt x="1242" y="734"/>
                </a:lnTo>
                <a:lnTo>
                  <a:pt x="1237" y="739"/>
                </a:lnTo>
                <a:lnTo>
                  <a:pt x="1231" y="741"/>
                </a:lnTo>
                <a:lnTo>
                  <a:pt x="1224" y="741"/>
                </a:lnTo>
                <a:lnTo>
                  <a:pt x="1219" y="739"/>
                </a:lnTo>
                <a:lnTo>
                  <a:pt x="1212" y="741"/>
                </a:lnTo>
                <a:lnTo>
                  <a:pt x="1219" y="744"/>
                </a:lnTo>
                <a:lnTo>
                  <a:pt x="1224" y="746"/>
                </a:lnTo>
                <a:lnTo>
                  <a:pt x="1226" y="752"/>
                </a:lnTo>
                <a:lnTo>
                  <a:pt x="1228" y="757"/>
                </a:lnTo>
                <a:lnTo>
                  <a:pt x="1230" y="764"/>
                </a:lnTo>
                <a:lnTo>
                  <a:pt x="1233" y="764"/>
                </a:lnTo>
                <a:lnTo>
                  <a:pt x="1241" y="761"/>
                </a:lnTo>
                <a:lnTo>
                  <a:pt x="1244" y="768"/>
                </a:lnTo>
                <a:lnTo>
                  <a:pt x="1244" y="773"/>
                </a:lnTo>
                <a:lnTo>
                  <a:pt x="1244" y="779"/>
                </a:lnTo>
                <a:lnTo>
                  <a:pt x="1242" y="782"/>
                </a:lnTo>
                <a:lnTo>
                  <a:pt x="1237" y="788"/>
                </a:lnTo>
                <a:lnTo>
                  <a:pt x="1233" y="793"/>
                </a:lnTo>
                <a:lnTo>
                  <a:pt x="1235" y="799"/>
                </a:lnTo>
                <a:lnTo>
                  <a:pt x="1242" y="802"/>
                </a:lnTo>
                <a:lnTo>
                  <a:pt x="1248" y="804"/>
                </a:lnTo>
                <a:lnTo>
                  <a:pt x="1253" y="808"/>
                </a:lnTo>
                <a:lnTo>
                  <a:pt x="1255" y="811"/>
                </a:lnTo>
                <a:lnTo>
                  <a:pt x="1259" y="817"/>
                </a:lnTo>
                <a:lnTo>
                  <a:pt x="1262" y="822"/>
                </a:lnTo>
                <a:lnTo>
                  <a:pt x="1264" y="826"/>
                </a:lnTo>
                <a:lnTo>
                  <a:pt x="1260" y="831"/>
                </a:lnTo>
                <a:lnTo>
                  <a:pt x="1260" y="837"/>
                </a:lnTo>
                <a:lnTo>
                  <a:pt x="1264" y="842"/>
                </a:lnTo>
                <a:lnTo>
                  <a:pt x="1266" y="847"/>
                </a:lnTo>
                <a:lnTo>
                  <a:pt x="1266" y="855"/>
                </a:lnTo>
                <a:lnTo>
                  <a:pt x="1260" y="856"/>
                </a:lnTo>
                <a:lnTo>
                  <a:pt x="1257" y="860"/>
                </a:lnTo>
                <a:lnTo>
                  <a:pt x="1260" y="862"/>
                </a:lnTo>
                <a:lnTo>
                  <a:pt x="1266" y="860"/>
                </a:lnTo>
                <a:lnTo>
                  <a:pt x="1271" y="860"/>
                </a:lnTo>
                <a:lnTo>
                  <a:pt x="1273" y="867"/>
                </a:lnTo>
                <a:lnTo>
                  <a:pt x="1271" y="871"/>
                </a:lnTo>
                <a:lnTo>
                  <a:pt x="1268" y="875"/>
                </a:lnTo>
                <a:lnTo>
                  <a:pt x="1266" y="878"/>
                </a:lnTo>
                <a:lnTo>
                  <a:pt x="1262" y="884"/>
                </a:lnTo>
                <a:lnTo>
                  <a:pt x="1260" y="891"/>
                </a:lnTo>
                <a:lnTo>
                  <a:pt x="1260" y="902"/>
                </a:lnTo>
                <a:lnTo>
                  <a:pt x="1264" y="905"/>
                </a:lnTo>
                <a:lnTo>
                  <a:pt x="1271" y="907"/>
                </a:lnTo>
                <a:lnTo>
                  <a:pt x="1275" y="905"/>
                </a:lnTo>
                <a:lnTo>
                  <a:pt x="1273" y="900"/>
                </a:lnTo>
                <a:lnTo>
                  <a:pt x="1269" y="893"/>
                </a:lnTo>
                <a:lnTo>
                  <a:pt x="1271" y="887"/>
                </a:lnTo>
                <a:lnTo>
                  <a:pt x="1277" y="885"/>
                </a:lnTo>
                <a:lnTo>
                  <a:pt x="1278" y="891"/>
                </a:lnTo>
                <a:lnTo>
                  <a:pt x="1282" y="898"/>
                </a:lnTo>
                <a:lnTo>
                  <a:pt x="1284" y="905"/>
                </a:lnTo>
                <a:lnTo>
                  <a:pt x="1289" y="905"/>
                </a:lnTo>
                <a:lnTo>
                  <a:pt x="1297" y="903"/>
                </a:lnTo>
                <a:lnTo>
                  <a:pt x="1295" y="911"/>
                </a:lnTo>
                <a:lnTo>
                  <a:pt x="1302" y="912"/>
                </a:lnTo>
                <a:lnTo>
                  <a:pt x="1307" y="912"/>
                </a:lnTo>
                <a:lnTo>
                  <a:pt x="1311" y="914"/>
                </a:lnTo>
                <a:lnTo>
                  <a:pt x="1316" y="916"/>
                </a:lnTo>
                <a:lnTo>
                  <a:pt x="1320" y="918"/>
                </a:lnTo>
                <a:lnTo>
                  <a:pt x="1327" y="921"/>
                </a:lnTo>
                <a:lnTo>
                  <a:pt x="1334" y="921"/>
                </a:lnTo>
                <a:lnTo>
                  <a:pt x="1338" y="925"/>
                </a:lnTo>
                <a:lnTo>
                  <a:pt x="1336" y="932"/>
                </a:lnTo>
                <a:lnTo>
                  <a:pt x="1334" y="938"/>
                </a:lnTo>
                <a:lnTo>
                  <a:pt x="1331" y="940"/>
                </a:lnTo>
                <a:lnTo>
                  <a:pt x="1325" y="943"/>
                </a:lnTo>
                <a:lnTo>
                  <a:pt x="1331" y="949"/>
                </a:lnTo>
                <a:lnTo>
                  <a:pt x="1331" y="956"/>
                </a:lnTo>
                <a:lnTo>
                  <a:pt x="1327" y="961"/>
                </a:lnTo>
                <a:lnTo>
                  <a:pt x="1327" y="967"/>
                </a:lnTo>
                <a:lnTo>
                  <a:pt x="1333" y="967"/>
                </a:lnTo>
                <a:lnTo>
                  <a:pt x="1340" y="961"/>
                </a:lnTo>
                <a:lnTo>
                  <a:pt x="1347" y="958"/>
                </a:lnTo>
                <a:lnTo>
                  <a:pt x="1354" y="952"/>
                </a:lnTo>
                <a:lnTo>
                  <a:pt x="1352" y="956"/>
                </a:lnTo>
                <a:lnTo>
                  <a:pt x="1354" y="963"/>
                </a:lnTo>
                <a:lnTo>
                  <a:pt x="1358" y="970"/>
                </a:lnTo>
                <a:lnTo>
                  <a:pt x="1362" y="976"/>
                </a:lnTo>
                <a:lnTo>
                  <a:pt x="1362" y="983"/>
                </a:lnTo>
                <a:lnTo>
                  <a:pt x="1362" y="988"/>
                </a:lnTo>
                <a:lnTo>
                  <a:pt x="1365" y="992"/>
                </a:lnTo>
                <a:lnTo>
                  <a:pt x="1367" y="999"/>
                </a:lnTo>
                <a:lnTo>
                  <a:pt x="1369" y="1003"/>
                </a:lnTo>
                <a:lnTo>
                  <a:pt x="1374" y="1005"/>
                </a:lnTo>
                <a:lnTo>
                  <a:pt x="1381" y="1006"/>
                </a:lnTo>
                <a:lnTo>
                  <a:pt x="1387" y="1012"/>
                </a:lnTo>
                <a:lnTo>
                  <a:pt x="1392" y="1017"/>
                </a:lnTo>
                <a:lnTo>
                  <a:pt x="1398" y="1023"/>
                </a:lnTo>
                <a:lnTo>
                  <a:pt x="1399" y="1028"/>
                </a:lnTo>
                <a:lnTo>
                  <a:pt x="1398" y="1033"/>
                </a:lnTo>
                <a:lnTo>
                  <a:pt x="1401" y="1037"/>
                </a:lnTo>
                <a:lnTo>
                  <a:pt x="1396" y="1043"/>
                </a:lnTo>
                <a:lnTo>
                  <a:pt x="1390" y="1044"/>
                </a:lnTo>
                <a:lnTo>
                  <a:pt x="1385" y="1043"/>
                </a:lnTo>
                <a:lnTo>
                  <a:pt x="1380" y="1048"/>
                </a:lnTo>
                <a:lnTo>
                  <a:pt x="1371" y="1048"/>
                </a:lnTo>
                <a:lnTo>
                  <a:pt x="1365" y="1048"/>
                </a:lnTo>
                <a:lnTo>
                  <a:pt x="1363" y="1055"/>
                </a:lnTo>
                <a:lnTo>
                  <a:pt x="1371" y="1062"/>
                </a:lnTo>
                <a:lnTo>
                  <a:pt x="1376" y="1066"/>
                </a:lnTo>
                <a:lnTo>
                  <a:pt x="1378" y="1071"/>
                </a:lnTo>
                <a:lnTo>
                  <a:pt x="1369" y="1071"/>
                </a:lnTo>
                <a:lnTo>
                  <a:pt x="1362" y="1068"/>
                </a:lnTo>
                <a:lnTo>
                  <a:pt x="1358" y="1064"/>
                </a:lnTo>
                <a:lnTo>
                  <a:pt x="1351" y="1062"/>
                </a:lnTo>
                <a:lnTo>
                  <a:pt x="1345" y="1061"/>
                </a:lnTo>
                <a:lnTo>
                  <a:pt x="1340" y="1057"/>
                </a:lnTo>
                <a:lnTo>
                  <a:pt x="1336" y="1055"/>
                </a:lnTo>
                <a:lnTo>
                  <a:pt x="1333" y="1052"/>
                </a:lnTo>
                <a:lnTo>
                  <a:pt x="1327" y="1050"/>
                </a:lnTo>
                <a:lnTo>
                  <a:pt x="1322" y="1046"/>
                </a:lnTo>
                <a:lnTo>
                  <a:pt x="1316" y="1043"/>
                </a:lnTo>
                <a:lnTo>
                  <a:pt x="1316" y="1033"/>
                </a:lnTo>
                <a:lnTo>
                  <a:pt x="1313" y="1026"/>
                </a:lnTo>
                <a:lnTo>
                  <a:pt x="1311" y="1023"/>
                </a:lnTo>
                <a:lnTo>
                  <a:pt x="1300" y="1023"/>
                </a:lnTo>
                <a:lnTo>
                  <a:pt x="1295" y="1019"/>
                </a:lnTo>
                <a:lnTo>
                  <a:pt x="1293" y="1014"/>
                </a:lnTo>
                <a:lnTo>
                  <a:pt x="1289" y="1010"/>
                </a:lnTo>
                <a:lnTo>
                  <a:pt x="1284" y="1003"/>
                </a:lnTo>
                <a:lnTo>
                  <a:pt x="1275" y="1001"/>
                </a:lnTo>
                <a:lnTo>
                  <a:pt x="1268" y="997"/>
                </a:lnTo>
                <a:lnTo>
                  <a:pt x="1262" y="992"/>
                </a:lnTo>
                <a:lnTo>
                  <a:pt x="1257" y="988"/>
                </a:lnTo>
                <a:lnTo>
                  <a:pt x="1251" y="985"/>
                </a:lnTo>
                <a:lnTo>
                  <a:pt x="1242" y="983"/>
                </a:lnTo>
                <a:lnTo>
                  <a:pt x="1235" y="985"/>
                </a:lnTo>
                <a:lnTo>
                  <a:pt x="1231" y="988"/>
                </a:lnTo>
                <a:lnTo>
                  <a:pt x="1224" y="990"/>
                </a:lnTo>
                <a:lnTo>
                  <a:pt x="1217" y="983"/>
                </a:lnTo>
                <a:lnTo>
                  <a:pt x="1212" y="981"/>
                </a:lnTo>
                <a:lnTo>
                  <a:pt x="1204" y="981"/>
                </a:lnTo>
                <a:lnTo>
                  <a:pt x="1201" y="981"/>
                </a:lnTo>
                <a:lnTo>
                  <a:pt x="1195" y="981"/>
                </a:lnTo>
                <a:lnTo>
                  <a:pt x="1190" y="981"/>
                </a:lnTo>
                <a:lnTo>
                  <a:pt x="1186" y="979"/>
                </a:lnTo>
                <a:lnTo>
                  <a:pt x="1179" y="981"/>
                </a:lnTo>
                <a:lnTo>
                  <a:pt x="1174" y="983"/>
                </a:lnTo>
                <a:lnTo>
                  <a:pt x="1168" y="985"/>
                </a:lnTo>
                <a:lnTo>
                  <a:pt x="1165" y="981"/>
                </a:lnTo>
                <a:lnTo>
                  <a:pt x="1161" y="976"/>
                </a:lnTo>
                <a:lnTo>
                  <a:pt x="1156" y="974"/>
                </a:lnTo>
                <a:lnTo>
                  <a:pt x="1150" y="974"/>
                </a:lnTo>
                <a:lnTo>
                  <a:pt x="1145" y="977"/>
                </a:lnTo>
                <a:lnTo>
                  <a:pt x="1138" y="977"/>
                </a:lnTo>
                <a:lnTo>
                  <a:pt x="1129" y="979"/>
                </a:lnTo>
                <a:lnTo>
                  <a:pt x="1123" y="979"/>
                </a:lnTo>
                <a:lnTo>
                  <a:pt x="1116" y="981"/>
                </a:lnTo>
                <a:lnTo>
                  <a:pt x="1107" y="981"/>
                </a:lnTo>
                <a:lnTo>
                  <a:pt x="1101" y="983"/>
                </a:lnTo>
                <a:lnTo>
                  <a:pt x="1098" y="987"/>
                </a:lnTo>
                <a:lnTo>
                  <a:pt x="1091" y="990"/>
                </a:lnTo>
                <a:lnTo>
                  <a:pt x="1085" y="996"/>
                </a:lnTo>
                <a:lnTo>
                  <a:pt x="1080" y="999"/>
                </a:lnTo>
                <a:lnTo>
                  <a:pt x="1074" y="1001"/>
                </a:lnTo>
                <a:lnTo>
                  <a:pt x="1067" y="1003"/>
                </a:lnTo>
                <a:lnTo>
                  <a:pt x="1060" y="1006"/>
                </a:lnTo>
                <a:lnTo>
                  <a:pt x="1053" y="1010"/>
                </a:lnTo>
                <a:lnTo>
                  <a:pt x="1045" y="1012"/>
                </a:lnTo>
                <a:lnTo>
                  <a:pt x="1036" y="1012"/>
                </a:lnTo>
                <a:lnTo>
                  <a:pt x="1033" y="1006"/>
                </a:lnTo>
                <a:lnTo>
                  <a:pt x="1036" y="997"/>
                </a:lnTo>
                <a:lnTo>
                  <a:pt x="1035" y="994"/>
                </a:lnTo>
                <a:lnTo>
                  <a:pt x="1029" y="994"/>
                </a:lnTo>
                <a:lnTo>
                  <a:pt x="1024" y="988"/>
                </a:lnTo>
                <a:lnTo>
                  <a:pt x="1026" y="981"/>
                </a:lnTo>
                <a:lnTo>
                  <a:pt x="1020" y="976"/>
                </a:lnTo>
                <a:lnTo>
                  <a:pt x="1015" y="972"/>
                </a:lnTo>
                <a:lnTo>
                  <a:pt x="1013" y="967"/>
                </a:lnTo>
                <a:lnTo>
                  <a:pt x="1018" y="965"/>
                </a:lnTo>
                <a:lnTo>
                  <a:pt x="1020" y="959"/>
                </a:lnTo>
                <a:lnTo>
                  <a:pt x="1017" y="956"/>
                </a:lnTo>
                <a:lnTo>
                  <a:pt x="1015" y="949"/>
                </a:lnTo>
                <a:lnTo>
                  <a:pt x="1015" y="941"/>
                </a:lnTo>
                <a:lnTo>
                  <a:pt x="1009" y="936"/>
                </a:lnTo>
                <a:lnTo>
                  <a:pt x="1004" y="932"/>
                </a:lnTo>
                <a:lnTo>
                  <a:pt x="999" y="929"/>
                </a:lnTo>
                <a:lnTo>
                  <a:pt x="993" y="927"/>
                </a:lnTo>
                <a:lnTo>
                  <a:pt x="989" y="923"/>
                </a:lnTo>
                <a:lnTo>
                  <a:pt x="986" y="918"/>
                </a:lnTo>
                <a:lnTo>
                  <a:pt x="980" y="921"/>
                </a:lnTo>
                <a:lnTo>
                  <a:pt x="979" y="927"/>
                </a:lnTo>
                <a:lnTo>
                  <a:pt x="982" y="932"/>
                </a:lnTo>
                <a:lnTo>
                  <a:pt x="988" y="934"/>
                </a:lnTo>
                <a:lnTo>
                  <a:pt x="997" y="940"/>
                </a:lnTo>
                <a:lnTo>
                  <a:pt x="991" y="941"/>
                </a:lnTo>
                <a:lnTo>
                  <a:pt x="984" y="945"/>
                </a:lnTo>
                <a:lnTo>
                  <a:pt x="979" y="949"/>
                </a:lnTo>
                <a:lnTo>
                  <a:pt x="971" y="952"/>
                </a:lnTo>
                <a:lnTo>
                  <a:pt x="968" y="954"/>
                </a:lnTo>
                <a:lnTo>
                  <a:pt x="961" y="954"/>
                </a:lnTo>
                <a:lnTo>
                  <a:pt x="955" y="956"/>
                </a:lnTo>
                <a:lnTo>
                  <a:pt x="948" y="956"/>
                </a:lnTo>
                <a:lnTo>
                  <a:pt x="941" y="956"/>
                </a:lnTo>
                <a:lnTo>
                  <a:pt x="935" y="954"/>
                </a:lnTo>
                <a:lnTo>
                  <a:pt x="928" y="956"/>
                </a:lnTo>
                <a:lnTo>
                  <a:pt x="924" y="956"/>
                </a:lnTo>
                <a:lnTo>
                  <a:pt x="919" y="954"/>
                </a:lnTo>
                <a:lnTo>
                  <a:pt x="914" y="952"/>
                </a:lnTo>
                <a:lnTo>
                  <a:pt x="906" y="952"/>
                </a:lnTo>
                <a:lnTo>
                  <a:pt x="901" y="954"/>
                </a:lnTo>
                <a:lnTo>
                  <a:pt x="897" y="954"/>
                </a:lnTo>
                <a:lnTo>
                  <a:pt x="890" y="952"/>
                </a:lnTo>
                <a:lnTo>
                  <a:pt x="885" y="949"/>
                </a:lnTo>
                <a:lnTo>
                  <a:pt x="881" y="947"/>
                </a:lnTo>
                <a:lnTo>
                  <a:pt x="876" y="945"/>
                </a:lnTo>
                <a:lnTo>
                  <a:pt x="872" y="941"/>
                </a:lnTo>
                <a:lnTo>
                  <a:pt x="867" y="940"/>
                </a:lnTo>
                <a:lnTo>
                  <a:pt x="861" y="938"/>
                </a:lnTo>
                <a:lnTo>
                  <a:pt x="856" y="934"/>
                </a:lnTo>
                <a:lnTo>
                  <a:pt x="852" y="929"/>
                </a:lnTo>
                <a:lnTo>
                  <a:pt x="849" y="921"/>
                </a:lnTo>
                <a:lnTo>
                  <a:pt x="847" y="912"/>
                </a:lnTo>
                <a:lnTo>
                  <a:pt x="843" y="909"/>
                </a:lnTo>
                <a:lnTo>
                  <a:pt x="841" y="903"/>
                </a:lnTo>
                <a:lnTo>
                  <a:pt x="836" y="896"/>
                </a:lnTo>
                <a:lnTo>
                  <a:pt x="836" y="889"/>
                </a:lnTo>
                <a:lnTo>
                  <a:pt x="838" y="882"/>
                </a:lnTo>
                <a:lnTo>
                  <a:pt x="838" y="873"/>
                </a:lnTo>
                <a:lnTo>
                  <a:pt x="838" y="869"/>
                </a:lnTo>
                <a:lnTo>
                  <a:pt x="838" y="864"/>
                </a:lnTo>
                <a:lnTo>
                  <a:pt x="834" y="858"/>
                </a:lnTo>
                <a:lnTo>
                  <a:pt x="832" y="853"/>
                </a:lnTo>
                <a:lnTo>
                  <a:pt x="832" y="849"/>
                </a:lnTo>
                <a:lnTo>
                  <a:pt x="823" y="846"/>
                </a:lnTo>
                <a:lnTo>
                  <a:pt x="816" y="844"/>
                </a:lnTo>
                <a:lnTo>
                  <a:pt x="809" y="844"/>
                </a:lnTo>
                <a:lnTo>
                  <a:pt x="802" y="847"/>
                </a:lnTo>
                <a:lnTo>
                  <a:pt x="794" y="849"/>
                </a:lnTo>
                <a:lnTo>
                  <a:pt x="787" y="849"/>
                </a:lnTo>
                <a:lnTo>
                  <a:pt x="780" y="849"/>
                </a:lnTo>
                <a:lnTo>
                  <a:pt x="773" y="847"/>
                </a:lnTo>
                <a:lnTo>
                  <a:pt x="766" y="847"/>
                </a:lnTo>
                <a:lnTo>
                  <a:pt x="758" y="847"/>
                </a:lnTo>
                <a:lnTo>
                  <a:pt x="753" y="846"/>
                </a:lnTo>
                <a:lnTo>
                  <a:pt x="747" y="842"/>
                </a:lnTo>
                <a:lnTo>
                  <a:pt x="742" y="837"/>
                </a:lnTo>
                <a:lnTo>
                  <a:pt x="731" y="835"/>
                </a:lnTo>
                <a:lnTo>
                  <a:pt x="724" y="838"/>
                </a:lnTo>
                <a:lnTo>
                  <a:pt x="717" y="842"/>
                </a:lnTo>
                <a:lnTo>
                  <a:pt x="713" y="846"/>
                </a:lnTo>
                <a:lnTo>
                  <a:pt x="710" y="849"/>
                </a:lnTo>
                <a:lnTo>
                  <a:pt x="704" y="849"/>
                </a:lnTo>
                <a:lnTo>
                  <a:pt x="697" y="847"/>
                </a:lnTo>
                <a:lnTo>
                  <a:pt x="692" y="849"/>
                </a:lnTo>
                <a:lnTo>
                  <a:pt x="686" y="851"/>
                </a:lnTo>
                <a:lnTo>
                  <a:pt x="677" y="851"/>
                </a:lnTo>
                <a:lnTo>
                  <a:pt x="672" y="847"/>
                </a:lnTo>
                <a:lnTo>
                  <a:pt x="668" y="846"/>
                </a:lnTo>
                <a:lnTo>
                  <a:pt x="664" y="842"/>
                </a:lnTo>
                <a:lnTo>
                  <a:pt x="659" y="837"/>
                </a:lnTo>
                <a:lnTo>
                  <a:pt x="655" y="833"/>
                </a:lnTo>
                <a:lnTo>
                  <a:pt x="652" y="829"/>
                </a:lnTo>
                <a:lnTo>
                  <a:pt x="645" y="829"/>
                </a:lnTo>
                <a:lnTo>
                  <a:pt x="641" y="831"/>
                </a:lnTo>
                <a:lnTo>
                  <a:pt x="634" y="833"/>
                </a:lnTo>
                <a:lnTo>
                  <a:pt x="630" y="837"/>
                </a:lnTo>
                <a:lnTo>
                  <a:pt x="625" y="840"/>
                </a:lnTo>
                <a:lnTo>
                  <a:pt x="621" y="844"/>
                </a:lnTo>
                <a:lnTo>
                  <a:pt x="616" y="847"/>
                </a:lnTo>
                <a:lnTo>
                  <a:pt x="619" y="855"/>
                </a:lnTo>
                <a:lnTo>
                  <a:pt x="625" y="860"/>
                </a:lnTo>
                <a:lnTo>
                  <a:pt x="625" y="865"/>
                </a:lnTo>
                <a:lnTo>
                  <a:pt x="617" y="865"/>
                </a:lnTo>
                <a:lnTo>
                  <a:pt x="612" y="865"/>
                </a:lnTo>
                <a:lnTo>
                  <a:pt x="607" y="865"/>
                </a:lnTo>
                <a:lnTo>
                  <a:pt x="601" y="867"/>
                </a:lnTo>
                <a:lnTo>
                  <a:pt x="594" y="867"/>
                </a:lnTo>
                <a:lnTo>
                  <a:pt x="587" y="865"/>
                </a:lnTo>
                <a:lnTo>
                  <a:pt x="581" y="864"/>
                </a:lnTo>
                <a:lnTo>
                  <a:pt x="572" y="862"/>
                </a:lnTo>
                <a:lnTo>
                  <a:pt x="565" y="862"/>
                </a:lnTo>
                <a:lnTo>
                  <a:pt x="560" y="860"/>
                </a:lnTo>
                <a:lnTo>
                  <a:pt x="554" y="858"/>
                </a:lnTo>
                <a:lnTo>
                  <a:pt x="547" y="858"/>
                </a:lnTo>
                <a:lnTo>
                  <a:pt x="540" y="858"/>
                </a:lnTo>
                <a:lnTo>
                  <a:pt x="534" y="860"/>
                </a:lnTo>
                <a:lnTo>
                  <a:pt x="525" y="862"/>
                </a:lnTo>
                <a:lnTo>
                  <a:pt x="520" y="860"/>
                </a:lnTo>
                <a:lnTo>
                  <a:pt x="515" y="862"/>
                </a:lnTo>
                <a:lnTo>
                  <a:pt x="509" y="867"/>
                </a:lnTo>
                <a:lnTo>
                  <a:pt x="500" y="869"/>
                </a:lnTo>
                <a:lnTo>
                  <a:pt x="495" y="869"/>
                </a:lnTo>
                <a:lnTo>
                  <a:pt x="487" y="869"/>
                </a:lnTo>
                <a:lnTo>
                  <a:pt x="480" y="869"/>
                </a:lnTo>
                <a:lnTo>
                  <a:pt x="473" y="871"/>
                </a:lnTo>
                <a:lnTo>
                  <a:pt x="464" y="873"/>
                </a:lnTo>
                <a:lnTo>
                  <a:pt x="459" y="876"/>
                </a:lnTo>
                <a:lnTo>
                  <a:pt x="451" y="878"/>
                </a:lnTo>
                <a:lnTo>
                  <a:pt x="448" y="878"/>
                </a:lnTo>
                <a:lnTo>
                  <a:pt x="440" y="880"/>
                </a:lnTo>
                <a:lnTo>
                  <a:pt x="437" y="882"/>
                </a:lnTo>
                <a:lnTo>
                  <a:pt x="430" y="884"/>
                </a:lnTo>
                <a:lnTo>
                  <a:pt x="424" y="887"/>
                </a:lnTo>
                <a:lnTo>
                  <a:pt x="419" y="891"/>
                </a:lnTo>
                <a:lnTo>
                  <a:pt x="415" y="894"/>
                </a:lnTo>
                <a:lnTo>
                  <a:pt x="410" y="896"/>
                </a:lnTo>
                <a:lnTo>
                  <a:pt x="404" y="898"/>
                </a:lnTo>
                <a:lnTo>
                  <a:pt x="397" y="900"/>
                </a:lnTo>
                <a:lnTo>
                  <a:pt x="392" y="905"/>
                </a:lnTo>
                <a:lnTo>
                  <a:pt x="386" y="905"/>
                </a:lnTo>
                <a:lnTo>
                  <a:pt x="384" y="898"/>
                </a:lnTo>
                <a:lnTo>
                  <a:pt x="379" y="898"/>
                </a:lnTo>
                <a:lnTo>
                  <a:pt x="372" y="902"/>
                </a:lnTo>
                <a:lnTo>
                  <a:pt x="361" y="905"/>
                </a:lnTo>
                <a:lnTo>
                  <a:pt x="356" y="907"/>
                </a:lnTo>
                <a:lnTo>
                  <a:pt x="348" y="907"/>
                </a:lnTo>
                <a:lnTo>
                  <a:pt x="341" y="902"/>
                </a:lnTo>
                <a:lnTo>
                  <a:pt x="334" y="903"/>
                </a:lnTo>
                <a:lnTo>
                  <a:pt x="327" y="905"/>
                </a:lnTo>
                <a:lnTo>
                  <a:pt x="321" y="907"/>
                </a:lnTo>
                <a:lnTo>
                  <a:pt x="316" y="909"/>
                </a:lnTo>
                <a:lnTo>
                  <a:pt x="309" y="909"/>
                </a:lnTo>
                <a:lnTo>
                  <a:pt x="305" y="905"/>
                </a:lnTo>
                <a:lnTo>
                  <a:pt x="303" y="898"/>
                </a:lnTo>
                <a:lnTo>
                  <a:pt x="305" y="891"/>
                </a:lnTo>
                <a:lnTo>
                  <a:pt x="305" y="884"/>
                </a:lnTo>
                <a:lnTo>
                  <a:pt x="309" y="880"/>
                </a:lnTo>
                <a:lnTo>
                  <a:pt x="312" y="876"/>
                </a:lnTo>
                <a:lnTo>
                  <a:pt x="319" y="876"/>
                </a:lnTo>
                <a:lnTo>
                  <a:pt x="321" y="880"/>
                </a:lnTo>
                <a:lnTo>
                  <a:pt x="327" y="885"/>
                </a:lnTo>
                <a:lnTo>
                  <a:pt x="334" y="884"/>
                </a:lnTo>
                <a:lnTo>
                  <a:pt x="338" y="878"/>
                </a:lnTo>
                <a:lnTo>
                  <a:pt x="338" y="871"/>
                </a:lnTo>
                <a:lnTo>
                  <a:pt x="338" y="869"/>
                </a:lnTo>
                <a:lnTo>
                  <a:pt x="334" y="865"/>
                </a:lnTo>
                <a:lnTo>
                  <a:pt x="329" y="860"/>
                </a:lnTo>
                <a:lnTo>
                  <a:pt x="327" y="853"/>
                </a:lnTo>
                <a:lnTo>
                  <a:pt x="334" y="855"/>
                </a:lnTo>
                <a:lnTo>
                  <a:pt x="339" y="856"/>
                </a:lnTo>
                <a:lnTo>
                  <a:pt x="345" y="856"/>
                </a:lnTo>
                <a:lnTo>
                  <a:pt x="352" y="855"/>
                </a:lnTo>
                <a:lnTo>
                  <a:pt x="359" y="853"/>
                </a:lnTo>
                <a:lnTo>
                  <a:pt x="363" y="849"/>
                </a:lnTo>
                <a:lnTo>
                  <a:pt x="361" y="842"/>
                </a:lnTo>
                <a:lnTo>
                  <a:pt x="361" y="833"/>
                </a:lnTo>
                <a:lnTo>
                  <a:pt x="365" y="829"/>
                </a:lnTo>
                <a:lnTo>
                  <a:pt x="368" y="831"/>
                </a:lnTo>
                <a:lnTo>
                  <a:pt x="377" y="835"/>
                </a:lnTo>
                <a:lnTo>
                  <a:pt x="383" y="838"/>
                </a:lnTo>
                <a:lnTo>
                  <a:pt x="390" y="838"/>
                </a:lnTo>
                <a:lnTo>
                  <a:pt x="399" y="840"/>
                </a:lnTo>
                <a:lnTo>
                  <a:pt x="403" y="844"/>
                </a:lnTo>
                <a:lnTo>
                  <a:pt x="406" y="847"/>
                </a:lnTo>
                <a:lnTo>
                  <a:pt x="412" y="853"/>
                </a:lnTo>
                <a:lnTo>
                  <a:pt x="419" y="856"/>
                </a:lnTo>
                <a:lnTo>
                  <a:pt x="426" y="858"/>
                </a:lnTo>
                <a:lnTo>
                  <a:pt x="433" y="858"/>
                </a:lnTo>
                <a:lnTo>
                  <a:pt x="437" y="856"/>
                </a:lnTo>
                <a:lnTo>
                  <a:pt x="444" y="853"/>
                </a:lnTo>
                <a:lnTo>
                  <a:pt x="451" y="849"/>
                </a:lnTo>
                <a:lnTo>
                  <a:pt x="457" y="846"/>
                </a:lnTo>
                <a:lnTo>
                  <a:pt x="457" y="838"/>
                </a:lnTo>
                <a:lnTo>
                  <a:pt x="451" y="833"/>
                </a:lnTo>
                <a:lnTo>
                  <a:pt x="451" y="826"/>
                </a:lnTo>
                <a:lnTo>
                  <a:pt x="444" y="824"/>
                </a:lnTo>
                <a:lnTo>
                  <a:pt x="439" y="822"/>
                </a:lnTo>
                <a:lnTo>
                  <a:pt x="431" y="820"/>
                </a:lnTo>
                <a:lnTo>
                  <a:pt x="422" y="815"/>
                </a:lnTo>
                <a:lnTo>
                  <a:pt x="417" y="811"/>
                </a:lnTo>
                <a:lnTo>
                  <a:pt x="413" y="806"/>
                </a:lnTo>
                <a:lnTo>
                  <a:pt x="410" y="800"/>
                </a:lnTo>
                <a:lnTo>
                  <a:pt x="408" y="795"/>
                </a:lnTo>
                <a:lnTo>
                  <a:pt x="406" y="788"/>
                </a:lnTo>
                <a:lnTo>
                  <a:pt x="403" y="784"/>
                </a:lnTo>
                <a:lnTo>
                  <a:pt x="401" y="781"/>
                </a:lnTo>
                <a:lnTo>
                  <a:pt x="403" y="775"/>
                </a:lnTo>
                <a:lnTo>
                  <a:pt x="404" y="770"/>
                </a:lnTo>
                <a:lnTo>
                  <a:pt x="406" y="761"/>
                </a:lnTo>
                <a:lnTo>
                  <a:pt x="406" y="754"/>
                </a:lnTo>
                <a:lnTo>
                  <a:pt x="408" y="748"/>
                </a:lnTo>
                <a:lnTo>
                  <a:pt x="408" y="743"/>
                </a:lnTo>
                <a:lnTo>
                  <a:pt x="406" y="743"/>
                </a:lnTo>
                <a:lnTo>
                  <a:pt x="401" y="746"/>
                </a:lnTo>
                <a:lnTo>
                  <a:pt x="394" y="750"/>
                </a:lnTo>
                <a:lnTo>
                  <a:pt x="388" y="752"/>
                </a:lnTo>
                <a:lnTo>
                  <a:pt x="384" y="754"/>
                </a:lnTo>
                <a:lnTo>
                  <a:pt x="377" y="750"/>
                </a:lnTo>
                <a:lnTo>
                  <a:pt x="372" y="748"/>
                </a:lnTo>
                <a:lnTo>
                  <a:pt x="366" y="744"/>
                </a:lnTo>
                <a:lnTo>
                  <a:pt x="365" y="739"/>
                </a:lnTo>
                <a:lnTo>
                  <a:pt x="366" y="732"/>
                </a:lnTo>
                <a:lnTo>
                  <a:pt x="370" y="726"/>
                </a:lnTo>
                <a:lnTo>
                  <a:pt x="372" y="721"/>
                </a:lnTo>
                <a:lnTo>
                  <a:pt x="374" y="716"/>
                </a:lnTo>
                <a:lnTo>
                  <a:pt x="374" y="710"/>
                </a:lnTo>
                <a:lnTo>
                  <a:pt x="377" y="703"/>
                </a:lnTo>
                <a:lnTo>
                  <a:pt x="377" y="696"/>
                </a:lnTo>
                <a:lnTo>
                  <a:pt x="377" y="692"/>
                </a:lnTo>
                <a:lnTo>
                  <a:pt x="375" y="683"/>
                </a:lnTo>
                <a:lnTo>
                  <a:pt x="372" y="676"/>
                </a:lnTo>
                <a:lnTo>
                  <a:pt x="370" y="670"/>
                </a:lnTo>
                <a:lnTo>
                  <a:pt x="368" y="663"/>
                </a:lnTo>
                <a:lnTo>
                  <a:pt x="366" y="658"/>
                </a:lnTo>
                <a:lnTo>
                  <a:pt x="366" y="652"/>
                </a:lnTo>
                <a:lnTo>
                  <a:pt x="365" y="649"/>
                </a:lnTo>
                <a:lnTo>
                  <a:pt x="361" y="643"/>
                </a:lnTo>
                <a:lnTo>
                  <a:pt x="354" y="643"/>
                </a:lnTo>
                <a:lnTo>
                  <a:pt x="350" y="647"/>
                </a:lnTo>
                <a:lnTo>
                  <a:pt x="345" y="649"/>
                </a:lnTo>
                <a:lnTo>
                  <a:pt x="332" y="651"/>
                </a:lnTo>
                <a:lnTo>
                  <a:pt x="327" y="651"/>
                </a:lnTo>
                <a:lnTo>
                  <a:pt x="319" y="649"/>
                </a:lnTo>
                <a:lnTo>
                  <a:pt x="310" y="647"/>
                </a:lnTo>
                <a:lnTo>
                  <a:pt x="305" y="645"/>
                </a:lnTo>
                <a:lnTo>
                  <a:pt x="298" y="647"/>
                </a:lnTo>
                <a:lnTo>
                  <a:pt x="292" y="647"/>
                </a:lnTo>
                <a:lnTo>
                  <a:pt x="280" y="651"/>
                </a:lnTo>
                <a:lnTo>
                  <a:pt x="274" y="652"/>
                </a:lnTo>
                <a:lnTo>
                  <a:pt x="269" y="654"/>
                </a:lnTo>
                <a:lnTo>
                  <a:pt x="262" y="661"/>
                </a:lnTo>
                <a:lnTo>
                  <a:pt x="258" y="669"/>
                </a:lnTo>
                <a:lnTo>
                  <a:pt x="253" y="674"/>
                </a:lnTo>
                <a:lnTo>
                  <a:pt x="245" y="679"/>
                </a:lnTo>
                <a:lnTo>
                  <a:pt x="238" y="683"/>
                </a:lnTo>
                <a:lnTo>
                  <a:pt x="235" y="683"/>
                </a:lnTo>
                <a:lnTo>
                  <a:pt x="224" y="685"/>
                </a:lnTo>
                <a:lnTo>
                  <a:pt x="213" y="685"/>
                </a:lnTo>
                <a:lnTo>
                  <a:pt x="208" y="683"/>
                </a:lnTo>
                <a:lnTo>
                  <a:pt x="204" y="683"/>
                </a:lnTo>
                <a:lnTo>
                  <a:pt x="198" y="679"/>
                </a:lnTo>
                <a:lnTo>
                  <a:pt x="191" y="676"/>
                </a:lnTo>
                <a:lnTo>
                  <a:pt x="189" y="670"/>
                </a:lnTo>
                <a:lnTo>
                  <a:pt x="184" y="667"/>
                </a:lnTo>
                <a:lnTo>
                  <a:pt x="179" y="663"/>
                </a:lnTo>
                <a:lnTo>
                  <a:pt x="175" y="658"/>
                </a:lnTo>
                <a:lnTo>
                  <a:pt x="175" y="652"/>
                </a:lnTo>
                <a:lnTo>
                  <a:pt x="170" y="651"/>
                </a:lnTo>
                <a:lnTo>
                  <a:pt x="166" y="645"/>
                </a:lnTo>
                <a:lnTo>
                  <a:pt x="164" y="640"/>
                </a:lnTo>
                <a:lnTo>
                  <a:pt x="170" y="634"/>
                </a:lnTo>
                <a:lnTo>
                  <a:pt x="171" y="627"/>
                </a:lnTo>
                <a:lnTo>
                  <a:pt x="168" y="622"/>
                </a:lnTo>
                <a:lnTo>
                  <a:pt x="164" y="620"/>
                </a:lnTo>
                <a:lnTo>
                  <a:pt x="161" y="616"/>
                </a:lnTo>
                <a:lnTo>
                  <a:pt x="155" y="611"/>
                </a:lnTo>
                <a:lnTo>
                  <a:pt x="153" y="604"/>
                </a:lnTo>
                <a:lnTo>
                  <a:pt x="155" y="596"/>
                </a:lnTo>
                <a:lnTo>
                  <a:pt x="159" y="596"/>
                </a:lnTo>
                <a:lnTo>
                  <a:pt x="166" y="596"/>
                </a:lnTo>
                <a:lnTo>
                  <a:pt x="171" y="598"/>
                </a:lnTo>
                <a:lnTo>
                  <a:pt x="177" y="602"/>
                </a:lnTo>
                <a:lnTo>
                  <a:pt x="184" y="598"/>
                </a:lnTo>
                <a:lnTo>
                  <a:pt x="180" y="593"/>
                </a:lnTo>
                <a:lnTo>
                  <a:pt x="180" y="586"/>
                </a:lnTo>
                <a:lnTo>
                  <a:pt x="180" y="578"/>
                </a:lnTo>
                <a:lnTo>
                  <a:pt x="173" y="571"/>
                </a:lnTo>
                <a:lnTo>
                  <a:pt x="164" y="569"/>
                </a:lnTo>
                <a:lnTo>
                  <a:pt x="153" y="569"/>
                </a:lnTo>
                <a:lnTo>
                  <a:pt x="146" y="571"/>
                </a:lnTo>
                <a:lnTo>
                  <a:pt x="139" y="573"/>
                </a:lnTo>
                <a:lnTo>
                  <a:pt x="132" y="573"/>
                </a:lnTo>
                <a:lnTo>
                  <a:pt x="123" y="575"/>
                </a:lnTo>
                <a:lnTo>
                  <a:pt x="114" y="578"/>
                </a:lnTo>
                <a:lnTo>
                  <a:pt x="106" y="584"/>
                </a:lnTo>
                <a:lnTo>
                  <a:pt x="105" y="589"/>
                </a:lnTo>
                <a:lnTo>
                  <a:pt x="101" y="593"/>
                </a:lnTo>
                <a:lnTo>
                  <a:pt x="97" y="600"/>
                </a:lnTo>
                <a:lnTo>
                  <a:pt x="96" y="607"/>
                </a:lnTo>
                <a:lnTo>
                  <a:pt x="88" y="609"/>
                </a:lnTo>
                <a:lnTo>
                  <a:pt x="81" y="616"/>
                </a:lnTo>
                <a:lnTo>
                  <a:pt x="74" y="620"/>
                </a:lnTo>
                <a:lnTo>
                  <a:pt x="70" y="622"/>
                </a:lnTo>
                <a:lnTo>
                  <a:pt x="65" y="627"/>
                </a:lnTo>
                <a:lnTo>
                  <a:pt x="59" y="632"/>
                </a:lnTo>
                <a:lnTo>
                  <a:pt x="52" y="636"/>
                </a:lnTo>
                <a:lnTo>
                  <a:pt x="47" y="642"/>
                </a:lnTo>
                <a:lnTo>
                  <a:pt x="40" y="640"/>
                </a:lnTo>
                <a:lnTo>
                  <a:pt x="34" y="634"/>
                </a:lnTo>
                <a:lnTo>
                  <a:pt x="27" y="636"/>
                </a:lnTo>
                <a:lnTo>
                  <a:pt x="18" y="636"/>
                </a:lnTo>
                <a:lnTo>
                  <a:pt x="12" y="634"/>
                </a:lnTo>
                <a:lnTo>
                  <a:pt x="11" y="629"/>
                </a:lnTo>
                <a:lnTo>
                  <a:pt x="5" y="623"/>
                </a:lnTo>
                <a:lnTo>
                  <a:pt x="2" y="616"/>
                </a:lnTo>
                <a:lnTo>
                  <a:pt x="0" y="609"/>
                </a:lnTo>
                <a:lnTo>
                  <a:pt x="2" y="602"/>
                </a:lnTo>
                <a:lnTo>
                  <a:pt x="7" y="600"/>
                </a:lnTo>
                <a:lnTo>
                  <a:pt x="9" y="595"/>
                </a:lnTo>
                <a:lnTo>
                  <a:pt x="11" y="591"/>
                </a:lnTo>
                <a:lnTo>
                  <a:pt x="12" y="582"/>
                </a:lnTo>
                <a:lnTo>
                  <a:pt x="16" y="573"/>
                </a:lnTo>
                <a:lnTo>
                  <a:pt x="18" y="567"/>
                </a:lnTo>
                <a:lnTo>
                  <a:pt x="14" y="566"/>
                </a:lnTo>
                <a:lnTo>
                  <a:pt x="7" y="560"/>
                </a:lnTo>
                <a:lnTo>
                  <a:pt x="9" y="555"/>
                </a:lnTo>
              </a:path>
            </a:pathLst>
          </a:custGeom>
          <a:solidFill>
            <a:schemeClr val="accent1">
              <a:lumMod val="20000"/>
              <a:lumOff val="80000"/>
            </a:schemeClr>
          </a:solidFill>
          <a:ln w="4">
            <a:solidFill>
              <a:srgbClr val="6E6E6E"/>
            </a:solidFill>
            <a:prstDash val="solid"/>
            <a:round/>
            <a:headEnd/>
            <a:tailEnd/>
          </a:ln>
        </p:spPr>
        <p:txBody>
          <a:bodyPr/>
          <a:lstStyle/>
          <a:p>
            <a:pPr fontAlgn="auto">
              <a:spcBef>
                <a:spcPts val="0"/>
              </a:spcBef>
              <a:spcAft>
                <a:spcPts val="0"/>
              </a:spcAft>
              <a:defRPr/>
            </a:pPr>
            <a:endParaRPr lang="en-US">
              <a:latin typeface="+mn-lt"/>
              <a:cs typeface="+mn-cs"/>
            </a:endParaRPr>
          </a:p>
        </p:txBody>
      </p:sp>
      <p:sp>
        <p:nvSpPr>
          <p:cNvPr id="6154" name="Freeform 11"/>
          <p:cNvSpPr>
            <a:spLocks/>
          </p:cNvSpPr>
          <p:nvPr/>
        </p:nvSpPr>
        <p:spPr bwMode="auto">
          <a:xfrm>
            <a:off x="1730375" y="3081338"/>
            <a:ext cx="565150" cy="917575"/>
          </a:xfrm>
          <a:custGeom>
            <a:avLst/>
            <a:gdLst>
              <a:gd name="T0" fmla="*/ 541832813 w 356"/>
              <a:gd name="T1" fmla="*/ 1423888870 h 578"/>
              <a:gd name="T2" fmla="*/ 491429705 w 356"/>
              <a:gd name="T3" fmla="*/ 1396166370 h 578"/>
              <a:gd name="T4" fmla="*/ 451107219 w 356"/>
              <a:gd name="T5" fmla="*/ 1401206680 h 578"/>
              <a:gd name="T6" fmla="*/ 413305582 w 356"/>
              <a:gd name="T7" fmla="*/ 1396166370 h 578"/>
              <a:gd name="T8" fmla="*/ 395665289 w 356"/>
              <a:gd name="T9" fmla="*/ 1360884197 h 578"/>
              <a:gd name="T10" fmla="*/ 350302492 w 356"/>
              <a:gd name="T11" fmla="*/ 1345763266 h 578"/>
              <a:gd name="T12" fmla="*/ 367942786 w 356"/>
              <a:gd name="T13" fmla="*/ 1310481093 h 578"/>
              <a:gd name="T14" fmla="*/ 367942786 w 356"/>
              <a:gd name="T15" fmla="*/ 1270158610 h 578"/>
              <a:gd name="T16" fmla="*/ 345262181 w 356"/>
              <a:gd name="T17" fmla="*/ 1232355489 h 578"/>
              <a:gd name="T18" fmla="*/ 297378435 w 356"/>
              <a:gd name="T19" fmla="*/ 1237395799 h 578"/>
              <a:gd name="T20" fmla="*/ 292338124 w 356"/>
              <a:gd name="T21" fmla="*/ 1197073316 h 578"/>
              <a:gd name="T22" fmla="*/ 272176881 w 356"/>
              <a:gd name="T23" fmla="*/ 1146670213 h 578"/>
              <a:gd name="T24" fmla="*/ 259575310 w 356"/>
              <a:gd name="T25" fmla="*/ 1096267109 h 578"/>
              <a:gd name="T26" fmla="*/ 246975327 w 356"/>
              <a:gd name="T27" fmla="*/ 1078626816 h 578"/>
              <a:gd name="T28" fmla="*/ 226814084 w 356"/>
              <a:gd name="T29" fmla="*/ 1045864005 h 578"/>
              <a:gd name="T30" fmla="*/ 173891565 w 356"/>
              <a:gd name="T31" fmla="*/ 1045864005 h 578"/>
              <a:gd name="T32" fmla="*/ 133567491 w 356"/>
              <a:gd name="T33" fmla="*/ 1068546196 h 578"/>
              <a:gd name="T34" fmla="*/ 85685308 w 356"/>
              <a:gd name="T35" fmla="*/ 1096267109 h 578"/>
              <a:gd name="T36" fmla="*/ 17640300 w 356"/>
              <a:gd name="T37" fmla="*/ 970259350 h 578"/>
              <a:gd name="T38" fmla="*/ 40322499 w 356"/>
              <a:gd name="T39" fmla="*/ 909775625 h 578"/>
              <a:gd name="T40" fmla="*/ 60483754 w 356"/>
              <a:gd name="T41" fmla="*/ 859372521 h 578"/>
              <a:gd name="T42" fmla="*/ 133567491 w 356"/>
              <a:gd name="T43" fmla="*/ 846772539 h 578"/>
              <a:gd name="T44" fmla="*/ 196572170 w 356"/>
              <a:gd name="T45" fmla="*/ 831651410 h 578"/>
              <a:gd name="T46" fmla="*/ 214214101 w 356"/>
              <a:gd name="T47" fmla="*/ 763606426 h 578"/>
              <a:gd name="T48" fmla="*/ 236894705 w 356"/>
              <a:gd name="T49" fmla="*/ 705643650 h 578"/>
              <a:gd name="T50" fmla="*/ 292338124 w 356"/>
              <a:gd name="T51" fmla="*/ 667842116 h 578"/>
              <a:gd name="T52" fmla="*/ 337700921 w 356"/>
              <a:gd name="T53" fmla="*/ 627518046 h 578"/>
              <a:gd name="T54" fmla="*/ 372983096 w 356"/>
              <a:gd name="T55" fmla="*/ 582155253 h 578"/>
              <a:gd name="T56" fmla="*/ 428426614 w 356"/>
              <a:gd name="T57" fmla="*/ 546873080 h 578"/>
              <a:gd name="T58" fmla="*/ 461187840 w 356"/>
              <a:gd name="T59" fmla="*/ 496469976 h 578"/>
              <a:gd name="T60" fmla="*/ 456147530 w 356"/>
              <a:gd name="T61" fmla="*/ 423386270 h 578"/>
              <a:gd name="T62" fmla="*/ 418345992 w 356"/>
              <a:gd name="T63" fmla="*/ 378023377 h 578"/>
              <a:gd name="T64" fmla="*/ 473789411 w 356"/>
              <a:gd name="T65" fmla="*/ 340221843 h 578"/>
              <a:gd name="T66" fmla="*/ 524192519 w 356"/>
              <a:gd name="T67" fmla="*/ 299897773 h 578"/>
              <a:gd name="T68" fmla="*/ 569555316 w 356"/>
              <a:gd name="T69" fmla="*/ 259575290 h 578"/>
              <a:gd name="T70" fmla="*/ 587195610 w 356"/>
              <a:gd name="T71" fmla="*/ 194051205 h 578"/>
              <a:gd name="T72" fmla="*/ 602316542 w 356"/>
              <a:gd name="T73" fmla="*/ 136088430 h 578"/>
              <a:gd name="T74" fmla="*/ 609877802 w 356"/>
              <a:gd name="T75" fmla="*/ 95765922 h 578"/>
              <a:gd name="T76" fmla="*/ 632558407 w 356"/>
              <a:gd name="T77" fmla="*/ 52922490 h 578"/>
              <a:gd name="T78" fmla="*/ 705643706 w 356"/>
              <a:gd name="T79" fmla="*/ 30241875 h 578"/>
              <a:gd name="T80" fmla="*/ 778729006 w 356"/>
              <a:gd name="T81" fmla="*/ 7559675 h 578"/>
              <a:gd name="T82" fmla="*/ 829132114 w 356"/>
              <a:gd name="T83" fmla="*/ 0 h 578"/>
              <a:gd name="T84" fmla="*/ 882054782 w 356"/>
              <a:gd name="T85" fmla="*/ 136088430 h 578"/>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356"/>
              <a:gd name="T130" fmla="*/ 0 h 578"/>
              <a:gd name="T131" fmla="*/ 356 w 356"/>
              <a:gd name="T132" fmla="*/ 578 h 578"/>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356" h="578">
                <a:moveTo>
                  <a:pt x="217" y="578"/>
                </a:moveTo>
                <a:lnTo>
                  <a:pt x="220" y="571"/>
                </a:lnTo>
                <a:lnTo>
                  <a:pt x="215" y="565"/>
                </a:lnTo>
                <a:lnTo>
                  <a:pt x="202" y="565"/>
                </a:lnTo>
                <a:lnTo>
                  <a:pt x="197" y="560"/>
                </a:lnTo>
                <a:lnTo>
                  <a:pt x="195" y="554"/>
                </a:lnTo>
                <a:lnTo>
                  <a:pt x="190" y="551"/>
                </a:lnTo>
                <a:lnTo>
                  <a:pt x="183" y="553"/>
                </a:lnTo>
                <a:lnTo>
                  <a:pt x="179" y="556"/>
                </a:lnTo>
                <a:lnTo>
                  <a:pt x="175" y="558"/>
                </a:lnTo>
                <a:lnTo>
                  <a:pt x="170" y="558"/>
                </a:lnTo>
                <a:lnTo>
                  <a:pt x="164" y="554"/>
                </a:lnTo>
                <a:lnTo>
                  <a:pt x="159" y="553"/>
                </a:lnTo>
                <a:lnTo>
                  <a:pt x="159" y="545"/>
                </a:lnTo>
                <a:lnTo>
                  <a:pt x="157" y="540"/>
                </a:lnTo>
                <a:lnTo>
                  <a:pt x="154" y="533"/>
                </a:lnTo>
                <a:lnTo>
                  <a:pt x="146" y="534"/>
                </a:lnTo>
                <a:lnTo>
                  <a:pt x="139" y="534"/>
                </a:lnTo>
                <a:lnTo>
                  <a:pt x="139" y="529"/>
                </a:lnTo>
                <a:lnTo>
                  <a:pt x="143" y="525"/>
                </a:lnTo>
                <a:lnTo>
                  <a:pt x="146" y="520"/>
                </a:lnTo>
                <a:lnTo>
                  <a:pt x="145" y="515"/>
                </a:lnTo>
                <a:lnTo>
                  <a:pt x="145" y="509"/>
                </a:lnTo>
                <a:lnTo>
                  <a:pt x="146" y="504"/>
                </a:lnTo>
                <a:lnTo>
                  <a:pt x="143" y="500"/>
                </a:lnTo>
                <a:lnTo>
                  <a:pt x="139" y="495"/>
                </a:lnTo>
                <a:lnTo>
                  <a:pt x="137" y="489"/>
                </a:lnTo>
                <a:lnTo>
                  <a:pt x="132" y="495"/>
                </a:lnTo>
                <a:lnTo>
                  <a:pt x="125" y="493"/>
                </a:lnTo>
                <a:lnTo>
                  <a:pt x="118" y="491"/>
                </a:lnTo>
                <a:lnTo>
                  <a:pt x="114" y="488"/>
                </a:lnTo>
                <a:lnTo>
                  <a:pt x="114" y="480"/>
                </a:lnTo>
                <a:lnTo>
                  <a:pt x="116" y="475"/>
                </a:lnTo>
                <a:lnTo>
                  <a:pt x="116" y="466"/>
                </a:lnTo>
                <a:lnTo>
                  <a:pt x="114" y="459"/>
                </a:lnTo>
                <a:lnTo>
                  <a:pt x="108" y="455"/>
                </a:lnTo>
                <a:lnTo>
                  <a:pt x="105" y="450"/>
                </a:lnTo>
                <a:lnTo>
                  <a:pt x="105" y="442"/>
                </a:lnTo>
                <a:lnTo>
                  <a:pt x="103" y="435"/>
                </a:lnTo>
                <a:lnTo>
                  <a:pt x="108" y="430"/>
                </a:lnTo>
                <a:lnTo>
                  <a:pt x="103" y="426"/>
                </a:lnTo>
                <a:lnTo>
                  <a:pt x="98" y="428"/>
                </a:lnTo>
                <a:lnTo>
                  <a:pt x="96" y="422"/>
                </a:lnTo>
                <a:lnTo>
                  <a:pt x="94" y="419"/>
                </a:lnTo>
                <a:lnTo>
                  <a:pt x="90" y="415"/>
                </a:lnTo>
                <a:lnTo>
                  <a:pt x="81" y="413"/>
                </a:lnTo>
                <a:lnTo>
                  <a:pt x="76" y="417"/>
                </a:lnTo>
                <a:lnTo>
                  <a:pt x="69" y="415"/>
                </a:lnTo>
                <a:lnTo>
                  <a:pt x="63" y="417"/>
                </a:lnTo>
                <a:lnTo>
                  <a:pt x="58" y="421"/>
                </a:lnTo>
                <a:lnTo>
                  <a:pt x="53" y="424"/>
                </a:lnTo>
                <a:lnTo>
                  <a:pt x="45" y="428"/>
                </a:lnTo>
                <a:lnTo>
                  <a:pt x="38" y="432"/>
                </a:lnTo>
                <a:lnTo>
                  <a:pt x="34" y="435"/>
                </a:lnTo>
                <a:lnTo>
                  <a:pt x="0" y="401"/>
                </a:lnTo>
                <a:lnTo>
                  <a:pt x="4" y="392"/>
                </a:lnTo>
                <a:lnTo>
                  <a:pt x="7" y="385"/>
                </a:lnTo>
                <a:lnTo>
                  <a:pt x="9" y="376"/>
                </a:lnTo>
                <a:lnTo>
                  <a:pt x="13" y="370"/>
                </a:lnTo>
                <a:lnTo>
                  <a:pt x="16" y="361"/>
                </a:lnTo>
                <a:lnTo>
                  <a:pt x="18" y="359"/>
                </a:lnTo>
                <a:lnTo>
                  <a:pt x="18" y="348"/>
                </a:lnTo>
                <a:lnTo>
                  <a:pt x="24" y="341"/>
                </a:lnTo>
                <a:lnTo>
                  <a:pt x="33" y="338"/>
                </a:lnTo>
                <a:lnTo>
                  <a:pt x="43" y="336"/>
                </a:lnTo>
                <a:lnTo>
                  <a:pt x="53" y="336"/>
                </a:lnTo>
                <a:lnTo>
                  <a:pt x="63" y="339"/>
                </a:lnTo>
                <a:lnTo>
                  <a:pt x="72" y="336"/>
                </a:lnTo>
                <a:lnTo>
                  <a:pt x="78" y="330"/>
                </a:lnTo>
                <a:lnTo>
                  <a:pt x="81" y="323"/>
                </a:lnTo>
                <a:lnTo>
                  <a:pt x="85" y="314"/>
                </a:lnTo>
                <a:lnTo>
                  <a:pt x="85" y="303"/>
                </a:lnTo>
                <a:lnTo>
                  <a:pt x="87" y="294"/>
                </a:lnTo>
                <a:lnTo>
                  <a:pt x="89" y="285"/>
                </a:lnTo>
                <a:lnTo>
                  <a:pt x="94" y="280"/>
                </a:lnTo>
                <a:lnTo>
                  <a:pt x="98" y="274"/>
                </a:lnTo>
                <a:lnTo>
                  <a:pt x="105" y="269"/>
                </a:lnTo>
                <a:lnTo>
                  <a:pt x="116" y="265"/>
                </a:lnTo>
                <a:lnTo>
                  <a:pt x="123" y="262"/>
                </a:lnTo>
                <a:lnTo>
                  <a:pt x="128" y="256"/>
                </a:lnTo>
                <a:lnTo>
                  <a:pt x="134" y="249"/>
                </a:lnTo>
                <a:lnTo>
                  <a:pt x="139" y="242"/>
                </a:lnTo>
                <a:lnTo>
                  <a:pt x="143" y="236"/>
                </a:lnTo>
                <a:lnTo>
                  <a:pt x="148" y="231"/>
                </a:lnTo>
                <a:lnTo>
                  <a:pt x="155" y="226"/>
                </a:lnTo>
                <a:lnTo>
                  <a:pt x="163" y="220"/>
                </a:lnTo>
                <a:lnTo>
                  <a:pt x="170" y="217"/>
                </a:lnTo>
                <a:lnTo>
                  <a:pt x="177" y="211"/>
                </a:lnTo>
                <a:lnTo>
                  <a:pt x="183" y="204"/>
                </a:lnTo>
                <a:lnTo>
                  <a:pt x="183" y="197"/>
                </a:lnTo>
                <a:lnTo>
                  <a:pt x="183" y="188"/>
                </a:lnTo>
                <a:lnTo>
                  <a:pt x="183" y="177"/>
                </a:lnTo>
                <a:lnTo>
                  <a:pt x="181" y="168"/>
                </a:lnTo>
                <a:lnTo>
                  <a:pt x="177" y="161"/>
                </a:lnTo>
                <a:lnTo>
                  <a:pt x="172" y="155"/>
                </a:lnTo>
                <a:lnTo>
                  <a:pt x="166" y="150"/>
                </a:lnTo>
                <a:lnTo>
                  <a:pt x="166" y="139"/>
                </a:lnTo>
                <a:lnTo>
                  <a:pt x="175" y="135"/>
                </a:lnTo>
                <a:lnTo>
                  <a:pt x="188" y="135"/>
                </a:lnTo>
                <a:lnTo>
                  <a:pt x="197" y="133"/>
                </a:lnTo>
                <a:lnTo>
                  <a:pt x="204" y="126"/>
                </a:lnTo>
                <a:lnTo>
                  <a:pt x="208" y="119"/>
                </a:lnTo>
                <a:lnTo>
                  <a:pt x="213" y="114"/>
                </a:lnTo>
                <a:lnTo>
                  <a:pt x="219" y="108"/>
                </a:lnTo>
                <a:lnTo>
                  <a:pt x="226" y="103"/>
                </a:lnTo>
                <a:lnTo>
                  <a:pt x="228" y="96"/>
                </a:lnTo>
                <a:lnTo>
                  <a:pt x="231" y="87"/>
                </a:lnTo>
                <a:lnTo>
                  <a:pt x="233" y="77"/>
                </a:lnTo>
                <a:lnTo>
                  <a:pt x="237" y="70"/>
                </a:lnTo>
                <a:lnTo>
                  <a:pt x="240" y="63"/>
                </a:lnTo>
                <a:lnTo>
                  <a:pt x="239" y="54"/>
                </a:lnTo>
                <a:lnTo>
                  <a:pt x="239" y="47"/>
                </a:lnTo>
                <a:lnTo>
                  <a:pt x="239" y="41"/>
                </a:lnTo>
                <a:lnTo>
                  <a:pt x="242" y="38"/>
                </a:lnTo>
                <a:lnTo>
                  <a:pt x="244" y="34"/>
                </a:lnTo>
                <a:lnTo>
                  <a:pt x="248" y="27"/>
                </a:lnTo>
                <a:lnTo>
                  <a:pt x="251" y="21"/>
                </a:lnTo>
                <a:lnTo>
                  <a:pt x="260" y="16"/>
                </a:lnTo>
                <a:lnTo>
                  <a:pt x="269" y="16"/>
                </a:lnTo>
                <a:lnTo>
                  <a:pt x="280" y="12"/>
                </a:lnTo>
                <a:lnTo>
                  <a:pt x="291" y="11"/>
                </a:lnTo>
                <a:lnTo>
                  <a:pt x="300" y="7"/>
                </a:lnTo>
                <a:lnTo>
                  <a:pt x="309" y="3"/>
                </a:lnTo>
                <a:lnTo>
                  <a:pt x="314" y="2"/>
                </a:lnTo>
                <a:lnTo>
                  <a:pt x="318" y="2"/>
                </a:lnTo>
                <a:lnTo>
                  <a:pt x="329" y="0"/>
                </a:lnTo>
                <a:lnTo>
                  <a:pt x="336" y="50"/>
                </a:lnTo>
                <a:lnTo>
                  <a:pt x="345" y="52"/>
                </a:lnTo>
                <a:lnTo>
                  <a:pt x="350" y="54"/>
                </a:lnTo>
                <a:lnTo>
                  <a:pt x="356" y="56"/>
                </a:lnTo>
              </a:path>
            </a:pathLst>
          </a:custGeom>
          <a:solidFill>
            <a:schemeClr val="accent1">
              <a:lumMod val="20000"/>
              <a:lumOff val="80000"/>
            </a:schemeClr>
          </a:solidFill>
          <a:ln w="4">
            <a:solidFill>
              <a:srgbClr val="6E6E6E"/>
            </a:solidFill>
            <a:prstDash val="solid"/>
            <a:round/>
            <a:headEnd/>
            <a:tailEnd/>
          </a:ln>
        </p:spPr>
        <p:txBody>
          <a:bodyPr/>
          <a:lstStyle/>
          <a:p>
            <a:pPr fontAlgn="auto">
              <a:spcBef>
                <a:spcPts val="0"/>
              </a:spcBef>
              <a:spcAft>
                <a:spcPts val="0"/>
              </a:spcAft>
              <a:defRPr/>
            </a:pPr>
            <a:endParaRPr lang="en-US">
              <a:latin typeface="+mn-lt"/>
              <a:cs typeface="+mn-cs"/>
            </a:endParaRPr>
          </a:p>
        </p:txBody>
      </p:sp>
      <p:sp>
        <p:nvSpPr>
          <p:cNvPr id="21515" name="Freeform 12"/>
          <p:cNvSpPr>
            <a:spLocks/>
          </p:cNvSpPr>
          <p:nvPr/>
        </p:nvSpPr>
        <p:spPr bwMode="auto">
          <a:xfrm>
            <a:off x="1435100" y="4373563"/>
            <a:ext cx="3556000" cy="1517650"/>
          </a:xfrm>
          <a:custGeom>
            <a:avLst/>
            <a:gdLst>
              <a:gd name="T0" fmla="*/ 2147483647 w 2240"/>
              <a:gd name="T1" fmla="*/ 2147483647 h 956"/>
              <a:gd name="T2" fmla="*/ 2147483647 w 2240"/>
              <a:gd name="T3" fmla="*/ 2147483647 h 956"/>
              <a:gd name="T4" fmla="*/ 2147483647 w 2240"/>
              <a:gd name="T5" fmla="*/ 2147483647 h 956"/>
              <a:gd name="T6" fmla="*/ 2147483647 w 2240"/>
              <a:gd name="T7" fmla="*/ 2147483647 h 956"/>
              <a:gd name="T8" fmla="*/ 2147483647 w 2240"/>
              <a:gd name="T9" fmla="*/ 2147483647 h 956"/>
              <a:gd name="T10" fmla="*/ 2147483647 w 2240"/>
              <a:gd name="T11" fmla="*/ 2147483647 h 956"/>
              <a:gd name="T12" fmla="*/ 2147483647 w 2240"/>
              <a:gd name="T13" fmla="*/ 2147483647 h 956"/>
              <a:gd name="T14" fmla="*/ 2147483647 w 2240"/>
              <a:gd name="T15" fmla="*/ 2147483647 h 956"/>
              <a:gd name="T16" fmla="*/ 2147483647 w 2240"/>
              <a:gd name="T17" fmla="*/ 2147483647 h 956"/>
              <a:gd name="T18" fmla="*/ 2147483647 w 2240"/>
              <a:gd name="T19" fmla="*/ 2147483647 h 956"/>
              <a:gd name="T20" fmla="*/ 2147483647 w 2240"/>
              <a:gd name="T21" fmla="*/ 2147483647 h 956"/>
              <a:gd name="T22" fmla="*/ 2147483647 w 2240"/>
              <a:gd name="T23" fmla="*/ 2147483647 h 956"/>
              <a:gd name="T24" fmla="*/ 2147483647 w 2240"/>
              <a:gd name="T25" fmla="*/ 2147483647 h 956"/>
              <a:gd name="T26" fmla="*/ 2147483647 w 2240"/>
              <a:gd name="T27" fmla="*/ 2147483647 h 956"/>
              <a:gd name="T28" fmla="*/ 2147483647 w 2240"/>
              <a:gd name="T29" fmla="*/ 2147483647 h 956"/>
              <a:gd name="T30" fmla="*/ 2147483647 w 2240"/>
              <a:gd name="T31" fmla="*/ 2147483647 h 956"/>
              <a:gd name="T32" fmla="*/ 2147483647 w 2240"/>
              <a:gd name="T33" fmla="*/ 2147483647 h 956"/>
              <a:gd name="T34" fmla="*/ 2147483647 w 2240"/>
              <a:gd name="T35" fmla="*/ 2147483647 h 956"/>
              <a:gd name="T36" fmla="*/ 2147483647 w 2240"/>
              <a:gd name="T37" fmla="*/ 2147483647 h 956"/>
              <a:gd name="T38" fmla="*/ 2147483647 w 2240"/>
              <a:gd name="T39" fmla="*/ 2147483647 h 956"/>
              <a:gd name="T40" fmla="*/ 2147483647 w 2240"/>
              <a:gd name="T41" fmla="*/ 2147483647 h 956"/>
              <a:gd name="T42" fmla="*/ 2147483647 w 2240"/>
              <a:gd name="T43" fmla="*/ 2147483647 h 956"/>
              <a:gd name="T44" fmla="*/ 2147483647 w 2240"/>
              <a:gd name="T45" fmla="*/ 2147483647 h 956"/>
              <a:gd name="T46" fmla="*/ 2147483647 w 2240"/>
              <a:gd name="T47" fmla="*/ 2147483647 h 956"/>
              <a:gd name="T48" fmla="*/ 2147483647 w 2240"/>
              <a:gd name="T49" fmla="*/ 2147483647 h 956"/>
              <a:gd name="T50" fmla="*/ 2147483647 w 2240"/>
              <a:gd name="T51" fmla="*/ 2147483647 h 956"/>
              <a:gd name="T52" fmla="*/ 2147483647 w 2240"/>
              <a:gd name="T53" fmla="*/ 2147483647 h 956"/>
              <a:gd name="T54" fmla="*/ 2147483647 w 2240"/>
              <a:gd name="T55" fmla="*/ 2147483647 h 956"/>
              <a:gd name="T56" fmla="*/ 2147483647 w 2240"/>
              <a:gd name="T57" fmla="*/ 2147483647 h 956"/>
              <a:gd name="T58" fmla="*/ 2147483647 w 2240"/>
              <a:gd name="T59" fmla="*/ 2147483647 h 956"/>
              <a:gd name="T60" fmla="*/ 2147483647 w 2240"/>
              <a:gd name="T61" fmla="*/ 2147483647 h 956"/>
              <a:gd name="T62" fmla="*/ 2147483647 w 2240"/>
              <a:gd name="T63" fmla="*/ 2147483647 h 956"/>
              <a:gd name="T64" fmla="*/ 2147483647 w 2240"/>
              <a:gd name="T65" fmla="*/ 2147483647 h 956"/>
              <a:gd name="T66" fmla="*/ 2147483647 w 2240"/>
              <a:gd name="T67" fmla="*/ 2147483647 h 956"/>
              <a:gd name="T68" fmla="*/ 2147483647 w 2240"/>
              <a:gd name="T69" fmla="*/ 2147483647 h 956"/>
              <a:gd name="T70" fmla="*/ 2147483647 w 2240"/>
              <a:gd name="T71" fmla="*/ 2147483647 h 956"/>
              <a:gd name="T72" fmla="*/ 2147483647 w 2240"/>
              <a:gd name="T73" fmla="*/ 2147483647 h 956"/>
              <a:gd name="T74" fmla="*/ 2147483647 w 2240"/>
              <a:gd name="T75" fmla="*/ 2147483647 h 956"/>
              <a:gd name="T76" fmla="*/ 2147483647 w 2240"/>
              <a:gd name="T77" fmla="*/ 2147483647 h 956"/>
              <a:gd name="T78" fmla="*/ 2147483647 w 2240"/>
              <a:gd name="T79" fmla="*/ 2147483647 h 956"/>
              <a:gd name="T80" fmla="*/ 2147483647 w 2240"/>
              <a:gd name="T81" fmla="*/ 2147483647 h 956"/>
              <a:gd name="T82" fmla="*/ 2147483647 w 2240"/>
              <a:gd name="T83" fmla="*/ 2147483647 h 956"/>
              <a:gd name="T84" fmla="*/ 2147483647 w 2240"/>
              <a:gd name="T85" fmla="*/ 2147483647 h 956"/>
              <a:gd name="T86" fmla="*/ 2147483647 w 2240"/>
              <a:gd name="T87" fmla="*/ 2147483647 h 956"/>
              <a:gd name="T88" fmla="*/ 2147483647 w 2240"/>
              <a:gd name="T89" fmla="*/ 2147483647 h 956"/>
              <a:gd name="T90" fmla="*/ 2147483647 w 2240"/>
              <a:gd name="T91" fmla="*/ 2147483647 h 956"/>
              <a:gd name="T92" fmla="*/ 2147483647 w 2240"/>
              <a:gd name="T93" fmla="*/ 2147483647 h 956"/>
              <a:gd name="T94" fmla="*/ 2147483647 w 2240"/>
              <a:gd name="T95" fmla="*/ 2147483647 h 956"/>
              <a:gd name="T96" fmla="*/ 2147483647 w 2240"/>
              <a:gd name="T97" fmla="*/ 2147483647 h 956"/>
              <a:gd name="T98" fmla="*/ 2147483647 w 2240"/>
              <a:gd name="T99" fmla="*/ 2147483647 h 956"/>
              <a:gd name="T100" fmla="*/ 2147483647 w 2240"/>
              <a:gd name="T101" fmla="*/ 2147483647 h 956"/>
              <a:gd name="T102" fmla="*/ 2147483647 w 2240"/>
              <a:gd name="T103" fmla="*/ 2147483647 h 956"/>
              <a:gd name="T104" fmla="*/ 2147483647 w 2240"/>
              <a:gd name="T105" fmla="*/ 2147483647 h 956"/>
              <a:gd name="T106" fmla="*/ 2147483647 w 2240"/>
              <a:gd name="T107" fmla="*/ 2147483647 h 956"/>
              <a:gd name="T108" fmla="*/ 2147483647 w 2240"/>
              <a:gd name="T109" fmla="*/ 2147483647 h 956"/>
              <a:gd name="T110" fmla="*/ 2147483647 w 2240"/>
              <a:gd name="T111" fmla="*/ 2147483647 h 956"/>
              <a:gd name="T112" fmla="*/ 2147483647 w 2240"/>
              <a:gd name="T113" fmla="*/ 2147483647 h 956"/>
              <a:gd name="T114" fmla="*/ 2147483647 w 2240"/>
              <a:gd name="T115" fmla="*/ 2147483647 h 956"/>
              <a:gd name="T116" fmla="*/ 2147483647 w 2240"/>
              <a:gd name="T117" fmla="*/ 2147483647 h 956"/>
              <a:gd name="T118" fmla="*/ 2147483647 w 2240"/>
              <a:gd name="T119" fmla="*/ 2147483647 h 956"/>
              <a:gd name="T120" fmla="*/ 2147483647 w 2240"/>
              <a:gd name="T121" fmla="*/ 2147483647 h 956"/>
              <a:gd name="T122" fmla="*/ 2147483647 w 2240"/>
              <a:gd name="T123" fmla="*/ 2147483647 h 956"/>
              <a:gd name="T124" fmla="*/ 2147483647 w 2240"/>
              <a:gd name="T125" fmla="*/ 2147483647 h 95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240"/>
              <a:gd name="T190" fmla="*/ 0 h 956"/>
              <a:gd name="T191" fmla="*/ 2240 w 2240"/>
              <a:gd name="T192" fmla="*/ 956 h 95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240" h="956">
                <a:moveTo>
                  <a:pt x="2189" y="8"/>
                </a:moveTo>
                <a:lnTo>
                  <a:pt x="2193" y="13"/>
                </a:lnTo>
                <a:lnTo>
                  <a:pt x="2200" y="15"/>
                </a:lnTo>
                <a:lnTo>
                  <a:pt x="2207" y="15"/>
                </a:lnTo>
                <a:lnTo>
                  <a:pt x="2212" y="17"/>
                </a:lnTo>
                <a:lnTo>
                  <a:pt x="2218" y="22"/>
                </a:lnTo>
                <a:lnTo>
                  <a:pt x="2221" y="24"/>
                </a:lnTo>
                <a:lnTo>
                  <a:pt x="2227" y="28"/>
                </a:lnTo>
                <a:lnTo>
                  <a:pt x="2232" y="29"/>
                </a:lnTo>
                <a:lnTo>
                  <a:pt x="2236" y="33"/>
                </a:lnTo>
                <a:lnTo>
                  <a:pt x="2240" y="37"/>
                </a:lnTo>
                <a:lnTo>
                  <a:pt x="2236" y="40"/>
                </a:lnTo>
                <a:lnTo>
                  <a:pt x="2232" y="44"/>
                </a:lnTo>
                <a:lnTo>
                  <a:pt x="2230" y="46"/>
                </a:lnTo>
                <a:lnTo>
                  <a:pt x="2223" y="49"/>
                </a:lnTo>
                <a:lnTo>
                  <a:pt x="2221" y="55"/>
                </a:lnTo>
                <a:lnTo>
                  <a:pt x="2227" y="62"/>
                </a:lnTo>
                <a:lnTo>
                  <a:pt x="2229" y="67"/>
                </a:lnTo>
                <a:lnTo>
                  <a:pt x="2221" y="74"/>
                </a:lnTo>
                <a:lnTo>
                  <a:pt x="2218" y="78"/>
                </a:lnTo>
                <a:lnTo>
                  <a:pt x="2212" y="82"/>
                </a:lnTo>
                <a:lnTo>
                  <a:pt x="2211" y="87"/>
                </a:lnTo>
                <a:lnTo>
                  <a:pt x="2209" y="93"/>
                </a:lnTo>
                <a:lnTo>
                  <a:pt x="2209" y="100"/>
                </a:lnTo>
                <a:lnTo>
                  <a:pt x="2209" y="107"/>
                </a:lnTo>
                <a:lnTo>
                  <a:pt x="2211" y="114"/>
                </a:lnTo>
                <a:lnTo>
                  <a:pt x="2211" y="121"/>
                </a:lnTo>
                <a:lnTo>
                  <a:pt x="2202" y="123"/>
                </a:lnTo>
                <a:lnTo>
                  <a:pt x="2196" y="127"/>
                </a:lnTo>
                <a:lnTo>
                  <a:pt x="2194" y="134"/>
                </a:lnTo>
                <a:lnTo>
                  <a:pt x="2196" y="140"/>
                </a:lnTo>
                <a:lnTo>
                  <a:pt x="2196" y="145"/>
                </a:lnTo>
                <a:lnTo>
                  <a:pt x="2196" y="152"/>
                </a:lnTo>
                <a:lnTo>
                  <a:pt x="2200" y="156"/>
                </a:lnTo>
                <a:lnTo>
                  <a:pt x="2205" y="159"/>
                </a:lnTo>
                <a:lnTo>
                  <a:pt x="2211" y="163"/>
                </a:lnTo>
                <a:lnTo>
                  <a:pt x="2216" y="165"/>
                </a:lnTo>
                <a:lnTo>
                  <a:pt x="2221" y="170"/>
                </a:lnTo>
                <a:lnTo>
                  <a:pt x="2223" y="179"/>
                </a:lnTo>
                <a:lnTo>
                  <a:pt x="2223" y="186"/>
                </a:lnTo>
                <a:lnTo>
                  <a:pt x="2223" y="194"/>
                </a:lnTo>
                <a:lnTo>
                  <a:pt x="2225" y="203"/>
                </a:lnTo>
                <a:lnTo>
                  <a:pt x="2223" y="208"/>
                </a:lnTo>
                <a:lnTo>
                  <a:pt x="2220" y="212"/>
                </a:lnTo>
                <a:lnTo>
                  <a:pt x="2218" y="221"/>
                </a:lnTo>
                <a:lnTo>
                  <a:pt x="2214" y="226"/>
                </a:lnTo>
                <a:lnTo>
                  <a:pt x="2212" y="232"/>
                </a:lnTo>
                <a:lnTo>
                  <a:pt x="2209" y="237"/>
                </a:lnTo>
                <a:lnTo>
                  <a:pt x="2205" y="242"/>
                </a:lnTo>
                <a:lnTo>
                  <a:pt x="2200" y="242"/>
                </a:lnTo>
                <a:lnTo>
                  <a:pt x="2196" y="242"/>
                </a:lnTo>
                <a:lnTo>
                  <a:pt x="2189" y="244"/>
                </a:lnTo>
                <a:lnTo>
                  <a:pt x="2184" y="244"/>
                </a:lnTo>
                <a:lnTo>
                  <a:pt x="2180" y="237"/>
                </a:lnTo>
                <a:lnTo>
                  <a:pt x="2173" y="233"/>
                </a:lnTo>
                <a:lnTo>
                  <a:pt x="2169" y="235"/>
                </a:lnTo>
                <a:lnTo>
                  <a:pt x="2165" y="239"/>
                </a:lnTo>
                <a:lnTo>
                  <a:pt x="2162" y="244"/>
                </a:lnTo>
                <a:lnTo>
                  <a:pt x="2156" y="248"/>
                </a:lnTo>
                <a:lnTo>
                  <a:pt x="2153" y="250"/>
                </a:lnTo>
                <a:lnTo>
                  <a:pt x="2146" y="252"/>
                </a:lnTo>
                <a:lnTo>
                  <a:pt x="2138" y="255"/>
                </a:lnTo>
                <a:lnTo>
                  <a:pt x="2133" y="257"/>
                </a:lnTo>
                <a:lnTo>
                  <a:pt x="2128" y="259"/>
                </a:lnTo>
                <a:lnTo>
                  <a:pt x="2122" y="259"/>
                </a:lnTo>
                <a:lnTo>
                  <a:pt x="2115" y="262"/>
                </a:lnTo>
                <a:lnTo>
                  <a:pt x="2111" y="270"/>
                </a:lnTo>
                <a:lnTo>
                  <a:pt x="2106" y="275"/>
                </a:lnTo>
                <a:lnTo>
                  <a:pt x="2102" y="277"/>
                </a:lnTo>
                <a:lnTo>
                  <a:pt x="2097" y="277"/>
                </a:lnTo>
                <a:lnTo>
                  <a:pt x="2091" y="277"/>
                </a:lnTo>
                <a:lnTo>
                  <a:pt x="2084" y="282"/>
                </a:lnTo>
                <a:lnTo>
                  <a:pt x="2079" y="291"/>
                </a:lnTo>
                <a:lnTo>
                  <a:pt x="2073" y="295"/>
                </a:lnTo>
                <a:lnTo>
                  <a:pt x="2070" y="304"/>
                </a:lnTo>
                <a:lnTo>
                  <a:pt x="2068" y="313"/>
                </a:lnTo>
                <a:lnTo>
                  <a:pt x="2064" y="318"/>
                </a:lnTo>
                <a:lnTo>
                  <a:pt x="2061" y="324"/>
                </a:lnTo>
                <a:lnTo>
                  <a:pt x="2053" y="322"/>
                </a:lnTo>
                <a:lnTo>
                  <a:pt x="2050" y="326"/>
                </a:lnTo>
                <a:lnTo>
                  <a:pt x="2046" y="331"/>
                </a:lnTo>
                <a:lnTo>
                  <a:pt x="2043" y="336"/>
                </a:lnTo>
                <a:lnTo>
                  <a:pt x="2035" y="338"/>
                </a:lnTo>
                <a:lnTo>
                  <a:pt x="2030" y="338"/>
                </a:lnTo>
                <a:lnTo>
                  <a:pt x="2025" y="335"/>
                </a:lnTo>
                <a:lnTo>
                  <a:pt x="2017" y="340"/>
                </a:lnTo>
                <a:lnTo>
                  <a:pt x="2016" y="345"/>
                </a:lnTo>
                <a:lnTo>
                  <a:pt x="2014" y="351"/>
                </a:lnTo>
                <a:lnTo>
                  <a:pt x="2010" y="353"/>
                </a:lnTo>
                <a:lnTo>
                  <a:pt x="2007" y="353"/>
                </a:lnTo>
                <a:lnTo>
                  <a:pt x="1998" y="354"/>
                </a:lnTo>
                <a:lnTo>
                  <a:pt x="1996" y="362"/>
                </a:lnTo>
                <a:lnTo>
                  <a:pt x="1994" y="367"/>
                </a:lnTo>
                <a:lnTo>
                  <a:pt x="1987" y="373"/>
                </a:lnTo>
                <a:lnTo>
                  <a:pt x="1981" y="374"/>
                </a:lnTo>
                <a:lnTo>
                  <a:pt x="1976" y="376"/>
                </a:lnTo>
                <a:lnTo>
                  <a:pt x="1972" y="378"/>
                </a:lnTo>
                <a:lnTo>
                  <a:pt x="1967" y="380"/>
                </a:lnTo>
                <a:lnTo>
                  <a:pt x="1960" y="383"/>
                </a:lnTo>
                <a:lnTo>
                  <a:pt x="1958" y="389"/>
                </a:lnTo>
                <a:lnTo>
                  <a:pt x="1952" y="398"/>
                </a:lnTo>
                <a:lnTo>
                  <a:pt x="1952" y="405"/>
                </a:lnTo>
                <a:lnTo>
                  <a:pt x="1951" y="410"/>
                </a:lnTo>
                <a:lnTo>
                  <a:pt x="1947" y="416"/>
                </a:lnTo>
                <a:lnTo>
                  <a:pt x="1945" y="421"/>
                </a:lnTo>
                <a:lnTo>
                  <a:pt x="1945" y="427"/>
                </a:lnTo>
                <a:lnTo>
                  <a:pt x="1943" y="436"/>
                </a:lnTo>
                <a:lnTo>
                  <a:pt x="1938" y="434"/>
                </a:lnTo>
                <a:lnTo>
                  <a:pt x="1931" y="436"/>
                </a:lnTo>
                <a:lnTo>
                  <a:pt x="1925" y="436"/>
                </a:lnTo>
                <a:lnTo>
                  <a:pt x="1920" y="436"/>
                </a:lnTo>
                <a:lnTo>
                  <a:pt x="1914" y="430"/>
                </a:lnTo>
                <a:lnTo>
                  <a:pt x="1914" y="421"/>
                </a:lnTo>
                <a:lnTo>
                  <a:pt x="1914" y="416"/>
                </a:lnTo>
                <a:lnTo>
                  <a:pt x="1913" y="409"/>
                </a:lnTo>
                <a:lnTo>
                  <a:pt x="1905" y="403"/>
                </a:lnTo>
                <a:lnTo>
                  <a:pt x="1900" y="401"/>
                </a:lnTo>
                <a:lnTo>
                  <a:pt x="1898" y="396"/>
                </a:lnTo>
                <a:lnTo>
                  <a:pt x="1896" y="391"/>
                </a:lnTo>
                <a:lnTo>
                  <a:pt x="1893" y="383"/>
                </a:lnTo>
                <a:lnTo>
                  <a:pt x="1886" y="385"/>
                </a:lnTo>
                <a:lnTo>
                  <a:pt x="1877" y="383"/>
                </a:lnTo>
                <a:lnTo>
                  <a:pt x="1871" y="385"/>
                </a:lnTo>
                <a:lnTo>
                  <a:pt x="1864" y="387"/>
                </a:lnTo>
                <a:lnTo>
                  <a:pt x="1858" y="387"/>
                </a:lnTo>
                <a:lnTo>
                  <a:pt x="1853" y="383"/>
                </a:lnTo>
                <a:lnTo>
                  <a:pt x="1849" y="380"/>
                </a:lnTo>
                <a:lnTo>
                  <a:pt x="1846" y="374"/>
                </a:lnTo>
                <a:lnTo>
                  <a:pt x="1842" y="373"/>
                </a:lnTo>
                <a:lnTo>
                  <a:pt x="1835" y="371"/>
                </a:lnTo>
                <a:lnTo>
                  <a:pt x="1833" y="365"/>
                </a:lnTo>
                <a:lnTo>
                  <a:pt x="1839" y="365"/>
                </a:lnTo>
                <a:lnTo>
                  <a:pt x="1846" y="367"/>
                </a:lnTo>
                <a:lnTo>
                  <a:pt x="1851" y="365"/>
                </a:lnTo>
                <a:lnTo>
                  <a:pt x="1855" y="363"/>
                </a:lnTo>
                <a:lnTo>
                  <a:pt x="1853" y="356"/>
                </a:lnTo>
                <a:lnTo>
                  <a:pt x="1849" y="353"/>
                </a:lnTo>
                <a:lnTo>
                  <a:pt x="1844" y="347"/>
                </a:lnTo>
                <a:lnTo>
                  <a:pt x="1840" y="345"/>
                </a:lnTo>
                <a:lnTo>
                  <a:pt x="1835" y="345"/>
                </a:lnTo>
                <a:lnTo>
                  <a:pt x="1826" y="344"/>
                </a:lnTo>
                <a:lnTo>
                  <a:pt x="1821" y="340"/>
                </a:lnTo>
                <a:lnTo>
                  <a:pt x="1813" y="338"/>
                </a:lnTo>
                <a:lnTo>
                  <a:pt x="1808" y="338"/>
                </a:lnTo>
                <a:lnTo>
                  <a:pt x="1802" y="340"/>
                </a:lnTo>
                <a:lnTo>
                  <a:pt x="1795" y="338"/>
                </a:lnTo>
                <a:lnTo>
                  <a:pt x="1788" y="336"/>
                </a:lnTo>
                <a:lnTo>
                  <a:pt x="1784" y="336"/>
                </a:lnTo>
                <a:lnTo>
                  <a:pt x="1775" y="338"/>
                </a:lnTo>
                <a:lnTo>
                  <a:pt x="1766" y="338"/>
                </a:lnTo>
                <a:lnTo>
                  <a:pt x="1757" y="336"/>
                </a:lnTo>
                <a:lnTo>
                  <a:pt x="1752" y="333"/>
                </a:lnTo>
                <a:lnTo>
                  <a:pt x="1745" y="338"/>
                </a:lnTo>
                <a:lnTo>
                  <a:pt x="1741" y="340"/>
                </a:lnTo>
                <a:lnTo>
                  <a:pt x="1739" y="345"/>
                </a:lnTo>
                <a:lnTo>
                  <a:pt x="1737" y="351"/>
                </a:lnTo>
                <a:lnTo>
                  <a:pt x="1739" y="356"/>
                </a:lnTo>
                <a:lnTo>
                  <a:pt x="1745" y="360"/>
                </a:lnTo>
                <a:lnTo>
                  <a:pt x="1752" y="367"/>
                </a:lnTo>
                <a:lnTo>
                  <a:pt x="1756" y="373"/>
                </a:lnTo>
                <a:lnTo>
                  <a:pt x="1754" y="378"/>
                </a:lnTo>
                <a:lnTo>
                  <a:pt x="1750" y="380"/>
                </a:lnTo>
                <a:lnTo>
                  <a:pt x="1743" y="380"/>
                </a:lnTo>
                <a:lnTo>
                  <a:pt x="1736" y="382"/>
                </a:lnTo>
                <a:lnTo>
                  <a:pt x="1727" y="380"/>
                </a:lnTo>
                <a:lnTo>
                  <a:pt x="1721" y="378"/>
                </a:lnTo>
                <a:lnTo>
                  <a:pt x="1716" y="376"/>
                </a:lnTo>
                <a:lnTo>
                  <a:pt x="1712" y="374"/>
                </a:lnTo>
                <a:lnTo>
                  <a:pt x="1705" y="374"/>
                </a:lnTo>
                <a:lnTo>
                  <a:pt x="1698" y="376"/>
                </a:lnTo>
                <a:lnTo>
                  <a:pt x="1691" y="380"/>
                </a:lnTo>
                <a:lnTo>
                  <a:pt x="1685" y="382"/>
                </a:lnTo>
                <a:lnTo>
                  <a:pt x="1676" y="382"/>
                </a:lnTo>
                <a:lnTo>
                  <a:pt x="1669" y="380"/>
                </a:lnTo>
                <a:lnTo>
                  <a:pt x="1663" y="380"/>
                </a:lnTo>
                <a:lnTo>
                  <a:pt x="1660" y="382"/>
                </a:lnTo>
                <a:lnTo>
                  <a:pt x="1653" y="383"/>
                </a:lnTo>
                <a:lnTo>
                  <a:pt x="1649" y="385"/>
                </a:lnTo>
                <a:lnTo>
                  <a:pt x="1642" y="385"/>
                </a:lnTo>
                <a:lnTo>
                  <a:pt x="1636" y="383"/>
                </a:lnTo>
                <a:lnTo>
                  <a:pt x="1631" y="385"/>
                </a:lnTo>
                <a:lnTo>
                  <a:pt x="1627" y="392"/>
                </a:lnTo>
                <a:lnTo>
                  <a:pt x="1624" y="400"/>
                </a:lnTo>
                <a:lnTo>
                  <a:pt x="1618" y="403"/>
                </a:lnTo>
                <a:lnTo>
                  <a:pt x="1611" y="405"/>
                </a:lnTo>
                <a:lnTo>
                  <a:pt x="1604" y="410"/>
                </a:lnTo>
                <a:lnTo>
                  <a:pt x="1598" y="410"/>
                </a:lnTo>
                <a:lnTo>
                  <a:pt x="1595" y="409"/>
                </a:lnTo>
                <a:lnTo>
                  <a:pt x="1591" y="403"/>
                </a:lnTo>
                <a:lnTo>
                  <a:pt x="1586" y="401"/>
                </a:lnTo>
                <a:lnTo>
                  <a:pt x="1582" y="398"/>
                </a:lnTo>
                <a:lnTo>
                  <a:pt x="1577" y="392"/>
                </a:lnTo>
                <a:lnTo>
                  <a:pt x="1571" y="392"/>
                </a:lnTo>
                <a:lnTo>
                  <a:pt x="1564" y="398"/>
                </a:lnTo>
                <a:lnTo>
                  <a:pt x="1559" y="400"/>
                </a:lnTo>
                <a:lnTo>
                  <a:pt x="1550" y="401"/>
                </a:lnTo>
                <a:lnTo>
                  <a:pt x="1544" y="400"/>
                </a:lnTo>
                <a:lnTo>
                  <a:pt x="1539" y="398"/>
                </a:lnTo>
                <a:lnTo>
                  <a:pt x="1533" y="400"/>
                </a:lnTo>
                <a:lnTo>
                  <a:pt x="1528" y="405"/>
                </a:lnTo>
                <a:lnTo>
                  <a:pt x="1523" y="409"/>
                </a:lnTo>
                <a:lnTo>
                  <a:pt x="1519" y="410"/>
                </a:lnTo>
                <a:lnTo>
                  <a:pt x="1514" y="412"/>
                </a:lnTo>
                <a:lnTo>
                  <a:pt x="1510" y="414"/>
                </a:lnTo>
                <a:lnTo>
                  <a:pt x="1504" y="416"/>
                </a:lnTo>
                <a:lnTo>
                  <a:pt x="1499" y="421"/>
                </a:lnTo>
                <a:lnTo>
                  <a:pt x="1495" y="425"/>
                </a:lnTo>
                <a:lnTo>
                  <a:pt x="1495" y="432"/>
                </a:lnTo>
                <a:lnTo>
                  <a:pt x="1495" y="438"/>
                </a:lnTo>
                <a:lnTo>
                  <a:pt x="1495" y="445"/>
                </a:lnTo>
                <a:lnTo>
                  <a:pt x="1495" y="452"/>
                </a:lnTo>
                <a:lnTo>
                  <a:pt x="1490" y="454"/>
                </a:lnTo>
                <a:lnTo>
                  <a:pt x="1483" y="448"/>
                </a:lnTo>
                <a:lnTo>
                  <a:pt x="1477" y="445"/>
                </a:lnTo>
                <a:lnTo>
                  <a:pt x="1470" y="445"/>
                </a:lnTo>
                <a:lnTo>
                  <a:pt x="1463" y="445"/>
                </a:lnTo>
                <a:lnTo>
                  <a:pt x="1456" y="448"/>
                </a:lnTo>
                <a:lnTo>
                  <a:pt x="1452" y="450"/>
                </a:lnTo>
                <a:lnTo>
                  <a:pt x="1447" y="452"/>
                </a:lnTo>
                <a:lnTo>
                  <a:pt x="1441" y="452"/>
                </a:lnTo>
                <a:lnTo>
                  <a:pt x="1434" y="454"/>
                </a:lnTo>
                <a:lnTo>
                  <a:pt x="1427" y="456"/>
                </a:lnTo>
                <a:lnTo>
                  <a:pt x="1418" y="456"/>
                </a:lnTo>
                <a:lnTo>
                  <a:pt x="1412" y="457"/>
                </a:lnTo>
                <a:lnTo>
                  <a:pt x="1409" y="461"/>
                </a:lnTo>
                <a:lnTo>
                  <a:pt x="1407" y="466"/>
                </a:lnTo>
                <a:lnTo>
                  <a:pt x="1403" y="470"/>
                </a:lnTo>
                <a:lnTo>
                  <a:pt x="1402" y="475"/>
                </a:lnTo>
                <a:lnTo>
                  <a:pt x="1396" y="481"/>
                </a:lnTo>
                <a:lnTo>
                  <a:pt x="1389" y="481"/>
                </a:lnTo>
                <a:lnTo>
                  <a:pt x="1383" y="477"/>
                </a:lnTo>
                <a:lnTo>
                  <a:pt x="1378" y="475"/>
                </a:lnTo>
                <a:lnTo>
                  <a:pt x="1373" y="474"/>
                </a:lnTo>
                <a:lnTo>
                  <a:pt x="1365" y="474"/>
                </a:lnTo>
                <a:lnTo>
                  <a:pt x="1360" y="472"/>
                </a:lnTo>
                <a:lnTo>
                  <a:pt x="1355" y="466"/>
                </a:lnTo>
                <a:lnTo>
                  <a:pt x="1349" y="465"/>
                </a:lnTo>
                <a:lnTo>
                  <a:pt x="1344" y="463"/>
                </a:lnTo>
                <a:lnTo>
                  <a:pt x="1337" y="459"/>
                </a:lnTo>
                <a:lnTo>
                  <a:pt x="1331" y="459"/>
                </a:lnTo>
                <a:lnTo>
                  <a:pt x="1326" y="459"/>
                </a:lnTo>
                <a:lnTo>
                  <a:pt x="1322" y="465"/>
                </a:lnTo>
                <a:lnTo>
                  <a:pt x="1322" y="470"/>
                </a:lnTo>
                <a:lnTo>
                  <a:pt x="1320" y="474"/>
                </a:lnTo>
                <a:lnTo>
                  <a:pt x="1313" y="472"/>
                </a:lnTo>
                <a:lnTo>
                  <a:pt x="1309" y="470"/>
                </a:lnTo>
                <a:lnTo>
                  <a:pt x="1304" y="466"/>
                </a:lnTo>
                <a:lnTo>
                  <a:pt x="1299" y="465"/>
                </a:lnTo>
                <a:lnTo>
                  <a:pt x="1295" y="459"/>
                </a:lnTo>
                <a:lnTo>
                  <a:pt x="1290" y="456"/>
                </a:lnTo>
                <a:lnTo>
                  <a:pt x="1286" y="452"/>
                </a:lnTo>
                <a:lnTo>
                  <a:pt x="1282" y="447"/>
                </a:lnTo>
                <a:lnTo>
                  <a:pt x="1279" y="445"/>
                </a:lnTo>
                <a:lnTo>
                  <a:pt x="1273" y="443"/>
                </a:lnTo>
                <a:lnTo>
                  <a:pt x="1266" y="445"/>
                </a:lnTo>
                <a:lnTo>
                  <a:pt x="1261" y="447"/>
                </a:lnTo>
                <a:lnTo>
                  <a:pt x="1255" y="450"/>
                </a:lnTo>
                <a:lnTo>
                  <a:pt x="1252" y="456"/>
                </a:lnTo>
                <a:lnTo>
                  <a:pt x="1257" y="463"/>
                </a:lnTo>
                <a:lnTo>
                  <a:pt x="1261" y="466"/>
                </a:lnTo>
                <a:lnTo>
                  <a:pt x="1264" y="472"/>
                </a:lnTo>
                <a:lnTo>
                  <a:pt x="1262" y="477"/>
                </a:lnTo>
                <a:lnTo>
                  <a:pt x="1261" y="483"/>
                </a:lnTo>
                <a:lnTo>
                  <a:pt x="1261" y="488"/>
                </a:lnTo>
                <a:lnTo>
                  <a:pt x="1257" y="494"/>
                </a:lnTo>
                <a:lnTo>
                  <a:pt x="1253" y="499"/>
                </a:lnTo>
                <a:lnTo>
                  <a:pt x="1250" y="501"/>
                </a:lnTo>
                <a:lnTo>
                  <a:pt x="1246" y="504"/>
                </a:lnTo>
                <a:lnTo>
                  <a:pt x="1243" y="510"/>
                </a:lnTo>
                <a:lnTo>
                  <a:pt x="1237" y="510"/>
                </a:lnTo>
                <a:lnTo>
                  <a:pt x="1234" y="512"/>
                </a:lnTo>
                <a:lnTo>
                  <a:pt x="1226" y="510"/>
                </a:lnTo>
                <a:lnTo>
                  <a:pt x="1221" y="508"/>
                </a:lnTo>
                <a:lnTo>
                  <a:pt x="1216" y="506"/>
                </a:lnTo>
                <a:lnTo>
                  <a:pt x="1208" y="501"/>
                </a:lnTo>
                <a:lnTo>
                  <a:pt x="1207" y="495"/>
                </a:lnTo>
                <a:lnTo>
                  <a:pt x="1208" y="490"/>
                </a:lnTo>
                <a:lnTo>
                  <a:pt x="1212" y="485"/>
                </a:lnTo>
                <a:lnTo>
                  <a:pt x="1214" y="479"/>
                </a:lnTo>
                <a:lnTo>
                  <a:pt x="1216" y="475"/>
                </a:lnTo>
                <a:lnTo>
                  <a:pt x="1214" y="470"/>
                </a:lnTo>
                <a:lnTo>
                  <a:pt x="1210" y="465"/>
                </a:lnTo>
                <a:lnTo>
                  <a:pt x="1208" y="461"/>
                </a:lnTo>
                <a:lnTo>
                  <a:pt x="1203" y="457"/>
                </a:lnTo>
                <a:lnTo>
                  <a:pt x="1194" y="457"/>
                </a:lnTo>
                <a:lnTo>
                  <a:pt x="1190" y="457"/>
                </a:lnTo>
                <a:lnTo>
                  <a:pt x="1183" y="457"/>
                </a:lnTo>
                <a:lnTo>
                  <a:pt x="1178" y="457"/>
                </a:lnTo>
                <a:lnTo>
                  <a:pt x="1170" y="461"/>
                </a:lnTo>
                <a:lnTo>
                  <a:pt x="1163" y="466"/>
                </a:lnTo>
                <a:lnTo>
                  <a:pt x="1158" y="472"/>
                </a:lnTo>
                <a:lnTo>
                  <a:pt x="1156" y="479"/>
                </a:lnTo>
                <a:lnTo>
                  <a:pt x="1154" y="483"/>
                </a:lnTo>
                <a:lnTo>
                  <a:pt x="1154" y="490"/>
                </a:lnTo>
                <a:lnTo>
                  <a:pt x="1154" y="495"/>
                </a:lnTo>
                <a:lnTo>
                  <a:pt x="1158" y="501"/>
                </a:lnTo>
                <a:lnTo>
                  <a:pt x="1161" y="506"/>
                </a:lnTo>
                <a:lnTo>
                  <a:pt x="1167" y="508"/>
                </a:lnTo>
                <a:lnTo>
                  <a:pt x="1169" y="510"/>
                </a:lnTo>
                <a:lnTo>
                  <a:pt x="1174" y="513"/>
                </a:lnTo>
                <a:lnTo>
                  <a:pt x="1179" y="519"/>
                </a:lnTo>
                <a:lnTo>
                  <a:pt x="1178" y="524"/>
                </a:lnTo>
                <a:lnTo>
                  <a:pt x="1169" y="528"/>
                </a:lnTo>
                <a:lnTo>
                  <a:pt x="1163" y="530"/>
                </a:lnTo>
                <a:lnTo>
                  <a:pt x="1158" y="531"/>
                </a:lnTo>
                <a:lnTo>
                  <a:pt x="1149" y="533"/>
                </a:lnTo>
                <a:lnTo>
                  <a:pt x="1145" y="533"/>
                </a:lnTo>
                <a:lnTo>
                  <a:pt x="1141" y="535"/>
                </a:lnTo>
                <a:lnTo>
                  <a:pt x="1136" y="542"/>
                </a:lnTo>
                <a:lnTo>
                  <a:pt x="1132" y="548"/>
                </a:lnTo>
                <a:lnTo>
                  <a:pt x="1127" y="550"/>
                </a:lnTo>
                <a:lnTo>
                  <a:pt x="1122" y="550"/>
                </a:lnTo>
                <a:lnTo>
                  <a:pt x="1116" y="553"/>
                </a:lnTo>
                <a:lnTo>
                  <a:pt x="1114" y="564"/>
                </a:lnTo>
                <a:lnTo>
                  <a:pt x="1118" y="569"/>
                </a:lnTo>
                <a:lnTo>
                  <a:pt x="1123" y="575"/>
                </a:lnTo>
                <a:lnTo>
                  <a:pt x="1127" y="578"/>
                </a:lnTo>
                <a:lnTo>
                  <a:pt x="1131" y="582"/>
                </a:lnTo>
                <a:lnTo>
                  <a:pt x="1138" y="587"/>
                </a:lnTo>
                <a:lnTo>
                  <a:pt x="1141" y="595"/>
                </a:lnTo>
                <a:lnTo>
                  <a:pt x="1141" y="600"/>
                </a:lnTo>
                <a:lnTo>
                  <a:pt x="1141" y="606"/>
                </a:lnTo>
                <a:lnTo>
                  <a:pt x="1140" y="613"/>
                </a:lnTo>
                <a:lnTo>
                  <a:pt x="1134" y="618"/>
                </a:lnTo>
                <a:lnTo>
                  <a:pt x="1127" y="622"/>
                </a:lnTo>
                <a:lnTo>
                  <a:pt x="1122" y="624"/>
                </a:lnTo>
                <a:lnTo>
                  <a:pt x="1120" y="629"/>
                </a:lnTo>
                <a:lnTo>
                  <a:pt x="1123" y="634"/>
                </a:lnTo>
                <a:lnTo>
                  <a:pt x="1127" y="640"/>
                </a:lnTo>
                <a:lnTo>
                  <a:pt x="1132" y="642"/>
                </a:lnTo>
                <a:lnTo>
                  <a:pt x="1138" y="642"/>
                </a:lnTo>
                <a:lnTo>
                  <a:pt x="1143" y="642"/>
                </a:lnTo>
                <a:lnTo>
                  <a:pt x="1149" y="642"/>
                </a:lnTo>
                <a:lnTo>
                  <a:pt x="1156" y="640"/>
                </a:lnTo>
                <a:lnTo>
                  <a:pt x="1163" y="640"/>
                </a:lnTo>
                <a:lnTo>
                  <a:pt x="1167" y="643"/>
                </a:lnTo>
                <a:lnTo>
                  <a:pt x="1170" y="649"/>
                </a:lnTo>
                <a:lnTo>
                  <a:pt x="1167" y="654"/>
                </a:lnTo>
                <a:lnTo>
                  <a:pt x="1163" y="658"/>
                </a:lnTo>
                <a:lnTo>
                  <a:pt x="1158" y="662"/>
                </a:lnTo>
                <a:lnTo>
                  <a:pt x="1154" y="665"/>
                </a:lnTo>
                <a:lnTo>
                  <a:pt x="1149" y="669"/>
                </a:lnTo>
                <a:lnTo>
                  <a:pt x="1145" y="672"/>
                </a:lnTo>
                <a:lnTo>
                  <a:pt x="1140" y="678"/>
                </a:lnTo>
                <a:lnTo>
                  <a:pt x="1134" y="683"/>
                </a:lnTo>
                <a:lnTo>
                  <a:pt x="1127" y="685"/>
                </a:lnTo>
                <a:lnTo>
                  <a:pt x="1122" y="683"/>
                </a:lnTo>
                <a:lnTo>
                  <a:pt x="1118" y="676"/>
                </a:lnTo>
                <a:lnTo>
                  <a:pt x="1116" y="671"/>
                </a:lnTo>
                <a:lnTo>
                  <a:pt x="1111" y="669"/>
                </a:lnTo>
                <a:lnTo>
                  <a:pt x="1105" y="671"/>
                </a:lnTo>
                <a:lnTo>
                  <a:pt x="1098" y="672"/>
                </a:lnTo>
                <a:lnTo>
                  <a:pt x="1095" y="678"/>
                </a:lnTo>
                <a:lnTo>
                  <a:pt x="1095" y="683"/>
                </a:lnTo>
                <a:lnTo>
                  <a:pt x="1095" y="689"/>
                </a:lnTo>
                <a:lnTo>
                  <a:pt x="1095" y="696"/>
                </a:lnTo>
                <a:lnTo>
                  <a:pt x="1095" y="705"/>
                </a:lnTo>
                <a:lnTo>
                  <a:pt x="1095" y="710"/>
                </a:lnTo>
                <a:lnTo>
                  <a:pt x="1095" y="719"/>
                </a:lnTo>
                <a:lnTo>
                  <a:pt x="1093" y="725"/>
                </a:lnTo>
                <a:lnTo>
                  <a:pt x="1087" y="728"/>
                </a:lnTo>
                <a:lnTo>
                  <a:pt x="1084" y="734"/>
                </a:lnTo>
                <a:lnTo>
                  <a:pt x="1078" y="737"/>
                </a:lnTo>
                <a:lnTo>
                  <a:pt x="1069" y="737"/>
                </a:lnTo>
                <a:lnTo>
                  <a:pt x="1060" y="736"/>
                </a:lnTo>
                <a:lnTo>
                  <a:pt x="1051" y="736"/>
                </a:lnTo>
                <a:lnTo>
                  <a:pt x="1048" y="737"/>
                </a:lnTo>
                <a:lnTo>
                  <a:pt x="1046" y="743"/>
                </a:lnTo>
                <a:lnTo>
                  <a:pt x="1048" y="750"/>
                </a:lnTo>
                <a:lnTo>
                  <a:pt x="1049" y="757"/>
                </a:lnTo>
                <a:lnTo>
                  <a:pt x="1049" y="764"/>
                </a:lnTo>
                <a:lnTo>
                  <a:pt x="1046" y="770"/>
                </a:lnTo>
                <a:lnTo>
                  <a:pt x="1039" y="774"/>
                </a:lnTo>
                <a:lnTo>
                  <a:pt x="1030" y="774"/>
                </a:lnTo>
                <a:lnTo>
                  <a:pt x="1024" y="770"/>
                </a:lnTo>
                <a:lnTo>
                  <a:pt x="1020" y="763"/>
                </a:lnTo>
                <a:lnTo>
                  <a:pt x="1019" y="755"/>
                </a:lnTo>
                <a:lnTo>
                  <a:pt x="1015" y="754"/>
                </a:lnTo>
                <a:lnTo>
                  <a:pt x="1008" y="754"/>
                </a:lnTo>
                <a:lnTo>
                  <a:pt x="1004" y="759"/>
                </a:lnTo>
                <a:lnTo>
                  <a:pt x="1004" y="766"/>
                </a:lnTo>
                <a:lnTo>
                  <a:pt x="1001" y="770"/>
                </a:lnTo>
                <a:lnTo>
                  <a:pt x="993" y="775"/>
                </a:lnTo>
                <a:lnTo>
                  <a:pt x="988" y="779"/>
                </a:lnTo>
                <a:lnTo>
                  <a:pt x="986" y="783"/>
                </a:lnTo>
                <a:lnTo>
                  <a:pt x="984" y="788"/>
                </a:lnTo>
                <a:lnTo>
                  <a:pt x="977" y="788"/>
                </a:lnTo>
                <a:lnTo>
                  <a:pt x="972" y="786"/>
                </a:lnTo>
                <a:lnTo>
                  <a:pt x="966" y="783"/>
                </a:lnTo>
                <a:lnTo>
                  <a:pt x="959" y="781"/>
                </a:lnTo>
                <a:lnTo>
                  <a:pt x="954" y="783"/>
                </a:lnTo>
                <a:lnTo>
                  <a:pt x="950" y="786"/>
                </a:lnTo>
                <a:lnTo>
                  <a:pt x="946" y="788"/>
                </a:lnTo>
                <a:lnTo>
                  <a:pt x="937" y="792"/>
                </a:lnTo>
                <a:lnTo>
                  <a:pt x="930" y="793"/>
                </a:lnTo>
                <a:lnTo>
                  <a:pt x="923" y="793"/>
                </a:lnTo>
                <a:lnTo>
                  <a:pt x="918" y="793"/>
                </a:lnTo>
                <a:lnTo>
                  <a:pt x="912" y="792"/>
                </a:lnTo>
                <a:lnTo>
                  <a:pt x="907" y="790"/>
                </a:lnTo>
                <a:lnTo>
                  <a:pt x="903" y="786"/>
                </a:lnTo>
                <a:lnTo>
                  <a:pt x="903" y="779"/>
                </a:lnTo>
                <a:lnTo>
                  <a:pt x="903" y="774"/>
                </a:lnTo>
                <a:lnTo>
                  <a:pt x="905" y="766"/>
                </a:lnTo>
                <a:lnTo>
                  <a:pt x="907" y="759"/>
                </a:lnTo>
                <a:lnTo>
                  <a:pt x="905" y="752"/>
                </a:lnTo>
                <a:lnTo>
                  <a:pt x="898" y="746"/>
                </a:lnTo>
                <a:lnTo>
                  <a:pt x="889" y="748"/>
                </a:lnTo>
                <a:lnTo>
                  <a:pt x="885" y="750"/>
                </a:lnTo>
                <a:lnTo>
                  <a:pt x="878" y="757"/>
                </a:lnTo>
                <a:lnTo>
                  <a:pt x="874" y="761"/>
                </a:lnTo>
                <a:lnTo>
                  <a:pt x="869" y="764"/>
                </a:lnTo>
                <a:lnTo>
                  <a:pt x="863" y="770"/>
                </a:lnTo>
                <a:lnTo>
                  <a:pt x="860" y="777"/>
                </a:lnTo>
                <a:lnTo>
                  <a:pt x="856" y="784"/>
                </a:lnTo>
                <a:lnTo>
                  <a:pt x="853" y="790"/>
                </a:lnTo>
                <a:lnTo>
                  <a:pt x="854" y="795"/>
                </a:lnTo>
                <a:lnTo>
                  <a:pt x="862" y="797"/>
                </a:lnTo>
                <a:lnTo>
                  <a:pt x="867" y="797"/>
                </a:lnTo>
                <a:lnTo>
                  <a:pt x="872" y="797"/>
                </a:lnTo>
                <a:lnTo>
                  <a:pt x="878" y="799"/>
                </a:lnTo>
                <a:lnTo>
                  <a:pt x="881" y="806"/>
                </a:lnTo>
                <a:lnTo>
                  <a:pt x="881" y="811"/>
                </a:lnTo>
                <a:lnTo>
                  <a:pt x="881" y="815"/>
                </a:lnTo>
                <a:lnTo>
                  <a:pt x="878" y="822"/>
                </a:lnTo>
                <a:lnTo>
                  <a:pt x="876" y="828"/>
                </a:lnTo>
                <a:lnTo>
                  <a:pt x="874" y="833"/>
                </a:lnTo>
                <a:lnTo>
                  <a:pt x="871" y="839"/>
                </a:lnTo>
                <a:lnTo>
                  <a:pt x="872" y="844"/>
                </a:lnTo>
                <a:lnTo>
                  <a:pt x="878" y="848"/>
                </a:lnTo>
                <a:lnTo>
                  <a:pt x="883" y="853"/>
                </a:lnTo>
                <a:lnTo>
                  <a:pt x="887" y="857"/>
                </a:lnTo>
                <a:lnTo>
                  <a:pt x="887" y="862"/>
                </a:lnTo>
                <a:lnTo>
                  <a:pt x="883" y="866"/>
                </a:lnTo>
                <a:lnTo>
                  <a:pt x="880" y="869"/>
                </a:lnTo>
                <a:lnTo>
                  <a:pt x="871" y="869"/>
                </a:lnTo>
                <a:lnTo>
                  <a:pt x="865" y="869"/>
                </a:lnTo>
                <a:lnTo>
                  <a:pt x="856" y="871"/>
                </a:lnTo>
                <a:lnTo>
                  <a:pt x="847" y="875"/>
                </a:lnTo>
                <a:lnTo>
                  <a:pt x="844" y="876"/>
                </a:lnTo>
                <a:lnTo>
                  <a:pt x="840" y="882"/>
                </a:lnTo>
                <a:lnTo>
                  <a:pt x="844" y="887"/>
                </a:lnTo>
                <a:lnTo>
                  <a:pt x="851" y="893"/>
                </a:lnTo>
                <a:lnTo>
                  <a:pt x="856" y="898"/>
                </a:lnTo>
                <a:lnTo>
                  <a:pt x="858" y="902"/>
                </a:lnTo>
                <a:lnTo>
                  <a:pt x="860" y="907"/>
                </a:lnTo>
                <a:lnTo>
                  <a:pt x="858" y="913"/>
                </a:lnTo>
                <a:lnTo>
                  <a:pt x="849" y="918"/>
                </a:lnTo>
                <a:lnTo>
                  <a:pt x="842" y="916"/>
                </a:lnTo>
                <a:lnTo>
                  <a:pt x="834" y="914"/>
                </a:lnTo>
                <a:lnTo>
                  <a:pt x="825" y="914"/>
                </a:lnTo>
                <a:lnTo>
                  <a:pt x="820" y="913"/>
                </a:lnTo>
                <a:lnTo>
                  <a:pt x="813" y="913"/>
                </a:lnTo>
                <a:lnTo>
                  <a:pt x="807" y="909"/>
                </a:lnTo>
                <a:lnTo>
                  <a:pt x="802" y="907"/>
                </a:lnTo>
                <a:lnTo>
                  <a:pt x="798" y="905"/>
                </a:lnTo>
                <a:lnTo>
                  <a:pt x="795" y="902"/>
                </a:lnTo>
                <a:lnTo>
                  <a:pt x="789" y="900"/>
                </a:lnTo>
                <a:lnTo>
                  <a:pt x="784" y="895"/>
                </a:lnTo>
                <a:lnTo>
                  <a:pt x="778" y="891"/>
                </a:lnTo>
                <a:lnTo>
                  <a:pt x="773" y="886"/>
                </a:lnTo>
                <a:lnTo>
                  <a:pt x="766" y="884"/>
                </a:lnTo>
                <a:lnTo>
                  <a:pt x="760" y="882"/>
                </a:lnTo>
                <a:lnTo>
                  <a:pt x="753" y="878"/>
                </a:lnTo>
                <a:lnTo>
                  <a:pt x="748" y="878"/>
                </a:lnTo>
                <a:lnTo>
                  <a:pt x="744" y="882"/>
                </a:lnTo>
                <a:lnTo>
                  <a:pt x="739" y="884"/>
                </a:lnTo>
                <a:lnTo>
                  <a:pt x="733" y="884"/>
                </a:lnTo>
                <a:lnTo>
                  <a:pt x="726" y="884"/>
                </a:lnTo>
                <a:lnTo>
                  <a:pt x="723" y="887"/>
                </a:lnTo>
                <a:lnTo>
                  <a:pt x="717" y="889"/>
                </a:lnTo>
                <a:lnTo>
                  <a:pt x="710" y="895"/>
                </a:lnTo>
                <a:lnTo>
                  <a:pt x="703" y="900"/>
                </a:lnTo>
                <a:lnTo>
                  <a:pt x="695" y="904"/>
                </a:lnTo>
                <a:lnTo>
                  <a:pt x="692" y="907"/>
                </a:lnTo>
                <a:lnTo>
                  <a:pt x="685" y="909"/>
                </a:lnTo>
                <a:lnTo>
                  <a:pt x="676" y="905"/>
                </a:lnTo>
                <a:lnTo>
                  <a:pt x="670" y="907"/>
                </a:lnTo>
                <a:lnTo>
                  <a:pt x="667" y="913"/>
                </a:lnTo>
                <a:lnTo>
                  <a:pt x="663" y="914"/>
                </a:lnTo>
                <a:lnTo>
                  <a:pt x="656" y="916"/>
                </a:lnTo>
                <a:lnTo>
                  <a:pt x="647" y="916"/>
                </a:lnTo>
                <a:lnTo>
                  <a:pt x="639" y="914"/>
                </a:lnTo>
                <a:lnTo>
                  <a:pt x="636" y="914"/>
                </a:lnTo>
                <a:lnTo>
                  <a:pt x="629" y="914"/>
                </a:lnTo>
                <a:lnTo>
                  <a:pt x="623" y="914"/>
                </a:lnTo>
                <a:lnTo>
                  <a:pt x="618" y="918"/>
                </a:lnTo>
                <a:lnTo>
                  <a:pt x="614" y="923"/>
                </a:lnTo>
                <a:lnTo>
                  <a:pt x="576" y="956"/>
                </a:lnTo>
                <a:lnTo>
                  <a:pt x="574" y="954"/>
                </a:lnTo>
                <a:lnTo>
                  <a:pt x="567" y="949"/>
                </a:lnTo>
                <a:lnTo>
                  <a:pt x="560" y="943"/>
                </a:lnTo>
                <a:lnTo>
                  <a:pt x="551" y="941"/>
                </a:lnTo>
                <a:lnTo>
                  <a:pt x="544" y="936"/>
                </a:lnTo>
                <a:lnTo>
                  <a:pt x="535" y="934"/>
                </a:lnTo>
                <a:lnTo>
                  <a:pt x="526" y="931"/>
                </a:lnTo>
                <a:lnTo>
                  <a:pt x="517" y="929"/>
                </a:lnTo>
                <a:lnTo>
                  <a:pt x="508" y="925"/>
                </a:lnTo>
                <a:lnTo>
                  <a:pt x="500" y="923"/>
                </a:lnTo>
                <a:lnTo>
                  <a:pt x="499" y="922"/>
                </a:lnTo>
                <a:lnTo>
                  <a:pt x="491" y="918"/>
                </a:lnTo>
                <a:lnTo>
                  <a:pt x="484" y="913"/>
                </a:lnTo>
                <a:lnTo>
                  <a:pt x="473" y="911"/>
                </a:lnTo>
                <a:lnTo>
                  <a:pt x="468" y="904"/>
                </a:lnTo>
                <a:lnTo>
                  <a:pt x="459" y="900"/>
                </a:lnTo>
                <a:lnTo>
                  <a:pt x="455" y="895"/>
                </a:lnTo>
                <a:lnTo>
                  <a:pt x="452" y="887"/>
                </a:lnTo>
                <a:lnTo>
                  <a:pt x="448" y="880"/>
                </a:lnTo>
                <a:lnTo>
                  <a:pt x="446" y="869"/>
                </a:lnTo>
                <a:lnTo>
                  <a:pt x="446" y="858"/>
                </a:lnTo>
                <a:lnTo>
                  <a:pt x="446" y="849"/>
                </a:lnTo>
                <a:lnTo>
                  <a:pt x="444" y="840"/>
                </a:lnTo>
                <a:lnTo>
                  <a:pt x="439" y="833"/>
                </a:lnTo>
                <a:lnTo>
                  <a:pt x="430" y="831"/>
                </a:lnTo>
                <a:lnTo>
                  <a:pt x="417" y="830"/>
                </a:lnTo>
                <a:lnTo>
                  <a:pt x="408" y="833"/>
                </a:lnTo>
                <a:lnTo>
                  <a:pt x="401" y="837"/>
                </a:lnTo>
                <a:lnTo>
                  <a:pt x="392" y="840"/>
                </a:lnTo>
                <a:lnTo>
                  <a:pt x="381" y="842"/>
                </a:lnTo>
                <a:lnTo>
                  <a:pt x="369" y="844"/>
                </a:lnTo>
                <a:lnTo>
                  <a:pt x="361" y="848"/>
                </a:lnTo>
                <a:lnTo>
                  <a:pt x="352" y="849"/>
                </a:lnTo>
                <a:lnTo>
                  <a:pt x="343" y="853"/>
                </a:lnTo>
                <a:lnTo>
                  <a:pt x="334" y="857"/>
                </a:lnTo>
                <a:lnTo>
                  <a:pt x="325" y="857"/>
                </a:lnTo>
                <a:lnTo>
                  <a:pt x="318" y="851"/>
                </a:lnTo>
                <a:lnTo>
                  <a:pt x="313" y="846"/>
                </a:lnTo>
                <a:lnTo>
                  <a:pt x="313" y="844"/>
                </a:lnTo>
                <a:lnTo>
                  <a:pt x="311" y="842"/>
                </a:lnTo>
                <a:lnTo>
                  <a:pt x="314" y="842"/>
                </a:lnTo>
                <a:lnTo>
                  <a:pt x="318" y="835"/>
                </a:lnTo>
                <a:lnTo>
                  <a:pt x="323" y="826"/>
                </a:lnTo>
                <a:lnTo>
                  <a:pt x="325" y="819"/>
                </a:lnTo>
                <a:lnTo>
                  <a:pt x="325" y="811"/>
                </a:lnTo>
                <a:lnTo>
                  <a:pt x="320" y="804"/>
                </a:lnTo>
                <a:lnTo>
                  <a:pt x="316" y="795"/>
                </a:lnTo>
                <a:lnTo>
                  <a:pt x="316" y="788"/>
                </a:lnTo>
                <a:lnTo>
                  <a:pt x="316" y="777"/>
                </a:lnTo>
                <a:lnTo>
                  <a:pt x="313" y="770"/>
                </a:lnTo>
                <a:lnTo>
                  <a:pt x="305" y="766"/>
                </a:lnTo>
                <a:lnTo>
                  <a:pt x="296" y="763"/>
                </a:lnTo>
                <a:lnTo>
                  <a:pt x="289" y="757"/>
                </a:lnTo>
                <a:lnTo>
                  <a:pt x="287" y="748"/>
                </a:lnTo>
                <a:lnTo>
                  <a:pt x="287" y="736"/>
                </a:lnTo>
                <a:lnTo>
                  <a:pt x="287" y="727"/>
                </a:lnTo>
                <a:lnTo>
                  <a:pt x="287" y="716"/>
                </a:lnTo>
                <a:lnTo>
                  <a:pt x="285" y="707"/>
                </a:lnTo>
                <a:lnTo>
                  <a:pt x="284" y="698"/>
                </a:lnTo>
                <a:lnTo>
                  <a:pt x="282" y="685"/>
                </a:lnTo>
                <a:lnTo>
                  <a:pt x="284" y="678"/>
                </a:lnTo>
                <a:lnTo>
                  <a:pt x="285" y="667"/>
                </a:lnTo>
                <a:lnTo>
                  <a:pt x="285" y="656"/>
                </a:lnTo>
                <a:lnTo>
                  <a:pt x="291" y="651"/>
                </a:lnTo>
                <a:lnTo>
                  <a:pt x="298" y="645"/>
                </a:lnTo>
                <a:lnTo>
                  <a:pt x="307" y="640"/>
                </a:lnTo>
                <a:lnTo>
                  <a:pt x="314" y="638"/>
                </a:lnTo>
                <a:lnTo>
                  <a:pt x="320" y="633"/>
                </a:lnTo>
                <a:lnTo>
                  <a:pt x="318" y="624"/>
                </a:lnTo>
                <a:lnTo>
                  <a:pt x="316" y="613"/>
                </a:lnTo>
                <a:lnTo>
                  <a:pt x="316" y="604"/>
                </a:lnTo>
                <a:lnTo>
                  <a:pt x="323" y="598"/>
                </a:lnTo>
                <a:lnTo>
                  <a:pt x="329" y="595"/>
                </a:lnTo>
                <a:lnTo>
                  <a:pt x="331" y="589"/>
                </a:lnTo>
                <a:lnTo>
                  <a:pt x="332" y="587"/>
                </a:lnTo>
                <a:lnTo>
                  <a:pt x="340" y="582"/>
                </a:lnTo>
                <a:lnTo>
                  <a:pt x="345" y="577"/>
                </a:lnTo>
                <a:lnTo>
                  <a:pt x="345" y="568"/>
                </a:lnTo>
                <a:lnTo>
                  <a:pt x="343" y="557"/>
                </a:lnTo>
                <a:lnTo>
                  <a:pt x="341" y="550"/>
                </a:lnTo>
                <a:lnTo>
                  <a:pt x="336" y="542"/>
                </a:lnTo>
                <a:lnTo>
                  <a:pt x="329" y="544"/>
                </a:lnTo>
                <a:lnTo>
                  <a:pt x="305" y="550"/>
                </a:lnTo>
                <a:lnTo>
                  <a:pt x="280" y="553"/>
                </a:lnTo>
                <a:lnTo>
                  <a:pt x="255" y="555"/>
                </a:lnTo>
                <a:lnTo>
                  <a:pt x="229" y="559"/>
                </a:lnTo>
                <a:lnTo>
                  <a:pt x="222" y="542"/>
                </a:lnTo>
                <a:lnTo>
                  <a:pt x="215" y="521"/>
                </a:lnTo>
                <a:lnTo>
                  <a:pt x="208" y="501"/>
                </a:lnTo>
                <a:lnTo>
                  <a:pt x="201" y="477"/>
                </a:lnTo>
                <a:lnTo>
                  <a:pt x="195" y="456"/>
                </a:lnTo>
                <a:lnTo>
                  <a:pt x="188" y="434"/>
                </a:lnTo>
                <a:lnTo>
                  <a:pt x="181" y="414"/>
                </a:lnTo>
                <a:lnTo>
                  <a:pt x="170" y="405"/>
                </a:lnTo>
                <a:lnTo>
                  <a:pt x="146" y="387"/>
                </a:lnTo>
                <a:lnTo>
                  <a:pt x="119" y="369"/>
                </a:lnTo>
                <a:lnTo>
                  <a:pt x="94" y="351"/>
                </a:lnTo>
                <a:lnTo>
                  <a:pt x="76" y="338"/>
                </a:lnTo>
                <a:lnTo>
                  <a:pt x="67" y="333"/>
                </a:lnTo>
                <a:lnTo>
                  <a:pt x="65" y="327"/>
                </a:lnTo>
                <a:lnTo>
                  <a:pt x="54" y="304"/>
                </a:lnTo>
                <a:lnTo>
                  <a:pt x="43" y="284"/>
                </a:lnTo>
                <a:lnTo>
                  <a:pt x="33" y="262"/>
                </a:lnTo>
                <a:lnTo>
                  <a:pt x="24" y="241"/>
                </a:lnTo>
                <a:lnTo>
                  <a:pt x="15" y="219"/>
                </a:lnTo>
                <a:lnTo>
                  <a:pt x="7" y="206"/>
                </a:lnTo>
                <a:lnTo>
                  <a:pt x="2" y="197"/>
                </a:lnTo>
                <a:lnTo>
                  <a:pt x="0" y="194"/>
                </a:lnTo>
                <a:lnTo>
                  <a:pt x="47" y="172"/>
                </a:lnTo>
                <a:lnTo>
                  <a:pt x="54" y="174"/>
                </a:lnTo>
                <a:lnTo>
                  <a:pt x="63" y="177"/>
                </a:lnTo>
                <a:lnTo>
                  <a:pt x="65" y="179"/>
                </a:lnTo>
                <a:lnTo>
                  <a:pt x="69" y="181"/>
                </a:lnTo>
                <a:lnTo>
                  <a:pt x="76" y="185"/>
                </a:lnTo>
                <a:lnTo>
                  <a:pt x="81" y="186"/>
                </a:lnTo>
                <a:lnTo>
                  <a:pt x="87" y="188"/>
                </a:lnTo>
                <a:lnTo>
                  <a:pt x="96" y="192"/>
                </a:lnTo>
                <a:lnTo>
                  <a:pt x="105" y="194"/>
                </a:lnTo>
                <a:lnTo>
                  <a:pt x="108" y="196"/>
                </a:lnTo>
                <a:lnTo>
                  <a:pt x="116" y="196"/>
                </a:lnTo>
                <a:lnTo>
                  <a:pt x="121" y="196"/>
                </a:lnTo>
                <a:lnTo>
                  <a:pt x="130" y="194"/>
                </a:lnTo>
                <a:lnTo>
                  <a:pt x="137" y="192"/>
                </a:lnTo>
                <a:lnTo>
                  <a:pt x="145" y="190"/>
                </a:lnTo>
                <a:lnTo>
                  <a:pt x="152" y="188"/>
                </a:lnTo>
                <a:lnTo>
                  <a:pt x="157" y="186"/>
                </a:lnTo>
                <a:lnTo>
                  <a:pt x="163" y="186"/>
                </a:lnTo>
                <a:lnTo>
                  <a:pt x="168" y="186"/>
                </a:lnTo>
                <a:lnTo>
                  <a:pt x="175" y="185"/>
                </a:lnTo>
                <a:lnTo>
                  <a:pt x="183" y="185"/>
                </a:lnTo>
                <a:lnTo>
                  <a:pt x="190" y="185"/>
                </a:lnTo>
                <a:lnTo>
                  <a:pt x="195" y="181"/>
                </a:lnTo>
                <a:lnTo>
                  <a:pt x="197" y="177"/>
                </a:lnTo>
                <a:lnTo>
                  <a:pt x="202" y="174"/>
                </a:lnTo>
                <a:lnTo>
                  <a:pt x="206" y="170"/>
                </a:lnTo>
                <a:lnTo>
                  <a:pt x="213" y="167"/>
                </a:lnTo>
                <a:lnTo>
                  <a:pt x="220" y="165"/>
                </a:lnTo>
                <a:lnTo>
                  <a:pt x="226" y="165"/>
                </a:lnTo>
                <a:lnTo>
                  <a:pt x="233" y="163"/>
                </a:lnTo>
                <a:lnTo>
                  <a:pt x="239" y="161"/>
                </a:lnTo>
                <a:lnTo>
                  <a:pt x="242" y="156"/>
                </a:lnTo>
                <a:lnTo>
                  <a:pt x="244" y="150"/>
                </a:lnTo>
                <a:lnTo>
                  <a:pt x="244" y="145"/>
                </a:lnTo>
                <a:lnTo>
                  <a:pt x="244" y="140"/>
                </a:lnTo>
                <a:lnTo>
                  <a:pt x="242" y="130"/>
                </a:lnTo>
                <a:lnTo>
                  <a:pt x="244" y="125"/>
                </a:lnTo>
                <a:lnTo>
                  <a:pt x="248" y="120"/>
                </a:lnTo>
                <a:lnTo>
                  <a:pt x="255" y="114"/>
                </a:lnTo>
                <a:lnTo>
                  <a:pt x="258" y="111"/>
                </a:lnTo>
                <a:lnTo>
                  <a:pt x="260" y="105"/>
                </a:lnTo>
                <a:lnTo>
                  <a:pt x="262" y="100"/>
                </a:lnTo>
                <a:lnTo>
                  <a:pt x="269" y="100"/>
                </a:lnTo>
                <a:lnTo>
                  <a:pt x="275" y="94"/>
                </a:lnTo>
                <a:lnTo>
                  <a:pt x="276" y="91"/>
                </a:lnTo>
                <a:lnTo>
                  <a:pt x="282" y="91"/>
                </a:lnTo>
                <a:lnTo>
                  <a:pt x="287" y="96"/>
                </a:lnTo>
                <a:lnTo>
                  <a:pt x="289" y="102"/>
                </a:lnTo>
                <a:lnTo>
                  <a:pt x="293" y="105"/>
                </a:lnTo>
                <a:lnTo>
                  <a:pt x="296" y="109"/>
                </a:lnTo>
                <a:lnTo>
                  <a:pt x="304" y="107"/>
                </a:lnTo>
                <a:lnTo>
                  <a:pt x="311" y="107"/>
                </a:lnTo>
                <a:lnTo>
                  <a:pt x="311" y="112"/>
                </a:lnTo>
                <a:lnTo>
                  <a:pt x="313" y="118"/>
                </a:lnTo>
                <a:lnTo>
                  <a:pt x="314" y="123"/>
                </a:lnTo>
                <a:lnTo>
                  <a:pt x="311" y="129"/>
                </a:lnTo>
                <a:lnTo>
                  <a:pt x="307" y="136"/>
                </a:lnTo>
                <a:lnTo>
                  <a:pt x="307" y="143"/>
                </a:lnTo>
                <a:lnTo>
                  <a:pt x="313" y="150"/>
                </a:lnTo>
                <a:lnTo>
                  <a:pt x="316" y="156"/>
                </a:lnTo>
                <a:lnTo>
                  <a:pt x="314" y="161"/>
                </a:lnTo>
                <a:lnTo>
                  <a:pt x="311" y="165"/>
                </a:lnTo>
                <a:lnTo>
                  <a:pt x="311" y="168"/>
                </a:lnTo>
                <a:lnTo>
                  <a:pt x="307" y="176"/>
                </a:lnTo>
                <a:lnTo>
                  <a:pt x="300" y="176"/>
                </a:lnTo>
                <a:lnTo>
                  <a:pt x="296" y="179"/>
                </a:lnTo>
                <a:lnTo>
                  <a:pt x="293" y="183"/>
                </a:lnTo>
                <a:lnTo>
                  <a:pt x="289" y="186"/>
                </a:lnTo>
                <a:lnTo>
                  <a:pt x="289" y="192"/>
                </a:lnTo>
                <a:lnTo>
                  <a:pt x="287" y="199"/>
                </a:lnTo>
                <a:lnTo>
                  <a:pt x="291" y="203"/>
                </a:lnTo>
                <a:lnTo>
                  <a:pt x="291" y="208"/>
                </a:lnTo>
                <a:lnTo>
                  <a:pt x="287" y="210"/>
                </a:lnTo>
                <a:lnTo>
                  <a:pt x="284" y="215"/>
                </a:lnTo>
                <a:lnTo>
                  <a:pt x="282" y="219"/>
                </a:lnTo>
                <a:lnTo>
                  <a:pt x="282" y="224"/>
                </a:lnTo>
                <a:lnTo>
                  <a:pt x="280" y="230"/>
                </a:lnTo>
                <a:lnTo>
                  <a:pt x="284" y="233"/>
                </a:lnTo>
                <a:lnTo>
                  <a:pt x="282" y="241"/>
                </a:lnTo>
                <a:lnTo>
                  <a:pt x="280" y="244"/>
                </a:lnTo>
                <a:lnTo>
                  <a:pt x="278" y="252"/>
                </a:lnTo>
                <a:lnTo>
                  <a:pt x="280" y="257"/>
                </a:lnTo>
                <a:lnTo>
                  <a:pt x="282" y="261"/>
                </a:lnTo>
                <a:lnTo>
                  <a:pt x="282" y="266"/>
                </a:lnTo>
                <a:lnTo>
                  <a:pt x="284" y="271"/>
                </a:lnTo>
                <a:lnTo>
                  <a:pt x="282" y="279"/>
                </a:lnTo>
                <a:lnTo>
                  <a:pt x="282" y="286"/>
                </a:lnTo>
                <a:lnTo>
                  <a:pt x="282" y="291"/>
                </a:lnTo>
                <a:lnTo>
                  <a:pt x="285" y="295"/>
                </a:lnTo>
                <a:lnTo>
                  <a:pt x="285" y="300"/>
                </a:lnTo>
                <a:lnTo>
                  <a:pt x="289" y="306"/>
                </a:lnTo>
                <a:lnTo>
                  <a:pt x="293" y="309"/>
                </a:lnTo>
                <a:lnTo>
                  <a:pt x="293" y="317"/>
                </a:lnTo>
                <a:lnTo>
                  <a:pt x="300" y="322"/>
                </a:lnTo>
                <a:lnTo>
                  <a:pt x="296" y="329"/>
                </a:lnTo>
                <a:lnTo>
                  <a:pt x="298" y="336"/>
                </a:lnTo>
                <a:lnTo>
                  <a:pt x="302" y="338"/>
                </a:lnTo>
                <a:lnTo>
                  <a:pt x="307" y="338"/>
                </a:lnTo>
                <a:lnTo>
                  <a:pt x="314" y="342"/>
                </a:lnTo>
                <a:lnTo>
                  <a:pt x="320" y="349"/>
                </a:lnTo>
                <a:lnTo>
                  <a:pt x="323" y="354"/>
                </a:lnTo>
                <a:lnTo>
                  <a:pt x="325" y="362"/>
                </a:lnTo>
                <a:lnTo>
                  <a:pt x="331" y="363"/>
                </a:lnTo>
                <a:lnTo>
                  <a:pt x="336" y="369"/>
                </a:lnTo>
                <a:lnTo>
                  <a:pt x="340" y="378"/>
                </a:lnTo>
                <a:lnTo>
                  <a:pt x="345" y="380"/>
                </a:lnTo>
                <a:lnTo>
                  <a:pt x="350" y="380"/>
                </a:lnTo>
                <a:lnTo>
                  <a:pt x="354" y="385"/>
                </a:lnTo>
                <a:lnTo>
                  <a:pt x="352" y="391"/>
                </a:lnTo>
                <a:lnTo>
                  <a:pt x="358" y="394"/>
                </a:lnTo>
                <a:lnTo>
                  <a:pt x="358" y="400"/>
                </a:lnTo>
                <a:lnTo>
                  <a:pt x="361" y="407"/>
                </a:lnTo>
                <a:lnTo>
                  <a:pt x="365" y="414"/>
                </a:lnTo>
                <a:lnTo>
                  <a:pt x="369" y="421"/>
                </a:lnTo>
                <a:lnTo>
                  <a:pt x="374" y="425"/>
                </a:lnTo>
                <a:lnTo>
                  <a:pt x="379" y="427"/>
                </a:lnTo>
                <a:lnTo>
                  <a:pt x="387" y="429"/>
                </a:lnTo>
                <a:lnTo>
                  <a:pt x="392" y="427"/>
                </a:lnTo>
                <a:lnTo>
                  <a:pt x="397" y="423"/>
                </a:lnTo>
                <a:lnTo>
                  <a:pt x="405" y="423"/>
                </a:lnTo>
                <a:lnTo>
                  <a:pt x="412" y="419"/>
                </a:lnTo>
                <a:lnTo>
                  <a:pt x="412" y="414"/>
                </a:lnTo>
                <a:lnTo>
                  <a:pt x="412" y="409"/>
                </a:lnTo>
                <a:lnTo>
                  <a:pt x="419" y="405"/>
                </a:lnTo>
                <a:lnTo>
                  <a:pt x="426" y="403"/>
                </a:lnTo>
                <a:lnTo>
                  <a:pt x="432" y="407"/>
                </a:lnTo>
                <a:lnTo>
                  <a:pt x="443" y="407"/>
                </a:lnTo>
                <a:lnTo>
                  <a:pt x="453" y="403"/>
                </a:lnTo>
                <a:lnTo>
                  <a:pt x="455" y="396"/>
                </a:lnTo>
                <a:lnTo>
                  <a:pt x="452" y="391"/>
                </a:lnTo>
                <a:lnTo>
                  <a:pt x="455" y="387"/>
                </a:lnTo>
                <a:lnTo>
                  <a:pt x="461" y="389"/>
                </a:lnTo>
                <a:lnTo>
                  <a:pt x="468" y="387"/>
                </a:lnTo>
                <a:lnTo>
                  <a:pt x="466" y="382"/>
                </a:lnTo>
                <a:lnTo>
                  <a:pt x="461" y="378"/>
                </a:lnTo>
                <a:lnTo>
                  <a:pt x="459" y="371"/>
                </a:lnTo>
                <a:lnTo>
                  <a:pt x="468" y="369"/>
                </a:lnTo>
                <a:lnTo>
                  <a:pt x="475" y="367"/>
                </a:lnTo>
                <a:lnTo>
                  <a:pt x="479" y="362"/>
                </a:lnTo>
                <a:lnTo>
                  <a:pt x="481" y="353"/>
                </a:lnTo>
                <a:lnTo>
                  <a:pt x="481" y="347"/>
                </a:lnTo>
                <a:lnTo>
                  <a:pt x="486" y="347"/>
                </a:lnTo>
                <a:lnTo>
                  <a:pt x="491" y="344"/>
                </a:lnTo>
                <a:lnTo>
                  <a:pt x="495" y="342"/>
                </a:lnTo>
                <a:lnTo>
                  <a:pt x="499" y="344"/>
                </a:lnTo>
                <a:lnTo>
                  <a:pt x="502" y="347"/>
                </a:lnTo>
                <a:lnTo>
                  <a:pt x="508" y="344"/>
                </a:lnTo>
                <a:lnTo>
                  <a:pt x="506" y="338"/>
                </a:lnTo>
                <a:lnTo>
                  <a:pt x="502" y="335"/>
                </a:lnTo>
                <a:lnTo>
                  <a:pt x="499" y="329"/>
                </a:lnTo>
                <a:lnTo>
                  <a:pt x="495" y="326"/>
                </a:lnTo>
                <a:lnTo>
                  <a:pt x="490" y="326"/>
                </a:lnTo>
                <a:lnTo>
                  <a:pt x="484" y="324"/>
                </a:lnTo>
                <a:lnTo>
                  <a:pt x="481" y="320"/>
                </a:lnTo>
                <a:lnTo>
                  <a:pt x="484" y="315"/>
                </a:lnTo>
                <a:lnTo>
                  <a:pt x="491" y="317"/>
                </a:lnTo>
                <a:lnTo>
                  <a:pt x="497" y="317"/>
                </a:lnTo>
                <a:lnTo>
                  <a:pt x="500" y="317"/>
                </a:lnTo>
                <a:lnTo>
                  <a:pt x="508" y="315"/>
                </a:lnTo>
                <a:lnTo>
                  <a:pt x="513" y="311"/>
                </a:lnTo>
                <a:lnTo>
                  <a:pt x="518" y="308"/>
                </a:lnTo>
                <a:lnTo>
                  <a:pt x="524" y="302"/>
                </a:lnTo>
                <a:lnTo>
                  <a:pt x="529" y="297"/>
                </a:lnTo>
                <a:lnTo>
                  <a:pt x="536" y="297"/>
                </a:lnTo>
                <a:lnTo>
                  <a:pt x="535" y="293"/>
                </a:lnTo>
                <a:lnTo>
                  <a:pt x="533" y="284"/>
                </a:lnTo>
                <a:lnTo>
                  <a:pt x="538" y="280"/>
                </a:lnTo>
                <a:lnTo>
                  <a:pt x="544" y="282"/>
                </a:lnTo>
                <a:lnTo>
                  <a:pt x="546" y="279"/>
                </a:lnTo>
                <a:lnTo>
                  <a:pt x="544" y="271"/>
                </a:lnTo>
                <a:lnTo>
                  <a:pt x="544" y="266"/>
                </a:lnTo>
                <a:lnTo>
                  <a:pt x="546" y="259"/>
                </a:lnTo>
                <a:lnTo>
                  <a:pt x="542" y="257"/>
                </a:lnTo>
                <a:lnTo>
                  <a:pt x="538" y="250"/>
                </a:lnTo>
                <a:lnTo>
                  <a:pt x="542" y="244"/>
                </a:lnTo>
                <a:lnTo>
                  <a:pt x="549" y="244"/>
                </a:lnTo>
                <a:lnTo>
                  <a:pt x="553" y="239"/>
                </a:lnTo>
                <a:lnTo>
                  <a:pt x="556" y="235"/>
                </a:lnTo>
                <a:lnTo>
                  <a:pt x="560" y="232"/>
                </a:lnTo>
                <a:lnTo>
                  <a:pt x="564" y="233"/>
                </a:lnTo>
                <a:lnTo>
                  <a:pt x="569" y="237"/>
                </a:lnTo>
                <a:lnTo>
                  <a:pt x="574" y="230"/>
                </a:lnTo>
                <a:lnTo>
                  <a:pt x="582" y="228"/>
                </a:lnTo>
                <a:lnTo>
                  <a:pt x="585" y="224"/>
                </a:lnTo>
                <a:lnTo>
                  <a:pt x="589" y="221"/>
                </a:lnTo>
                <a:lnTo>
                  <a:pt x="596" y="224"/>
                </a:lnTo>
                <a:lnTo>
                  <a:pt x="602" y="226"/>
                </a:lnTo>
                <a:lnTo>
                  <a:pt x="609" y="224"/>
                </a:lnTo>
                <a:lnTo>
                  <a:pt x="616" y="226"/>
                </a:lnTo>
                <a:lnTo>
                  <a:pt x="620" y="230"/>
                </a:lnTo>
                <a:lnTo>
                  <a:pt x="623" y="237"/>
                </a:lnTo>
                <a:lnTo>
                  <a:pt x="629" y="242"/>
                </a:lnTo>
                <a:lnTo>
                  <a:pt x="632" y="248"/>
                </a:lnTo>
                <a:lnTo>
                  <a:pt x="639" y="252"/>
                </a:lnTo>
                <a:lnTo>
                  <a:pt x="641" y="255"/>
                </a:lnTo>
                <a:lnTo>
                  <a:pt x="645" y="261"/>
                </a:lnTo>
                <a:lnTo>
                  <a:pt x="650" y="264"/>
                </a:lnTo>
                <a:lnTo>
                  <a:pt x="654" y="268"/>
                </a:lnTo>
                <a:lnTo>
                  <a:pt x="659" y="273"/>
                </a:lnTo>
                <a:lnTo>
                  <a:pt x="663" y="279"/>
                </a:lnTo>
                <a:lnTo>
                  <a:pt x="668" y="279"/>
                </a:lnTo>
                <a:lnTo>
                  <a:pt x="670" y="275"/>
                </a:lnTo>
                <a:lnTo>
                  <a:pt x="672" y="270"/>
                </a:lnTo>
                <a:lnTo>
                  <a:pt x="674" y="266"/>
                </a:lnTo>
                <a:lnTo>
                  <a:pt x="679" y="264"/>
                </a:lnTo>
                <a:lnTo>
                  <a:pt x="685" y="262"/>
                </a:lnTo>
                <a:lnTo>
                  <a:pt x="685" y="257"/>
                </a:lnTo>
                <a:lnTo>
                  <a:pt x="685" y="252"/>
                </a:lnTo>
                <a:lnTo>
                  <a:pt x="681" y="246"/>
                </a:lnTo>
                <a:lnTo>
                  <a:pt x="681" y="241"/>
                </a:lnTo>
                <a:lnTo>
                  <a:pt x="683" y="233"/>
                </a:lnTo>
                <a:lnTo>
                  <a:pt x="683" y="224"/>
                </a:lnTo>
                <a:lnTo>
                  <a:pt x="686" y="221"/>
                </a:lnTo>
                <a:lnTo>
                  <a:pt x="695" y="219"/>
                </a:lnTo>
                <a:lnTo>
                  <a:pt x="701" y="223"/>
                </a:lnTo>
                <a:lnTo>
                  <a:pt x="706" y="228"/>
                </a:lnTo>
                <a:lnTo>
                  <a:pt x="710" y="233"/>
                </a:lnTo>
                <a:lnTo>
                  <a:pt x="712" y="237"/>
                </a:lnTo>
                <a:lnTo>
                  <a:pt x="712" y="242"/>
                </a:lnTo>
                <a:lnTo>
                  <a:pt x="715" y="248"/>
                </a:lnTo>
                <a:lnTo>
                  <a:pt x="721" y="252"/>
                </a:lnTo>
                <a:lnTo>
                  <a:pt x="728" y="252"/>
                </a:lnTo>
                <a:lnTo>
                  <a:pt x="732" y="255"/>
                </a:lnTo>
                <a:lnTo>
                  <a:pt x="735" y="259"/>
                </a:lnTo>
                <a:lnTo>
                  <a:pt x="742" y="266"/>
                </a:lnTo>
                <a:lnTo>
                  <a:pt x="748" y="273"/>
                </a:lnTo>
                <a:lnTo>
                  <a:pt x="753" y="275"/>
                </a:lnTo>
                <a:lnTo>
                  <a:pt x="759" y="279"/>
                </a:lnTo>
                <a:lnTo>
                  <a:pt x="764" y="282"/>
                </a:lnTo>
                <a:lnTo>
                  <a:pt x="769" y="286"/>
                </a:lnTo>
                <a:lnTo>
                  <a:pt x="778" y="291"/>
                </a:lnTo>
                <a:lnTo>
                  <a:pt x="782" y="295"/>
                </a:lnTo>
                <a:lnTo>
                  <a:pt x="788" y="298"/>
                </a:lnTo>
                <a:lnTo>
                  <a:pt x="791" y="306"/>
                </a:lnTo>
                <a:lnTo>
                  <a:pt x="795" y="311"/>
                </a:lnTo>
                <a:lnTo>
                  <a:pt x="800" y="315"/>
                </a:lnTo>
                <a:lnTo>
                  <a:pt x="806" y="315"/>
                </a:lnTo>
                <a:lnTo>
                  <a:pt x="811" y="313"/>
                </a:lnTo>
                <a:lnTo>
                  <a:pt x="816" y="309"/>
                </a:lnTo>
                <a:lnTo>
                  <a:pt x="820" y="306"/>
                </a:lnTo>
                <a:lnTo>
                  <a:pt x="825" y="302"/>
                </a:lnTo>
                <a:lnTo>
                  <a:pt x="829" y="300"/>
                </a:lnTo>
                <a:lnTo>
                  <a:pt x="838" y="300"/>
                </a:lnTo>
                <a:lnTo>
                  <a:pt x="840" y="295"/>
                </a:lnTo>
                <a:lnTo>
                  <a:pt x="840" y="289"/>
                </a:lnTo>
                <a:lnTo>
                  <a:pt x="845" y="288"/>
                </a:lnTo>
                <a:lnTo>
                  <a:pt x="849" y="288"/>
                </a:lnTo>
                <a:lnTo>
                  <a:pt x="860" y="288"/>
                </a:lnTo>
                <a:lnTo>
                  <a:pt x="867" y="284"/>
                </a:lnTo>
                <a:lnTo>
                  <a:pt x="878" y="282"/>
                </a:lnTo>
                <a:lnTo>
                  <a:pt x="878" y="275"/>
                </a:lnTo>
                <a:lnTo>
                  <a:pt x="880" y="264"/>
                </a:lnTo>
                <a:lnTo>
                  <a:pt x="883" y="261"/>
                </a:lnTo>
                <a:lnTo>
                  <a:pt x="887" y="255"/>
                </a:lnTo>
                <a:lnTo>
                  <a:pt x="889" y="252"/>
                </a:lnTo>
                <a:lnTo>
                  <a:pt x="892" y="248"/>
                </a:lnTo>
                <a:lnTo>
                  <a:pt x="898" y="242"/>
                </a:lnTo>
                <a:lnTo>
                  <a:pt x="903" y="239"/>
                </a:lnTo>
                <a:lnTo>
                  <a:pt x="909" y="237"/>
                </a:lnTo>
                <a:lnTo>
                  <a:pt x="916" y="239"/>
                </a:lnTo>
                <a:lnTo>
                  <a:pt x="927" y="241"/>
                </a:lnTo>
                <a:lnTo>
                  <a:pt x="930" y="241"/>
                </a:lnTo>
                <a:lnTo>
                  <a:pt x="932" y="244"/>
                </a:lnTo>
                <a:lnTo>
                  <a:pt x="936" y="250"/>
                </a:lnTo>
                <a:lnTo>
                  <a:pt x="945" y="252"/>
                </a:lnTo>
                <a:lnTo>
                  <a:pt x="952" y="252"/>
                </a:lnTo>
                <a:lnTo>
                  <a:pt x="955" y="253"/>
                </a:lnTo>
                <a:lnTo>
                  <a:pt x="955" y="259"/>
                </a:lnTo>
                <a:lnTo>
                  <a:pt x="955" y="264"/>
                </a:lnTo>
                <a:lnTo>
                  <a:pt x="963" y="270"/>
                </a:lnTo>
                <a:lnTo>
                  <a:pt x="970" y="273"/>
                </a:lnTo>
                <a:lnTo>
                  <a:pt x="975" y="275"/>
                </a:lnTo>
                <a:lnTo>
                  <a:pt x="979" y="275"/>
                </a:lnTo>
                <a:lnTo>
                  <a:pt x="984" y="279"/>
                </a:lnTo>
                <a:lnTo>
                  <a:pt x="990" y="279"/>
                </a:lnTo>
                <a:lnTo>
                  <a:pt x="997" y="275"/>
                </a:lnTo>
                <a:lnTo>
                  <a:pt x="1002" y="271"/>
                </a:lnTo>
                <a:lnTo>
                  <a:pt x="1008" y="270"/>
                </a:lnTo>
                <a:lnTo>
                  <a:pt x="1015" y="270"/>
                </a:lnTo>
                <a:lnTo>
                  <a:pt x="1022" y="268"/>
                </a:lnTo>
                <a:lnTo>
                  <a:pt x="1028" y="264"/>
                </a:lnTo>
                <a:lnTo>
                  <a:pt x="1035" y="259"/>
                </a:lnTo>
                <a:lnTo>
                  <a:pt x="1037" y="252"/>
                </a:lnTo>
                <a:lnTo>
                  <a:pt x="1039" y="246"/>
                </a:lnTo>
                <a:lnTo>
                  <a:pt x="1039" y="241"/>
                </a:lnTo>
                <a:lnTo>
                  <a:pt x="1046" y="237"/>
                </a:lnTo>
                <a:lnTo>
                  <a:pt x="1053" y="235"/>
                </a:lnTo>
                <a:lnTo>
                  <a:pt x="1057" y="232"/>
                </a:lnTo>
                <a:lnTo>
                  <a:pt x="1062" y="226"/>
                </a:lnTo>
                <a:lnTo>
                  <a:pt x="1060" y="221"/>
                </a:lnTo>
                <a:lnTo>
                  <a:pt x="1053" y="219"/>
                </a:lnTo>
                <a:lnTo>
                  <a:pt x="1048" y="221"/>
                </a:lnTo>
                <a:lnTo>
                  <a:pt x="1042" y="224"/>
                </a:lnTo>
                <a:lnTo>
                  <a:pt x="1035" y="224"/>
                </a:lnTo>
                <a:lnTo>
                  <a:pt x="1039" y="219"/>
                </a:lnTo>
                <a:lnTo>
                  <a:pt x="1042" y="217"/>
                </a:lnTo>
                <a:lnTo>
                  <a:pt x="1046" y="212"/>
                </a:lnTo>
                <a:lnTo>
                  <a:pt x="1049" y="206"/>
                </a:lnTo>
                <a:lnTo>
                  <a:pt x="1048" y="201"/>
                </a:lnTo>
                <a:lnTo>
                  <a:pt x="1048" y="194"/>
                </a:lnTo>
                <a:lnTo>
                  <a:pt x="1039" y="188"/>
                </a:lnTo>
                <a:lnTo>
                  <a:pt x="1033" y="181"/>
                </a:lnTo>
                <a:lnTo>
                  <a:pt x="1040" y="179"/>
                </a:lnTo>
                <a:lnTo>
                  <a:pt x="1046" y="181"/>
                </a:lnTo>
                <a:lnTo>
                  <a:pt x="1053" y="185"/>
                </a:lnTo>
                <a:lnTo>
                  <a:pt x="1058" y="186"/>
                </a:lnTo>
                <a:lnTo>
                  <a:pt x="1062" y="192"/>
                </a:lnTo>
                <a:lnTo>
                  <a:pt x="1066" y="194"/>
                </a:lnTo>
                <a:lnTo>
                  <a:pt x="1071" y="190"/>
                </a:lnTo>
                <a:lnTo>
                  <a:pt x="1073" y="185"/>
                </a:lnTo>
                <a:lnTo>
                  <a:pt x="1080" y="186"/>
                </a:lnTo>
                <a:lnTo>
                  <a:pt x="1084" y="190"/>
                </a:lnTo>
                <a:lnTo>
                  <a:pt x="1080" y="194"/>
                </a:lnTo>
                <a:lnTo>
                  <a:pt x="1076" y="201"/>
                </a:lnTo>
                <a:lnTo>
                  <a:pt x="1075" y="206"/>
                </a:lnTo>
                <a:lnTo>
                  <a:pt x="1082" y="208"/>
                </a:lnTo>
                <a:lnTo>
                  <a:pt x="1086" y="210"/>
                </a:lnTo>
                <a:lnTo>
                  <a:pt x="1091" y="212"/>
                </a:lnTo>
                <a:lnTo>
                  <a:pt x="1095" y="217"/>
                </a:lnTo>
                <a:lnTo>
                  <a:pt x="1100" y="221"/>
                </a:lnTo>
                <a:lnTo>
                  <a:pt x="1102" y="224"/>
                </a:lnTo>
                <a:lnTo>
                  <a:pt x="1105" y="228"/>
                </a:lnTo>
                <a:lnTo>
                  <a:pt x="1105" y="233"/>
                </a:lnTo>
                <a:lnTo>
                  <a:pt x="1109" y="242"/>
                </a:lnTo>
                <a:lnTo>
                  <a:pt x="1109" y="248"/>
                </a:lnTo>
                <a:lnTo>
                  <a:pt x="1113" y="252"/>
                </a:lnTo>
                <a:lnTo>
                  <a:pt x="1122" y="250"/>
                </a:lnTo>
                <a:lnTo>
                  <a:pt x="1125" y="244"/>
                </a:lnTo>
                <a:lnTo>
                  <a:pt x="1129" y="239"/>
                </a:lnTo>
                <a:lnTo>
                  <a:pt x="1125" y="233"/>
                </a:lnTo>
                <a:lnTo>
                  <a:pt x="1123" y="228"/>
                </a:lnTo>
                <a:lnTo>
                  <a:pt x="1123" y="223"/>
                </a:lnTo>
                <a:lnTo>
                  <a:pt x="1122" y="215"/>
                </a:lnTo>
                <a:lnTo>
                  <a:pt x="1122" y="210"/>
                </a:lnTo>
                <a:lnTo>
                  <a:pt x="1123" y="206"/>
                </a:lnTo>
                <a:lnTo>
                  <a:pt x="1123" y="201"/>
                </a:lnTo>
                <a:lnTo>
                  <a:pt x="1127" y="196"/>
                </a:lnTo>
                <a:lnTo>
                  <a:pt x="1129" y="188"/>
                </a:lnTo>
                <a:lnTo>
                  <a:pt x="1134" y="183"/>
                </a:lnTo>
                <a:lnTo>
                  <a:pt x="1136" y="177"/>
                </a:lnTo>
                <a:lnTo>
                  <a:pt x="1136" y="172"/>
                </a:lnTo>
                <a:lnTo>
                  <a:pt x="1136" y="167"/>
                </a:lnTo>
                <a:lnTo>
                  <a:pt x="1143" y="165"/>
                </a:lnTo>
                <a:lnTo>
                  <a:pt x="1149" y="165"/>
                </a:lnTo>
                <a:lnTo>
                  <a:pt x="1149" y="159"/>
                </a:lnTo>
                <a:lnTo>
                  <a:pt x="1152" y="154"/>
                </a:lnTo>
                <a:lnTo>
                  <a:pt x="1161" y="156"/>
                </a:lnTo>
                <a:lnTo>
                  <a:pt x="1167" y="161"/>
                </a:lnTo>
                <a:lnTo>
                  <a:pt x="1169" y="165"/>
                </a:lnTo>
                <a:lnTo>
                  <a:pt x="1169" y="170"/>
                </a:lnTo>
                <a:lnTo>
                  <a:pt x="1165" y="176"/>
                </a:lnTo>
                <a:lnTo>
                  <a:pt x="1161" y="177"/>
                </a:lnTo>
                <a:lnTo>
                  <a:pt x="1165" y="181"/>
                </a:lnTo>
                <a:lnTo>
                  <a:pt x="1172" y="185"/>
                </a:lnTo>
                <a:lnTo>
                  <a:pt x="1174" y="190"/>
                </a:lnTo>
                <a:lnTo>
                  <a:pt x="1169" y="194"/>
                </a:lnTo>
                <a:lnTo>
                  <a:pt x="1161" y="194"/>
                </a:lnTo>
                <a:lnTo>
                  <a:pt x="1158" y="201"/>
                </a:lnTo>
                <a:lnTo>
                  <a:pt x="1163" y="206"/>
                </a:lnTo>
                <a:lnTo>
                  <a:pt x="1170" y="206"/>
                </a:lnTo>
                <a:lnTo>
                  <a:pt x="1179" y="206"/>
                </a:lnTo>
                <a:lnTo>
                  <a:pt x="1187" y="206"/>
                </a:lnTo>
                <a:lnTo>
                  <a:pt x="1192" y="205"/>
                </a:lnTo>
                <a:lnTo>
                  <a:pt x="1197" y="205"/>
                </a:lnTo>
                <a:lnTo>
                  <a:pt x="1203" y="203"/>
                </a:lnTo>
                <a:lnTo>
                  <a:pt x="1208" y="201"/>
                </a:lnTo>
                <a:lnTo>
                  <a:pt x="1212" y="201"/>
                </a:lnTo>
                <a:lnTo>
                  <a:pt x="1223" y="203"/>
                </a:lnTo>
                <a:lnTo>
                  <a:pt x="1230" y="208"/>
                </a:lnTo>
                <a:lnTo>
                  <a:pt x="1235" y="208"/>
                </a:lnTo>
                <a:lnTo>
                  <a:pt x="1244" y="205"/>
                </a:lnTo>
                <a:lnTo>
                  <a:pt x="1248" y="199"/>
                </a:lnTo>
                <a:lnTo>
                  <a:pt x="1253" y="192"/>
                </a:lnTo>
                <a:lnTo>
                  <a:pt x="1259" y="192"/>
                </a:lnTo>
                <a:lnTo>
                  <a:pt x="1262" y="194"/>
                </a:lnTo>
                <a:lnTo>
                  <a:pt x="1268" y="199"/>
                </a:lnTo>
                <a:lnTo>
                  <a:pt x="1273" y="205"/>
                </a:lnTo>
                <a:lnTo>
                  <a:pt x="1279" y="206"/>
                </a:lnTo>
                <a:lnTo>
                  <a:pt x="1282" y="206"/>
                </a:lnTo>
                <a:lnTo>
                  <a:pt x="1288" y="208"/>
                </a:lnTo>
                <a:lnTo>
                  <a:pt x="1295" y="212"/>
                </a:lnTo>
                <a:lnTo>
                  <a:pt x="1295" y="217"/>
                </a:lnTo>
                <a:lnTo>
                  <a:pt x="1297" y="223"/>
                </a:lnTo>
                <a:lnTo>
                  <a:pt x="1302" y="226"/>
                </a:lnTo>
                <a:lnTo>
                  <a:pt x="1308" y="226"/>
                </a:lnTo>
                <a:lnTo>
                  <a:pt x="1315" y="226"/>
                </a:lnTo>
                <a:lnTo>
                  <a:pt x="1326" y="223"/>
                </a:lnTo>
                <a:lnTo>
                  <a:pt x="1337" y="221"/>
                </a:lnTo>
                <a:lnTo>
                  <a:pt x="1346" y="221"/>
                </a:lnTo>
                <a:lnTo>
                  <a:pt x="1353" y="223"/>
                </a:lnTo>
                <a:lnTo>
                  <a:pt x="1360" y="228"/>
                </a:lnTo>
                <a:lnTo>
                  <a:pt x="1365" y="230"/>
                </a:lnTo>
                <a:lnTo>
                  <a:pt x="1374" y="232"/>
                </a:lnTo>
                <a:lnTo>
                  <a:pt x="1380" y="235"/>
                </a:lnTo>
                <a:lnTo>
                  <a:pt x="1383" y="241"/>
                </a:lnTo>
                <a:lnTo>
                  <a:pt x="1385" y="246"/>
                </a:lnTo>
                <a:lnTo>
                  <a:pt x="1387" y="239"/>
                </a:lnTo>
                <a:lnTo>
                  <a:pt x="1385" y="233"/>
                </a:lnTo>
                <a:lnTo>
                  <a:pt x="1383" y="226"/>
                </a:lnTo>
                <a:lnTo>
                  <a:pt x="1385" y="219"/>
                </a:lnTo>
                <a:lnTo>
                  <a:pt x="1389" y="215"/>
                </a:lnTo>
                <a:lnTo>
                  <a:pt x="1391" y="208"/>
                </a:lnTo>
                <a:lnTo>
                  <a:pt x="1387" y="205"/>
                </a:lnTo>
                <a:lnTo>
                  <a:pt x="1389" y="199"/>
                </a:lnTo>
                <a:lnTo>
                  <a:pt x="1393" y="194"/>
                </a:lnTo>
                <a:lnTo>
                  <a:pt x="1389" y="188"/>
                </a:lnTo>
                <a:lnTo>
                  <a:pt x="1383" y="181"/>
                </a:lnTo>
                <a:lnTo>
                  <a:pt x="1383" y="174"/>
                </a:lnTo>
                <a:lnTo>
                  <a:pt x="1387" y="170"/>
                </a:lnTo>
                <a:lnTo>
                  <a:pt x="1394" y="167"/>
                </a:lnTo>
                <a:lnTo>
                  <a:pt x="1400" y="163"/>
                </a:lnTo>
                <a:lnTo>
                  <a:pt x="1400" y="159"/>
                </a:lnTo>
                <a:lnTo>
                  <a:pt x="1398" y="154"/>
                </a:lnTo>
                <a:lnTo>
                  <a:pt x="1391" y="149"/>
                </a:lnTo>
                <a:lnTo>
                  <a:pt x="1382" y="143"/>
                </a:lnTo>
                <a:lnTo>
                  <a:pt x="1376" y="141"/>
                </a:lnTo>
                <a:lnTo>
                  <a:pt x="1373" y="136"/>
                </a:lnTo>
                <a:lnTo>
                  <a:pt x="1374" y="130"/>
                </a:lnTo>
                <a:lnTo>
                  <a:pt x="1380" y="127"/>
                </a:lnTo>
                <a:lnTo>
                  <a:pt x="1383" y="132"/>
                </a:lnTo>
                <a:lnTo>
                  <a:pt x="1387" y="136"/>
                </a:lnTo>
                <a:lnTo>
                  <a:pt x="1393" y="138"/>
                </a:lnTo>
                <a:lnTo>
                  <a:pt x="1398" y="141"/>
                </a:lnTo>
                <a:lnTo>
                  <a:pt x="1403" y="145"/>
                </a:lnTo>
                <a:lnTo>
                  <a:pt x="1409" y="150"/>
                </a:lnTo>
                <a:lnTo>
                  <a:pt x="1409" y="158"/>
                </a:lnTo>
                <a:lnTo>
                  <a:pt x="1411" y="165"/>
                </a:lnTo>
                <a:lnTo>
                  <a:pt x="1414" y="168"/>
                </a:lnTo>
                <a:lnTo>
                  <a:pt x="1412" y="174"/>
                </a:lnTo>
                <a:lnTo>
                  <a:pt x="1407" y="176"/>
                </a:lnTo>
                <a:lnTo>
                  <a:pt x="1409" y="181"/>
                </a:lnTo>
                <a:lnTo>
                  <a:pt x="1414" y="185"/>
                </a:lnTo>
                <a:lnTo>
                  <a:pt x="1420" y="190"/>
                </a:lnTo>
                <a:lnTo>
                  <a:pt x="1418" y="197"/>
                </a:lnTo>
                <a:lnTo>
                  <a:pt x="1423" y="203"/>
                </a:lnTo>
                <a:lnTo>
                  <a:pt x="1429" y="203"/>
                </a:lnTo>
                <a:lnTo>
                  <a:pt x="1430" y="206"/>
                </a:lnTo>
                <a:lnTo>
                  <a:pt x="1427" y="215"/>
                </a:lnTo>
                <a:lnTo>
                  <a:pt x="1430" y="221"/>
                </a:lnTo>
                <a:lnTo>
                  <a:pt x="1439" y="221"/>
                </a:lnTo>
                <a:lnTo>
                  <a:pt x="1447" y="219"/>
                </a:lnTo>
                <a:lnTo>
                  <a:pt x="1454" y="215"/>
                </a:lnTo>
                <a:lnTo>
                  <a:pt x="1461" y="212"/>
                </a:lnTo>
                <a:lnTo>
                  <a:pt x="1468" y="210"/>
                </a:lnTo>
                <a:lnTo>
                  <a:pt x="1474" y="208"/>
                </a:lnTo>
                <a:lnTo>
                  <a:pt x="1479" y="205"/>
                </a:lnTo>
                <a:lnTo>
                  <a:pt x="1485" y="199"/>
                </a:lnTo>
                <a:lnTo>
                  <a:pt x="1492" y="196"/>
                </a:lnTo>
                <a:lnTo>
                  <a:pt x="1495" y="192"/>
                </a:lnTo>
                <a:lnTo>
                  <a:pt x="1501" y="190"/>
                </a:lnTo>
                <a:lnTo>
                  <a:pt x="1510" y="190"/>
                </a:lnTo>
                <a:lnTo>
                  <a:pt x="1517" y="188"/>
                </a:lnTo>
                <a:lnTo>
                  <a:pt x="1523" y="188"/>
                </a:lnTo>
                <a:lnTo>
                  <a:pt x="1532" y="186"/>
                </a:lnTo>
                <a:lnTo>
                  <a:pt x="1539" y="186"/>
                </a:lnTo>
                <a:lnTo>
                  <a:pt x="1544" y="183"/>
                </a:lnTo>
                <a:lnTo>
                  <a:pt x="1550" y="183"/>
                </a:lnTo>
                <a:lnTo>
                  <a:pt x="1555" y="185"/>
                </a:lnTo>
                <a:lnTo>
                  <a:pt x="1559" y="190"/>
                </a:lnTo>
                <a:lnTo>
                  <a:pt x="1562" y="194"/>
                </a:lnTo>
                <a:lnTo>
                  <a:pt x="1568" y="192"/>
                </a:lnTo>
                <a:lnTo>
                  <a:pt x="1573" y="190"/>
                </a:lnTo>
                <a:lnTo>
                  <a:pt x="1580" y="188"/>
                </a:lnTo>
                <a:lnTo>
                  <a:pt x="1584" y="190"/>
                </a:lnTo>
                <a:lnTo>
                  <a:pt x="1589" y="190"/>
                </a:lnTo>
                <a:lnTo>
                  <a:pt x="1595" y="190"/>
                </a:lnTo>
                <a:lnTo>
                  <a:pt x="1598" y="190"/>
                </a:lnTo>
                <a:lnTo>
                  <a:pt x="1606" y="190"/>
                </a:lnTo>
                <a:lnTo>
                  <a:pt x="1611" y="192"/>
                </a:lnTo>
                <a:lnTo>
                  <a:pt x="1618" y="199"/>
                </a:lnTo>
                <a:lnTo>
                  <a:pt x="1625" y="197"/>
                </a:lnTo>
                <a:lnTo>
                  <a:pt x="1629" y="194"/>
                </a:lnTo>
                <a:lnTo>
                  <a:pt x="1636" y="192"/>
                </a:lnTo>
                <a:lnTo>
                  <a:pt x="1645" y="194"/>
                </a:lnTo>
                <a:lnTo>
                  <a:pt x="1651" y="197"/>
                </a:lnTo>
                <a:lnTo>
                  <a:pt x="1656" y="201"/>
                </a:lnTo>
                <a:lnTo>
                  <a:pt x="1662" y="206"/>
                </a:lnTo>
                <a:lnTo>
                  <a:pt x="1669" y="210"/>
                </a:lnTo>
                <a:lnTo>
                  <a:pt x="1678" y="212"/>
                </a:lnTo>
                <a:lnTo>
                  <a:pt x="1683" y="219"/>
                </a:lnTo>
                <a:lnTo>
                  <a:pt x="1687" y="223"/>
                </a:lnTo>
                <a:lnTo>
                  <a:pt x="1689" y="228"/>
                </a:lnTo>
                <a:lnTo>
                  <a:pt x="1694" y="232"/>
                </a:lnTo>
                <a:lnTo>
                  <a:pt x="1705" y="232"/>
                </a:lnTo>
                <a:lnTo>
                  <a:pt x="1707" y="235"/>
                </a:lnTo>
                <a:lnTo>
                  <a:pt x="1710" y="242"/>
                </a:lnTo>
                <a:lnTo>
                  <a:pt x="1710" y="252"/>
                </a:lnTo>
                <a:lnTo>
                  <a:pt x="1716" y="255"/>
                </a:lnTo>
                <a:lnTo>
                  <a:pt x="1721" y="259"/>
                </a:lnTo>
                <a:lnTo>
                  <a:pt x="1727" y="261"/>
                </a:lnTo>
                <a:lnTo>
                  <a:pt x="1730" y="264"/>
                </a:lnTo>
                <a:lnTo>
                  <a:pt x="1734" y="266"/>
                </a:lnTo>
                <a:lnTo>
                  <a:pt x="1739" y="270"/>
                </a:lnTo>
                <a:lnTo>
                  <a:pt x="1745" y="271"/>
                </a:lnTo>
                <a:lnTo>
                  <a:pt x="1752" y="273"/>
                </a:lnTo>
                <a:lnTo>
                  <a:pt x="1756" y="277"/>
                </a:lnTo>
                <a:lnTo>
                  <a:pt x="1763" y="280"/>
                </a:lnTo>
                <a:lnTo>
                  <a:pt x="1772" y="280"/>
                </a:lnTo>
                <a:lnTo>
                  <a:pt x="1770" y="275"/>
                </a:lnTo>
                <a:lnTo>
                  <a:pt x="1765" y="271"/>
                </a:lnTo>
                <a:lnTo>
                  <a:pt x="1757" y="264"/>
                </a:lnTo>
                <a:lnTo>
                  <a:pt x="1759" y="257"/>
                </a:lnTo>
                <a:lnTo>
                  <a:pt x="1765" y="257"/>
                </a:lnTo>
                <a:lnTo>
                  <a:pt x="1774" y="257"/>
                </a:lnTo>
                <a:lnTo>
                  <a:pt x="1779" y="252"/>
                </a:lnTo>
                <a:lnTo>
                  <a:pt x="1784" y="253"/>
                </a:lnTo>
                <a:lnTo>
                  <a:pt x="1790" y="252"/>
                </a:lnTo>
                <a:lnTo>
                  <a:pt x="1795" y="246"/>
                </a:lnTo>
                <a:lnTo>
                  <a:pt x="1792" y="242"/>
                </a:lnTo>
                <a:lnTo>
                  <a:pt x="1793" y="237"/>
                </a:lnTo>
                <a:lnTo>
                  <a:pt x="1792" y="232"/>
                </a:lnTo>
                <a:lnTo>
                  <a:pt x="1786" y="226"/>
                </a:lnTo>
                <a:lnTo>
                  <a:pt x="1781" y="221"/>
                </a:lnTo>
                <a:lnTo>
                  <a:pt x="1775" y="215"/>
                </a:lnTo>
                <a:lnTo>
                  <a:pt x="1768" y="214"/>
                </a:lnTo>
                <a:lnTo>
                  <a:pt x="1763" y="212"/>
                </a:lnTo>
                <a:lnTo>
                  <a:pt x="1761" y="208"/>
                </a:lnTo>
                <a:lnTo>
                  <a:pt x="1759" y="201"/>
                </a:lnTo>
                <a:lnTo>
                  <a:pt x="1756" y="197"/>
                </a:lnTo>
                <a:lnTo>
                  <a:pt x="1756" y="192"/>
                </a:lnTo>
                <a:lnTo>
                  <a:pt x="1756" y="185"/>
                </a:lnTo>
                <a:lnTo>
                  <a:pt x="1752" y="179"/>
                </a:lnTo>
                <a:lnTo>
                  <a:pt x="1748" y="172"/>
                </a:lnTo>
                <a:lnTo>
                  <a:pt x="1746" y="165"/>
                </a:lnTo>
                <a:lnTo>
                  <a:pt x="1748" y="161"/>
                </a:lnTo>
                <a:lnTo>
                  <a:pt x="1756" y="161"/>
                </a:lnTo>
                <a:lnTo>
                  <a:pt x="1763" y="159"/>
                </a:lnTo>
                <a:lnTo>
                  <a:pt x="1766" y="158"/>
                </a:lnTo>
                <a:lnTo>
                  <a:pt x="1772" y="156"/>
                </a:lnTo>
                <a:lnTo>
                  <a:pt x="1779" y="154"/>
                </a:lnTo>
                <a:lnTo>
                  <a:pt x="1784" y="152"/>
                </a:lnTo>
                <a:lnTo>
                  <a:pt x="1793" y="152"/>
                </a:lnTo>
                <a:lnTo>
                  <a:pt x="1799" y="152"/>
                </a:lnTo>
                <a:lnTo>
                  <a:pt x="1802" y="150"/>
                </a:lnTo>
                <a:lnTo>
                  <a:pt x="1810" y="149"/>
                </a:lnTo>
                <a:lnTo>
                  <a:pt x="1819" y="150"/>
                </a:lnTo>
                <a:lnTo>
                  <a:pt x="1824" y="150"/>
                </a:lnTo>
                <a:lnTo>
                  <a:pt x="1830" y="147"/>
                </a:lnTo>
                <a:lnTo>
                  <a:pt x="1835" y="145"/>
                </a:lnTo>
                <a:lnTo>
                  <a:pt x="1839" y="140"/>
                </a:lnTo>
                <a:lnTo>
                  <a:pt x="1837" y="132"/>
                </a:lnTo>
                <a:lnTo>
                  <a:pt x="1835" y="125"/>
                </a:lnTo>
                <a:lnTo>
                  <a:pt x="1831" y="121"/>
                </a:lnTo>
                <a:lnTo>
                  <a:pt x="1830" y="116"/>
                </a:lnTo>
                <a:lnTo>
                  <a:pt x="1830" y="111"/>
                </a:lnTo>
                <a:lnTo>
                  <a:pt x="1830" y="105"/>
                </a:lnTo>
                <a:lnTo>
                  <a:pt x="1831" y="98"/>
                </a:lnTo>
                <a:lnTo>
                  <a:pt x="1839" y="96"/>
                </a:lnTo>
                <a:lnTo>
                  <a:pt x="1842" y="96"/>
                </a:lnTo>
                <a:lnTo>
                  <a:pt x="1849" y="93"/>
                </a:lnTo>
                <a:lnTo>
                  <a:pt x="1858" y="85"/>
                </a:lnTo>
                <a:lnTo>
                  <a:pt x="1867" y="85"/>
                </a:lnTo>
                <a:lnTo>
                  <a:pt x="1875" y="87"/>
                </a:lnTo>
                <a:lnTo>
                  <a:pt x="1880" y="87"/>
                </a:lnTo>
                <a:lnTo>
                  <a:pt x="1886" y="85"/>
                </a:lnTo>
                <a:lnTo>
                  <a:pt x="1893" y="89"/>
                </a:lnTo>
                <a:lnTo>
                  <a:pt x="1898" y="94"/>
                </a:lnTo>
                <a:lnTo>
                  <a:pt x="1905" y="98"/>
                </a:lnTo>
                <a:lnTo>
                  <a:pt x="1916" y="102"/>
                </a:lnTo>
                <a:lnTo>
                  <a:pt x="1927" y="105"/>
                </a:lnTo>
                <a:lnTo>
                  <a:pt x="1931" y="103"/>
                </a:lnTo>
                <a:lnTo>
                  <a:pt x="1932" y="96"/>
                </a:lnTo>
                <a:lnTo>
                  <a:pt x="1932" y="91"/>
                </a:lnTo>
                <a:lnTo>
                  <a:pt x="1936" y="89"/>
                </a:lnTo>
                <a:lnTo>
                  <a:pt x="1943" y="89"/>
                </a:lnTo>
                <a:lnTo>
                  <a:pt x="1951" y="87"/>
                </a:lnTo>
                <a:lnTo>
                  <a:pt x="1954" y="82"/>
                </a:lnTo>
                <a:lnTo>
                  <a:pt x="1956" y="78"/>
                </a:lnTo>
                <a:lnTo>
                  <a:pt x="1961" y="74"/>
                </a:lnTo>
                <a:lnTo>
                  <a:pt x="1965" y="69"/>
                </a:lnTo>
                <a:lnTo>
                  <a:pt x="1969" y="64"/>
                </a:lnTo>
                <a:lnTo>
                  <a:pt x="1972" y="64"/>
                </a:lnTo>
                <a:lnTo>
                  <a:pt x="1981" y="64"/>
                </a:lnTo>
                <a:lnTo>
                  <a:pt x="1988" y="62"/>
                </a:lnTo>
                <a:lnTo>
                  <a:pt x="1994" y="60"/>
                </a:lnTo>
                <a:lnTo>
                  <a:pt x="2003" y="55"/>
                </a:lnTo>
                <a:lnTo>
                  <a:pt x="2010" y="51"/>
                </a:lnTo>
                <a:lnTo>
                  <a:pt x="2014" y="49"/>
                </a:lnTo>
                <a:lnTo>
                  <a:pt x="2019" y="46"/>
                </a:lnTo>
                <a:lnTo>
                  <a:pt x="2026" y="42"/>
                </a:lnTo>
                <a:lnTo>
                  <a:pt x="2032" y="40"/>
                </a:lnTo>
                <a:lnTo>
                  <a:pt x="2041" y="35"/>
                </a:lnTo>
                <a:lnTo>
                  <a:pt x="2046" y="35"/>
                </a:lnTo>
                <a:lnTo>
                  <a:pt x="2052" y="33"/>
                </a:lnTo>
                <a:lnTo>
                  <a:pt x="2059" y="33"/>
                </a:lnTo>
                <a:lnTo>
                  <a:pt x="2066" y="31"/>
                </a:lnTo>
                <a:lnTo>
                  <a:pt x="2072" y="31"/>
                </a:lnTo>
                <a:lnTo>
                  <a:pt x="2077" y="33"/>
                </a:lnTo>
                <a:lnTo>
                  <a:pt x="2084" y="35"/>
                </a:lnTo>
                <a:lnTo>
                  <a:pt x="2090" y="37"/>
                </a:lnTo>
                <a:lnTo>
                  <a:pt x="2095" y="35"/>
                </a:lnTo>
                <a:lnTo>
                  <a:pt x="2100" y="35"/>
                </a:lnTo>
                <a:lnTo>
                  <a:pt x="2102" y="29"/>
                </a:lnTo>
                <a:lnTo>
                  <a:pt x="2106" y="26"/>
                </a:lnTo>
                <a:lnTo>
                  <a:pt x="2111" y="20"/>
                </a:lnTo>
                <a:lnTo>
                  <a:pt x="2119" y="17"/>
                </a:lnTo>
                <a:lnTo>
                  <a:pt x="2124" y="9"/>
                </a:lnTo>
                <a:lnTo>
                  <a:pt x="2129" y="6"/>
                </a:lnTo>
                <a:lnTo>
                  <a:pt x="2135" y="6"/>
                </a:lnTo>
                <a:lnTo>
                  <a:pt x="2142" y="6"/>
                </a:lnTo>
                <a:lnTo>
                  <a:pt x="2146" y="8"/>
                </a:lnTo>
                <a:lnTo>
                  <a:pt x="2153" y="11"/>
                </a:lnTo>
                <a:lnTo>
                  <a:pt x="2160" y="9"/>
                </a:lnTo>
                <a:lnTo>
                  <a:pt x="2165" y="6"/>
                </a:lnTo>
                <a:lnTo>
                  <a:pt x="2169" y="4"/>
                </a:lnTo>
                <a:lnTo>
                  <a:pt x="2174" y="0"/>
                </a:lnTo>
                <a:lnTo>
                  <a:pt x="2180" y="0"/>
                </a:lnTo>
                <a:lnTo>
                  <a:pt x="2185" y="2"/>
                </a:lnTo>
                <a:lnTo>
                  <a:pt x="2189" y="8"/>
                </a:lnTo>
                <a:close/>
              </a:path>
            </a:pathLst>
          </a:custGeom>
          <a:solidFill>
            <a:srgbClr val="D6FACF"/>
          </a:solidFill>
          <a:ln w="9525">
            <a:noFill/>
            <a:round/>
            <a:headEnd/>
            <a:tailEnd/>
          </a:ln>
        </p:spPr>
        <p:txBody>
          <a:bodyPr/>
          <a:lstStyle/>
          <a:p>
            <a:endParaRPr lang="en-US"/>
          </a:p>
        </p:txBody>
      </p:sp>
      <p:sp>
        <p:nvSpPr>
          <p:cNvPr id="21516" name="Freeform 13"/>
          <p:cNvSpPr>
            <a:spLocks/>
          </p:cNvSpPr>
          <p:nvPr/>
        </p:nvSpPr>
        <p:spPr bwMode="auto">
          <a:xfrm>
            <a:off x="1435100" y="4386263"/>
            <a:ext cx="3556000" cy="1504950"/>
          </a:xfrm>
          <a:custGeom>
            <a:avLst/>
            <a:gdLst>
              <a:gd name="T0" fmla="*/ 2147483647 w 2240"/>
              <a:gd name="T1" fmla="*/ 136088452 h 948"/>
              <a:gd name="T2" fmla="*/ 2147483647 w 2240"/>
              <a:gd name="T3" fmla="*/ 372983128 h 948"/>
              <a:gd name="T4" fmla="*/ 2147483647 w 2240"/>
              <a:gd name="T5" fmla="*/ 589716609 h 948"/>
              <a:gd name="T6" fmla="*/ 2147483647 w 2240"/>
              <a:gd name="T7" fmla="*/ 672882538 h 948"/>
              <a:gd name="T8" fmla="*/ 2147483647 w 2240"/>
              <a:gd name="T9" fmla="*/ 824091874 h 948"/>
              <a:gd name="T10" fmla="*/ 2147483647 w 2240"/>
              <a:gd name="T11" fmla="*/ 1000502964 h 948"/>
              <a:gd name="T12" fmla="*/ 2147483647 w 2240"/>
              <a:gd name="T13" fmla="*/ 965220786 h 948"/>
              <a:gd name="T14" fmla="*/ 2147483647 w 2240"/>
              <a:gd name="T15" fmla="*/ 877014546 h 948"/>
              <a:gd name="T16" fmla="*/ 2147483647 w 2240"/>
              <a:gd name="T17" fmla="*/ 831651547 h 948"/>
              <a:gd name="T18" fmla="*/ 2147483647 w 2240"/>
              <a:gd name="T19" fmla="*/ 927417658 h 948"/>
              <a:gd name="T20" fmla="*/ 2147483647 w 2240"/>
              <a:gd name="T21" fmla="*/ 1013102948 h 948"/>
              <a:gd name="T22" fmla="*/ 2147483647 w 2240"/>
              <a:gd name="T23" fmla="*/ 1023183571 h 948"/>
              <a:gd name="T24" fmla="*/ 2147483647 w 2240"/>
              <a:gd name="T25" fmla="*/ 1123989795 h 948"/>
              <a:gd name="T26" fmla="*/ 2147483647 w 2240"/>
              <a:gd name="T27" fmla="*/ 1146671989 h 948"/>
              <a:gd name="T28" fmla="*/ 2147483647 w 2240"/>
              <a:gd name="T29" fmla="*/ 1101309188 h 948"/>
              <a:gd name="T30" fmla="*/ 2147483647 w 2240"/>
              <a:gd name="T31" fmla="*/ 1265118509 h 948"/>
              <a:gd name="T32" fmla="*/ 2147483647 w 2240"/>
              <a:gd name="T33" fmla="*/ 1141631678 h 948"/>
              <a:gd name="T34" fmla="*/ 2147483647 w 2240"/>
              <a:gd name="T35" fmla="*/ 1323082881 h 948"/>
              <a:gd name="T36" fmla="*/ 2147483647 w 2240"/>
              <a:gd name="T37" fmla="*/ 1524695329 h 948"/>
              <a:gd name="T38" fmla="*/ 2147483647 w 2240"/>
              <a:gd name="T39" fmla="*/ 1648182160 h 948"/>
              <a:gd name="T40" fmla="*/ 2147483647 w 2240"/>
              <a:gd name="T41" fmla="*/ 1756550041 h 948"/>
              <a:gd name="T42" fmla="*/ 2147483647 w 2240"/>
              <a:gd name="T43" fmla="*/ 1930439984 h 948"/>
              <a:gd name="T44" fmla="*/ 2147483647 w 2240"/>
              <a:gd name="T45" fmla="*/ 1953122178 h 948"/>
              <a:gd name="T46" fmla="*/ 2147483647 w 2240"/>
              <a:gd name="T47" fmla="*/ 1869956250 h 948"/>
              <a:gd name="T48" fmla="*/ 2147483647 w 2240"/>
              <a:gd name="T49" fmla="*/ 2066528387 h 948"/>
              <a:gd name="T50" fmla="*/ 2144652034 w 2240"/>
              <a:gd name="T51" fmla="*/ 2147483647 h 948"/>
              <a:gd name="T52" fmla="*/ 1960681501 w 2240"/>
              <a:gd name="T53" fmla="*/ 2147483647 h 948"/>
              <a:gd name="T54" fmla="*/ 1703625676 w 2240"/>
              <a:gd name="T55" fmla="*/ 2147483647 h 948"/>
              <a:gd name="T56" fmla="*/ 1370964799 w 2240"/>
              <a:gd name="T57" fmla="*/ 2147483647 h 948"/>
              <a:gd name="T58" fmla="*/ 1123989594 w 2240"/>
              <a:gd name="T59" fmla="*/ 2119452448 h 948"/>
              <a:gd name="T60" fmla="*/ 788807967 w 2240"/>
              <a:gd name="T61" fmla="*/ 2106850876 h 948"/>
              <a:gd name="T62" fmla="*/ 723283933 w 2240"/>
              <a:gd name="T63" fmla="*/ 1811993465 h 948"/>
              <a:gd name="T64" fmla="*/ 829130449 w 2240"/>
              <a:gd name="T65" fmla="*/ 1479332528 h 948"/>
              <a:gd name="T66" fmla="*/ 506550590 w 2240"/>
              <a:gd name="T67" fmla="*/ 1181954167 h 948"/>
              <a:gd name="T68" fmla="*/ 5040312 w 2240"/>
              <a:gd name="T69" fmla="*/ 476310401 h 948"/>
              <a:gd name="T70" fmla="*/ 365421802 w 2240"/>
              <a:gd name="T71" fmla="*/ 458668518 h 948"/>
              <a:gd name="T72" fmla="*/ 609877745 w 2240"/>
              <a:gd name="T73" fmla="*/ 372983128 h 948"/>
              <a:gd name="T74" fmla="*/ 738404864 w 2240"/>
              <a:gd name="T75" fmla="*/ 244455986 h 948"/>
              <a:gd name="T76" fmla="*/ 745966123 w 2240"/>
              <a:gd name="T77" fmla="*/ 430947600 h 948"/>
              <a:gd name="T78" fmla="*/ 710683951 w 2240"/>
              <a:gd name="T79" fmla="*/ 637598772 h 948"/>
              <a:gd name="T80" fmla="*/ 806449847 w 2240"/>
              <a:gd name="T81" fmla="*/ 859374251 h 948"/>
              <a:gd name="T82" fmla="*/ 975299647 w 2240"/>
              <a:gd name="T83" fmla="*/ 1060986699 h 948"/>
              <a:gd name="T84" fmla="*/ 1174392697 w 2240"/>
              <a:gd name="T85" fmla="*/ 942538592 h 948"/>
              <a:gd name="T86" fmla="*/ 1247476403 w 2240"/>
              <a:gd name="T87" fmla="*/ 801409680 h 948"/>
              <a:gd name="T88" fmla="*/ 1370964799 w 2240"/>
              <a:gd name="T89" fmla="*/ 690522833 h 948"/>
              <a:gd name="T90" fmla="*/ 1484370987 w 2240"/>
              <a:gd name="T91" fmla="*/ 536794135 h 948"/>
              <a:gd name="T92" fmla="*/ 1688504745 w 2240"/>
              <a:gd name="T93" fmla="*/ 672882538 h 948"/>
              <a:gd name="T94" fmla="*/ 1794351261 w 2240"/>
              <a:gd name="T95" fmla="*/ 589716609 h 948"/>
              <a:gd name="T96" fmla="*/ 2016124915 w 2240"/>
              <a:gd name="T97" fmla="*/ 773688762 h 948"/>
              <a:gd name="T98" fmla="*/ 2147483647 w 2240"/>
              <a:gd name="T99" fmla="*/ 637598772 h 948"/>
              <a:gd name="T100" fmla="*/ 2147483647 w 2240"/>
              <a:gd name="T101" fmla="*/ 660280966 h 948"/>
              <a:gd name="T102" fmla="*/ 2147483647 w 2240"/>
              <a:gd name="T103" fmla="*/ 572076314 h 948"/>
              <a:gd name="T104" fmla="*/ 2147483647 w 2240"/>
              <a:gd name="T105" fmla="*/ 435987911 h 948"/>
              <a:gd name="T106" fmla="*/ 2147483647 w 2240"/>
              <a:gd name="T107" fmla="*/ 544353808 h 948"/>
              <a:gd name="T108" fmla="*/ 2147483647 w 2240"/>
              <a:gd name="T109" fmla="*/ 453628207 h 948"/>
              <a:gd name="T110" fmla="*/ 2147483647 w 2240"/>
              <a:gd name="T111" fmla="*/ 458668518 h 948"/>
              <a:gd name="T112" fmla="*/ 2147483647 w 2240"/>
              <a:gd name="T113" fmla="*/ 481350712 h 948"/>
              <a:gd name="T114" fmla="*/ 2147483647 w 2240"/>
              <a:gd name="T115" fmla="*/ 536794135 h 948"/>
              <a:gd name="T116" fmla="*/ 2147483647 w 2240"/>
              <a:gd name="T117" fmla="*/ 453628207 h 948"/>
              <a:gd name="T118" fmla="*/ 2147483647 w 2240"/>
              <a:gd name="T119" fmla="*/ 335181588 h 94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2240"/>
              <a:gd name="T181" fmla="*/ 0 h 948"/>
              <a:gd name="T182" fmla="*/ 2240 w 2240"/>
              <a:gd name="T183" fmla="*/ 948 h 948"/>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2240" h="948">
                <a:moveTo>
                  <a:pt x="2189" y="0"/>
                </a:moveTo>
                <a:lnTo>
                  <a:pt x="2193" y="5"/>
                </a:lnTo>
                <a:lnTo>
                  <a:pt x="2200" y="7"/>
                </a:lnTo>
                <a:lnTo>
                  <a:pt x="2207" y="7"/>
                </a:lnTo>
                <a:lnTo>
                  <a:pt x="2212" y="9"/>
                </a:lnTo>
                <a:lnTo>
                  <a:pt x="2218" y="14"/>
                </a:lnTo>
                <a:lnTo>
                  <a:pt x="2221" y="16"/>
                </a:lnTo>
                <a:lnTo>
                  <a:pt x="2227" y="20"/>
                </a:lnTo>
                <a:lnTo>
                  <a:pt x="2232" y="21"/>
                </a:lnTo>
                <a:lnTo>
                  <a:pt x="2236" y="25"/>
                </a:lnTo>
                <a:lnTo>
                  <a:pt x="2240" y="29"/>
                </a:lnTo>
                <a:lnTo>
                  <a:pt x="2236" y="32"/>
                </a:lnTo>
                <a:lnTo>
                  <a:pt x="2232" y="36"/>
                </a:lnTo>
                <a:lnTo>
                  <a:pt x="2230" y="38"/>
                </a:lnTo>
                <a:lnTo>
                  <a:pt x="2223" y="41"/>
                </a:lnTo>
                <a:lnTo>
                  <a:pt x="2221" y="47"/>
                </a:lnTo>
                <a:lnTo>
                  <a:pt x="2227" y="54"/>
                </a:lnTo>
                <a:lnTo>
                  <a:pt x="2229" y="59"/>
                </a:lnTo>
                <a:lnTo>
                  <a:pt x="2221" y="66"/>
                </a:lnTo>
                <a:lnTo>
                  <a:pt x="2218" y="70"/>
                </a:lnTo>
                <a:lnTo>
                  <a:pt x="2212" y="74"/>
                </a:lnTo>
                <a:lnTo>
                  <a:pt x="2211" y="79"/>
                </a:lnTo>
                <a:lnTo>
                  <a:pt x="2209" y="85"/>
                </a:lnTo>
                <a:lnTo>
                  <a:pt x="2209" y="92"/>
                </a:lnTo>
                <a:lnTo>
                  <a:pt x="2209" y="99"/>
                </a:lnTo>
                <a:lnTo>
                  <a:pt x="2211" y="106"/>
                </a:lnTo>
                <a:lnTo>
                  <a:pt x="2211" y="113"/>
                </a:lnTo>
                <a:lnTo>
                  <a:pt x="2202" y="115"/>
                </a:lnTo>
                <a:lnTo>
                  <a:pt x="2196" y="119"/>
                </a:lnTo>
                <a:lnTo>
                  <a:pt x="2194" y="126"/>
                </a:lnTo>
                <a:lnTo>
                  <a:pt x="2196" y="132"/>
                </a:lnTo>
                <a:lnTo>
                  <a:pt x="2196" y="137"/>
                </a:lnTo>
                <a:lnTo>
                  <a:pt x="2196" y="144"/>
                </a:lnTo>
                <a:lnTo>
                  <a:pt x="2200" y="148"/>
                </a:lnTo>
                <a:lnTo>
                  <a:pt x="2205" y="151"/>
                </a:lnTo>
                <a:lnTo>
                  <a:pt x="2211" y="155"/>
                </a:lnTo>
                <a:lnTo>
                  <a:pt x="2216" y="157"/>
                </a:lnTo>
                <a:lnTo>
                  <a:pt x="2221" y="162"/>
                </a:lnTo>
                <a:lnTo>
                  <a:pt x="2223" y="171"/>
                </a:lnTo>
                <a:lnTo>
                  <a:pt x="2223" y="178"/>
                </a:lnTo>
                <a:lnTo>
                  <a:pt x="2223" y="186"/>
                </a:lnTo>
                <a:lnTo>
                  <a:pt x="2225" y="195"/>
                </a:lnTo>
                <a:lnTo>
                  <a:pt x="2223" y="200"/>
                </a:lnTo>
                <a:lnTo>
                  <a:pt x="2220" y="204"/>
                </a:lnTo>
                <a:lnTo>
                  <a:pt x="2218" y="213"/>
                </a:lnTo>
                <a:lnTo>
                  <a:pt x="2214" y="218"/>
                </a:lnTo>
                <a:lnTo>
                  <a:pt x="2212" y="224"/>
                </a:lnTo>
                <a:lnTo>
                  <a:pt x="2209" y="229"/>
                </a:lnTo>
                <a:lnTo>
                  <a:pt x="2205" y="234"/>
                </a:lnTo>
                <a:lnTo>
                  <a:pt x="2200" y="234"/>
                </a:lnTo>
                <a:lnTo>
                  <a:pt x="2196" y="234"/>
                </a:lnTo>
                <a:lnTo>
                  <a:pt x="2189" y="236"/>
                </a:lnTo>
                <a:lnTo>
                  <a:pt x="2184" y="236"/>
                </a:lnTo>
                <a:lnTo>
                  <a:pt x="2180" y="229"/>
                </a:lnTo>
                <a:lnTo>
                  <a:pt x="2173" y="225"/>
                </a:lnTo>
                <a:lnTo>
                  <a:pt x="2169" y="227"/>
                </a:lnTo>
                <a:lnTo>
                  <a:pt x="2165" y="231"/>
                </a:lnTo>
                <a:lnTo>
                  <a:pt x="2162" y="236"/>
                </a:lnTo>
                <a:lnTo>
                  <a:pt x="2156" y="240"/>
                </a:lnTo>
                <a:lnTo>
                  <a:pt x="2153" y="242"/>
                </a:lnTo>
                <a:lnTo>
                  <a:pt x="2146" y="244"/>
                </a:lnTo>
                <a:lnTo>
                  <a:pt x="2138" y="247"/>
                </a:lnTo>
                <a:lnTo>
                  <a:pt x="2133" y="249"/>
                </a:lnTo>
                <a:lnTo>
                  <a:pt x="2128" y="251"/>
                </a:lnTo>
                <a:lnTo>
                  <a:pt x="2122" y="251"/>
                </a:lnTo>
                <a:lnTo>
                  <a:pt x="2115" y="254"/>
                </a:lnTo>
                <a:lnTo>
                  <a:pt x="2111" y="262"/>
                </a:lnTo>
                <a:lnTo>
                  <a:pt x="2106" y="267"/>
                </a:lnTo>
                <a:lnTo>
                  <a:pt x="2102" y="269"/>
                </a:lnTo>
                <a:lnTo>
                  <a:pt x="2097" y="269"/>
                </a:lnTo>
                <a:lnTo>
                  <a:pt x="2091" y="269"/>
                </a:lnTo>
                <a:lnTo>
                  <a:pt x="2084" y="274"/>
                </a:lnTo>
                <a:lnTo>
                  <a:pt x="2079" y="283"/>
                </a:lnTo>
                <a:lnTo>
                  <a:pt x="2073" y="287"/>
                </a:lnTo>
                <a:lnTo>
                  <a:pt x="2070" y="296"/>
                </a:lnTo>
                <a:lnTo>
                  <a:pt x="2068" y="305"/>
                </a:lnTo>
                <a:lnTo>
                  <a:pt x="2064" y="310"/>
                </a:lnTo>
                <a:lnTo>
                  <a:pt x="2061" y="316"/>
                </a:lnTo>
                <a:lnTo>
                  <a:pt x="2053" y="314"/>
                </a:lnTo>
                <a:lnTo>
                  <a:pt x="2050" y="318"/>
                </a:lnTo>
                <a:lnTo>
                  <a:pt x="2046" y="323"/>
                </a:lnTo>
                <a:lnTo>
                  <a:pt x="2043" y="328"/>
                </a:lnTo>
                <a:lnTo>
                  <a:pt x="2035" y="330"/>
                </a:lnTo>
                <a:lnTo>
                  <a:pt x="2030" y="330"/>
                </a:lnTo>
                <a:lnTo>
                  <a:pt x="2025" y="327"/>
                </a:lnTo>
                <a:lnTo>
                  <a:pt x="2017" y="332"/>
                </a:lnTo>
                <a:lnTo>
                  <a:pt x="2016" y="337"/>
                </a:lnTo>
                <a:lnTo>
                  <a:pt x="2014" y="343"/>
                </a:lnTo>
                <a:lnTo>
                  <a:pt x="2010" y="345"/>
                </a:lnTo>
                <a:lnTo>
                  <a:pt x="2007" y="345"/>
                </a:lnTo>
                <a:lnTo>
                  <a:pt x="1998" y="346"/>
                </a:lnTo>
                <a:lnTo>
                  <a:pt x="1996" y="354"/>
                </a:lnTo>
                <a:lnTo>
                  <a:pt x="1994" y="359"/>
                </a:lnTo>
                <a:lnTo>
                  <a:pt x="1987" y="365"/>
                </a:lnTo>
                <a:lnTo>
                  <a:pt x="1981" y="366"/>
                </a:lnTo>
                <a:lnTo>
                  <a:pt x="1976" y="368"/>
                </a:lnTo>
                <a:lnTo>
                  <a:pt x="1972" y="370"/>
                </a:lnTo>
                <a:lnTo>
                  <a:pt x="1967" y="372"/>
                </a:lnTo>
                <a:lnTo>
                  <a:pt x="1960" y="375"/>
                </a:lnTo>
                <a:lnTo>
                  <a:pt x="1958" y="381"/>
                </a:lnTo>
                <a:lnTo>
                  <a:pt x="1952" y="390"/>
                </a:lnTo>
                <a:lnTo>
                  <a:pt x="1952" y="397"/>
                </a:lnTo>
                <a:lnTo>
                  <a:pt x="1951" y="402"/>
                </a:lnTo>
                <a:lnTo>
                  <a:pt x="1947" y="408"/>
                </a:lnTo>
                <a:lnTo>
                  <a:pt x="1945" y="413"/>
                </a:lnTo>
                <a:lnTo>
                  <a:pt x="1945" y="419"/>
                </a:lnTo>
                <a:lnTo>
                  <a:pt x="1943" y="428"/>
                </a:lnTo>
                <a:lnTo>
                  <a:pt x="1938" y="426"/>
                </a:lnTo>
                <a:lnTo>
                  <a:pt x="1931" y="428"/>
                </a:lnTo>
                <a:lnTo>
                  <a:pt x="1925" y="428"/>
                </a:lnTo>
                <a:lnTo>
                  <a:pt x="1920" y="428"/>
                </a:lnTo>
                <a:lnTo>
                  <a:pt x="1914" y="422"/>
                </a:lnTo>
                <a:lnTo>
                  <a:pt x="1914" y="413"/>
                </a:lnTo>
                <a:lnTo>
                  <a:pt x="1914" y="408"/>
                </a:lnTo>
                <a:lnTo>
                  <a:pt x="1913" y="401"/>
                </a:lnTo>
                <a:lnTo>
                  <a:pt x="1905" y="395"/>
                </a:lnTo>
                <a:lnTo>
                  <a:pt x="1900" y="393"/>
                </a:lnTo>
                <a:lnTo>
                  <a:pt x="1898" y="388"/>
                </a:lnTo>
                <a:lnTo>
                  <a:pt x="1896" y="383"/>
                </a:lnTo>
                <a:lnTo>
                  <a:pt x="1893" y="375"/>
                </a:lnTo>
                <a:lnTo>
                  <a:pt x="1886" y="377"/>
                </a:lnTo>
                <a:lnTo>
                  <a:pt x="1877" y="375"/>
                </a:lnTo>
                <a:lnTo>
                  <a:pt x="1871" y="377"/>
                </a:lnTo>
                <a:lnTo>
                  <a:pt x="1864" y="379"/>
                </a:lnTo>
                <a:lnTo>
                  <a:pt x="1858" y="379"/>
                </a:lnTo>
                <a:lnTo>
                  <a:pt x="1853" y="375"/>
                </a:lnTo>
                <a:lnTo>
                  <a:pt x="1849" y="372"/>
                </a:lnTo>
                <a:lnTo>
                  <a:pt x="1846" y="366"/>
                </a:lnTo>
                <a:lnTo>
                  <a:pt x="1842" y="365"/>
                </a:lnTo>
                <a:lnTo>
                  <a:pt x="1835" y="363"/>
                </a:lnTo>
                <a:lnTo>
                  <a:pt x="1833" y="357"/>
                </a:lnTo>
                <a:lnTo>
                  <a:pt x="1839" y="357"/>
                </a:lnTo>
                <a:lnTo>
                  <a:pt x="1846" y="359"/>
                </a:lnTo>
                <a:lnTo>
                  <a:pt x="1851" y="357"/>
                </a:lnTo>
                <a:lnTo>
                  <a:pt x="1855" y="355"/>
                </a:lnTo>
                <a:lnTo>
                  <a:pt x="1853" y="348"/>
                </a:lnTo>
                <a:lnTo>
                  <a:pt x="1849" y="345"/>
                </a:lnTo>
                <a:lnTo>
                  <a:pt x="1844" y="339"/>
                </a:lnTo>
                <a:lnTo>
                  <a:pt x="1840" y="337"/>
                </a:lnTo>
                <a:lnTo>
                  <a:pt x="1835" y="337"/>
                </a:lnTo>
                <a:lnTo>
                  <a:pt x="1826" y="336"/>
                </a:lnTo>
                <a:lnTo>
                  <a:pt x="1821" y="332"/>
                </a:lnTo>
                <a:lnTo>
                  <a:pt x="1813" y="330"/>
                </a:lnTo>
                <a:lnTo>
                  <a:pt x="1808" y="330"/>
                </a:lnTo>
                <a:lnTo>
                  <a:pt x="1802" y="332"/>
                </a:lnTo>
                <a:lnTo>
                  <a:pt x="1795" y="330"/>
                </a:lnTo>
                <a:lnTo>
                  <a:pt x="1788" y="328"/>
                </a:lnTo>
                <a:lnTo>
                  <a:pt x="1784" y="328"/>
                </a:lnTo>
                <a:lnTo>
                  <a:pt x="1775" y="330"/>
                </a:lnTo>
                <a:lnTo>
                  <a:pt x="1766" y="330"/>
                </a:lnTo>
                <a:lnTo>
                  <a:pt x="1757" y="328"/>
                </a:lnTo>
                <a:lnTo>
                  <a:pt x="1752" y="325"/>
                </a:lnTo>
                <a:lnTo>
                  <a:pt x="1745" y="330"/>
                </a:lnTo>
                <a:lnTo>
                  <a:pt x="1741" y="332"/>
                </a:lnTo>
                <a:lnTo>
                  <a:pt x="1739" y="337"/>
                </a:lnTo>
                <a:lnTo>
                  <a:pt x="1737" y="343"/>
                </a:lnTo>
                <a:lnTo>
                  <a:pt x="1739" y="348"/>
                </a:lnTo>
                <a:lnTo>
                  <a:pt x="1745" y="352"/>
                </a:lnTo>
                <a:lnTo>
                  <a:pt x="1752" y="359"/>
                </a:lnTo>
                <a:lnTo>
                  <a:pt x="1756" y="365"/>
                </a:lnTo>
                <a:lnTo>
                  <a:pt x="1754" y="370"/>
                </a:lnTo>
                <a:lnTo>
                  <a:pt x="1750" y="372"/>
                </a:lnTo>
                <a:lnTo>
                  <a:pt x="1743" y="372"/>
                </a:lnTo>
                <a:lnTo>
                  <a:pt x="1736" y="374"/>
                </a:lnTo>
                <a:lnTo>
                  <a:pt x="1727" y="372"/>
                </a:lnTo>
                <a:lnTo>
                  <a:pt x="1721" y="370"/>
                </a:lnTo>
                <a:lnTo>
                  <a:pt x="1716" y="368"/>
                </a:lnTo>
                <a:lnTo>
                  <a:pt x="1712" y="366"/>
                </a:lnTo>
                <a:lnTo>
                  <a:pt x="1705" y="366"/>
                </a:lnTo>
                <a:lnTo>
                  <a:pt x="1698" y="368"/>
                </a:lnTo>
                <a:lnTo>
                  <a:pt x="1691" y="372"/>
                </a:lnTo>
                <a:lnTo>
                  <a:pt x="1685" y="374"/>
                </a:lnTo>
                <a:lnTo>
                  <a:pt x="1676" y="374"/>
                </a:lnTo>
                <a:lnTo>
                  <a:pt x="1669" y="372"/>
                </a:lnTo>
                <a:lnTo>
                  <a:pt x="1663" y="372"/>
                </a:lnTo>
                <a:lnTo>
                  <a:pt x="1660" y="374"/>
                </a:lnTo>
                <a:lnTo>
                  <a:pt x="1653" y="375"/>
                </a:lnTo>
                <a:lnTo>
                  <a:pt x="1649" y="377"/>
                </a:lnTo>
                <a:lnTo>
                  <a:pt x="1642" y="377"/>
                </a:lnTo>
                <a:lnTo>
                  <a:pt x="1636" y="375"/>
                </a:lnTo>
                <a:lnTo>
                  <a:pt x="1631" y="377"/>
                </a:lnTo>
                <a:lnTo>
                  <a:pt x="1627" y="384"/>
                </a:lnTo>
                <a:lnTo>
                  <a:pt x="1624" y="392"/>
                </a:lnTo>
                <a:lnTo>
                  <a:pt x="1618" y="395"/>
                </a:lnTo>
                <a:lnTo>
                  <a:pt x="1611" y="397"/>
                </a:lnTo>
                <a:lnTo>
                  <a:pt x="1604" y="402"/>
                </a:lnTo>
                <a:lnTo>
                  <a:pt x="1598" y="402"/>
                </a:lnTo>
                <a:lnTo>
                  <a:pt x="1595" y="401"/>
                </a:lnTo>
                <a:lnTo>
                  <a:pt x="1591" y="395"/>
                </a:lnTo>
                <a:lnTo>
                  <a:pt x="1586" y="393"/>
                </a:lnTo>
                <a:lnTo>
                  <a:pt x="1582" y="390"/>
                </a:lnTo>
                <a:lnTo>
                  <a:pt x="1577" y="384"/>
                </a:lnTo>
                <a:lnTo>
                  <a:pt x="1571" y="384"/>
                </a:lnTo>
                <a:lnTo>
                  <a:pt x="1564" y="390"/>
                </a:lnTo>
                <a:lnTo>
                  <a:pt x="1559" y="392"/>
                </a:lnTo>
                <a:lnTo>
                  <a:pt x="1550" y="393"/>
                </a:lnTo>
                <a:lnTo>
                  <a:pt x="1544" y="392"/>
                </a:lnTo>
                <a:lnTo>
                  <a:pt x="1539" y="390"/>
                </a:lnTo>
                <a:lnTo>
                  <a:pt x="1533" y="392"/>
                </a:lnTo>
                <a:lnTo>
                  <a:pt x="1528" y="397"/>
                </a:lnTo>
                <a:lnTo>
                  <a:pt x="1523" y="401"/>
                </a:lnTo>
                <a:lnTo>
                  <a:pt x="1519" y="402"/>
                </a:lnTo>
                <a:lnTo>
                  <a:pt x="1514" y="404"/>
                </a:lnTo>
                <a:lnTo>
                  <a:pt x="1510" y="406"/>
                </a:lnTo>
                <a:lnTo>
                  <a:pt x="1504" y="408"/>
                </a:lnTo>
                <a:lnTo>
                  <a:pt x="1499" y="413"/>
                </a:lnTo>
                <a:lnTo>
                  <a:pt x="1495" y="417"/>
                </a:lnTo>
                <a:lnTo>
                  <a:pt x="1495" y="424"/>
                </a:lnTo>
                <a:lnTo>
                  <a:pt x="1495" y="430"/>
                </a:lnTo>
                <a:lnTo>
                  <a:pt x="1495" y="437"/>
                </a:lnTo>
                <a:lnTo>
                  <a:pt x="1495" y="444"/>
                </a:lnTo>
                <a:lnTo>
                  <a:pt x="1490" y="446"/>
                </a:lnTo>
                <a:lnTo>
                  <a:pt x="1483" y="440"/>
                </a:lnTo>
                <a:lnTo>
                  <a:pt x="1477" y="437"/>
                </a:lnTo>
                <a:lnTo>
                  <a:pt x="1470" y="437"/>
                </a:lnTo>
                <a:lnTo>
                  <a:pt x="1463" y="437"/>
                </a:lnTo>
                <a:lnTo>
                  <a:pt x="1456" y="440"/>
                </a:lnTo>
                <a:lnTo>
                  <a:pt x="1452" y="442"/>
                </a:lnTo>
                <a:lnTo>
                  <a:pt x="1447" y="444"/>
                </a:lnTo>
                <a:lnTo>
                  <a:pt x="1441" y="444"/>
                </a:lnTo>
                <a:lnTo>
                  <a:pt x="1434" y="446"/>
                </a:lnTo>
                <a:lnTo>
                  <a:pt x="1427" y="448"/>
                </a:lnTo>
                <a:lnTo>
                  <a:pt x="1418" y="448"/>
                </a:lnTo>
                <a:lnTo>
                  <a:pt x="1412" y="449"/>
                </a:lnTo>
                <a:lnTo>
                  <a:pt x="1409" y="453"/>
                </a:lnTo>
                <a:lnTo>
                  <a:pt x="1407" y="458"/>
                </a:lnTo>
                <a:lnTo>
                  <a:pt x="1403" y="462"/>
                </a:lnTo>
                <a:lnTo>
                  <a:pt x="1402" y="467"/>
                </a:lnTo>
                <a:lnTo>
                  <a:pt x="1396" y="473"/>
                </a:lnTo>
                <a:lnTo>
                  <a:pt x="1389" y="473"/>
                </a:lnTo>
                <a:lnTo>
                  <a:pt x="1383" y="469"/>
                </a:lnTo>
                <a:lnTo>
                  <a:pt x="1378" y="467"/>
                </a:lnTo>
                <a:lnTo>
                  <a:pt x="1373" y="466"/>
                </a:lnTo>
                <a:lnTo>
                  <a:pt x="1365" y="466"/>
                </a:lnTo>
                <a:lnTo>
                  <a:pt x="1360" y="464"/>
                </a:lnTo>
                <a:lnTo>
                  <a:pt x="1355" y="458"/>
                </a:lnTo>
                <a:lnTo>
                  <a:pt x="1349" y="457"/>
                </a:lnTo>
                <a:lnTo>
                  <a:pt x="1344" y="455"/>
                </a:lnTo>
                <a:lnTo>
                  <a:pt x="1337" y="451"/>
                </a:lnTo>
                <a:lnTo>
                  <a:pt x="1331" y="451"/>
                </a:lnTo>
                <a:lnTo>
                  <a:pt x="1326" y="451"/>
                </a:lnTo>
                <a:lnTo>
                  <a:pt x="1322" y="457"/>
                </a:lnTo>
                <a:lnTo>
                  <a:pt x="1322" y="462"/>
                </a:lnTo>
                <a:lnTo>
                  <a:pt x="1320" y="466"/>
                </a:lnTo>
                <a:lnTo>
                  <a:pt x="1313" y="464"/>
                </a:lnTo>
                <a:lnTo>
                  <a:pt x="1309" y="462"/>
                </a:lnTo>
                <a:lnTo>
                  <a:pt x="1304" y="458"/>
                </a:lnTo>
                <a:lnTo>
                  <a:pt x="1299" y="457"/>
                </a:lnTo>
                <a:lnTo>
                  <a:pt x="1295" y="451"/>
                </a:lnTo>
                <a:lnTo>
                  <a:pt x="1290" y="448"/>
                </a:lnTo>
                <a:lnTo>
                  <a:pt x="1286" y="444"/>
                </a:lnTo>
                <a:lnTo>
                  <a:pt x="1282" y="439"/>
                </a:lnTo>
                <a:lnTo>
                  <a:pt x="1279" y="437"/>
                </a:lnTo>
                <a:lnTo>
                  <a:pt x="1273" y="435"/>
                </a:lnTo>
                <a:lnTo>
                  <a:pt x="1266" y="437"/>
                </a:lnTo>
                <a:lnTo>
                  <a:pt x="1261" y="439"/>
                </a:lnTo>
                <a:lnTo>
                  <a:pt x="1255" y="442"/>
                </a:lnTo>
                <a:lnTo>
                  <a:pt x="1252" y="448"/>
                </a:lnTo>
                <a:lnTo>
                  <a:pt x="1257" y="455"/>
                </a:lnTo>
                <a:lnTo>
                  <a:pt x="1261" y="458"/>
                </a:lnTo>
                <a:lnTo>
                  <a:pt x="1264" y="464"/>
                </a:lnTo>
                <a:lnTo>
                  <a:pt x="1262" y="469"/>
                </a:lnTo>
                <a:lnTo>
                  <a:pt x="1261" y="475"/>
                </a:lnTo>
                <a:lnTo>
                  <a:pt x="1261" y="480"/>
                </a:lnTo>
                <a:lnTo>
                  <a:pt x="1257" y="486"/>
                </a:lnTo>
                <a:lnTo>
                  <a:pt x="1253" y="491"/>
                </a:lnTo>
                <a:lnTo>
                  <a:pt x="1250" y="493"/>
                </a:lnTo>
                <a:lnTo>
                  <a:pt x="1246" y="496"/>
                </a:lnTo>
                <a:lnTo>
                  <a:pt x="1243" y="502"/>
                </a:lnTo>
                <a:lnTo>
                  <a:pt x="1237" y="502"/>
                </a:lnTo>
                <a:lnTo>
                  <a:pt x="1234" y="504"/>
                </a:lnTo>
                <a:lnTo>
                  <a:pt x="1226" y="502"/>
                </a:lnTo>
                <a:lnTo>
                  <a:pt x="1221" y="500"/>
                </a:lnTo>
                <a:lnTo>
                  <a:pt x="1216" y="498"/>
                </a:lnTo>
                <a:lnTo>
                  <a:pt x="1208" y="493"/>
                </a:lnTo>
                <a:lnTo>
                  <a:pt x="1207" y="487"/>
                </a:lnTo>
                <a:lnTo>
                  <a:pt x="1208" y="482"/>
                </a:lnTo>
                <a:lnTo>
                  <a:pt x="1212" y="477"/>
                </a:lnTo>
                <a:lnTo>
                  <a:pt x="1214" y="471"/>
                </a:lnTo>
                <a:lnTo>
                  <a:pt x="1216" y="467"/>
                </a:lnTo>
                <a:lnTo>
                  <a:pt x="1214" y="462"/>
                </a:lnTo>
                <a:lnTo>
                  <a:pt x="1210" y="457"/>
                </a:lnTo>
                <a:lnTo>
                  <a:pt x="1208" y="453"/>
                </a:lnTo>
                <a:lnTo>
                  <a:pt x="1203" y="449"/>
                </a:lnTo>
                <a:lnTo>
                  <a:pt x="1194" y="449"/>
                </a:lnTo>
                <a:lnTo>
                  <a:pt x="1190" y="449"/>
                </a:lnTo>
                <a:lnTo>
                  <a:pt x="1183" y="449"/>
                </a:lnTo>
                <a:lnTo>
                  <a:pt x="1178" y="449"/>
                </a:lnTo>
                <a:lnTo>
                  <a:pt x="1170" y="453"/>
                </a:lnTo>
                <a:lnTo>
                  <a:pt x="1163" y="458"/>
                </a:lnTo>
                <a:lnTo>
                  <a:pt x="1158" y="464"/>
                </a:lnTo>
                <a:lnTo>
                  <a:pt x="1156" y="471"/>
                </a:lnTo>
                <a:lnTo>
                  <a:pt x="1154" y="475"/>
                </a:lnTo>
                <a:lnTo>
                  <a:pt x="1154" y="482"/>
                </a:lnTo>
                <a:lnTo>
                  <a:pt x="1154" y="487"/>
                </a:lnTo>
                <a:lnTo>
                  <a:pt x="1158" y="493"/>
                </a:lnTo>
                <a:lnTo>
                  <a:pt x="1161" y="498"/>
                </a:lnTo>
                <a:lnTo>
                  <a:pt x="1167" y="500"/>
                </a:lnTo>
                <a:lnTo>
                  <a:pt x="1169" y="502"/>
                </a:lnTo>
                <a:lnTo>
                  <a:pt x="1174" y="505"/>
                </a:lnTo>
                <a:lnTo>
                  <a:pt x="1179" y="511"/>
                </a:lnTo>
                <a:lnTo>
                  <a:pt x="1178" y="516"/>
                </a:lnTo>
                <a:lnTo>
                  <a:pt x="1169" y="520"/>
                </a:lnTo>
                <a:lnTo>
                  <a:pt x="1163" y="522"/>
                </a:lnTo>
                <a:lnTo>
                  <a:pt x="1158" y="523"/>
                </a:lnTo>
                <a:lnTo>
                  <a:pt x="1149" y="525"/>
                </a:lnTo>
                <a:lnTo>
                  <a:pt x="1145" y="525"/>
                </a:lnTo>
                <a:lnTo>
                  <a:pt x="1141" y="527"/>
                </a:lnTo>
                <a:lnTo>
                  <a:pt x="1136" y="534"/>
                </a:lnTo>
                <a:lnTo>
                  <a:pt x="1132" y="540"/>
                </a:lnTo>
                <a:lnTo>
                  <a:pt x="1127" y="542"/>
                </a:lnTo>
                <a:lnTo>
                  <a:pt x="1122" y="542"/>
                </a:lnTo>
                <a:lnTo>
                  <a:pt x="1116" y="545"/>
                </a:lnTo>
                <a:lnTo>
                  <a:pt x="1114" y="556"/>
                </a:lnTo>
                <a:lnTo>
                  <a:pt x="1118" y="561"/>
                </a:lnTo>
                <a:lnTo>
                  <a:pt x="1123" y="567"/>
                </a:lnTo>
                <a:lnTo>
                  <a:pt x="1127" y="570"/>
                </a:lnTo>
                <a:lnTo>
                  <a:pt x="1131" y="574"/>
                </a:lnTo>
                <a:lnTo>
                  <a:pt x="1138" y="579"/>
                </a:lnTo>
                <a:lnTo>
                  <a:pt x="1141" y="587"/>
                </a:lnTo>
                <a:lnTo>
                  <a:pt x="1141" y="592"/>
                </a:lnTo>
                <a:lnTo>
                  <a:pt x="1141" y="598"/>
                </a:lnTo>
                <a:lnTo>
                  <a:pt x="1140" y="605"/>
                </a:lnTo>
                <a:lnTo>
                  <a:pt x="1134" y="610"/>
                </a:lnTo>
                <a:lnTo>
                  <a:pt x="1127" y="614"/>
                </a:lnTo>
                <a:lnTo>
                  <a:pt x="1122" y="616"/>
                </a:lnTo>
                <a:lnTo>
                  <a:pt x="1120" y="621"/>
                </a:lnTo>
                <a:lnTo>
                  <a:pt x="1123" y="626"/>
                </a:lnTo>
                <a:lnTo>
                  <a:pt x="1127" y="632"/>
                </a:lnTo>
                <a:lnTo>
                  <a:pt x="1132" y="634"/>
                </a:lnTo>
                <a:lnTo>
                  <a:pt x="1138" y="634"/>
                </a:lnTo>
                <a:lnTo>
                  <a:pt x="1143" y="634"/>
                </a:lnTo>
                <a:lnTo>
                  <a:pt x="1149" y="634"/>
                </a:lnTo>
                <a:lnTo>
                  <a:pt x="1156" y="632"/>
                </a:lnTo>
                <a:lnTo>
                  <a:pt x="1163" y="632"/>
                </a:lnTo>
                <a:lnTo>
                  <a:pt x="1167" y="635"/>
                </a:lnTo>
                <a:lnTo>
                  <a:pt x="1170" y="641"/>
                </a:lnTo>
                <a:lnTo>
                  <a:pt x="1167" y="646"/>
                </a:lnTo>
                <a:lnTo>
                  <a:pt x="1163" y="650"/>
                </a:lnTo>
                <a:lnTo>
                  <a:pt x="1158" y="654"/>
                </a:lnTo>
                <a:lnTo>
                  <a:pt x="1154" y="657"/>
                </a:lnTo>
                <a:lnTo>
                  <a:pt x="1149" y="661"/>
                </a:lnTo>
                <a:lnTo>
                  <a:pt x="1145" y="664"/>
                </a:lnTo>
                <a:lnTo>
                  <a:pt x="1140" y="670"/>
                </a:lnTo>
                <a:lnTo>
                  <a:pt x="1134" y="675"/>
                </a:lnTo>
                <a:lnTo>
                  <a:pt x="1127" y="677"/>
                </a:lnTo>
                <a:lnTo>
                  <a:pt x="1122" y="675"/>
                </a:lnTo>
                <a:lnTo>
                  <a:pt x="1118" y="668"/>
                </a:lnTo>
                <a:lnTo>
                  <a:pt x="1116" y="663"/>
                </a:lnTo>
                <a:lnTo>
                  <a:pt x="1111" y="661"/>
                </a:lnTo>
                <a:lnTo>
                  <a:pt x="1105" y="663"/>
                </a:lnTo>
                <a:lnTo>
                  <a:pt x="1098" y="664"/>
                </a:lnTo>
                <a:lnTo>
                  <a:pt x="1095" y="670"/>
                </a:lnTo>
                <a:lnTo>
                  <a:pt x="1095" y="675"/>
                </a:lnTo>
                <a:lnTo>
                  <a:pt x="1095" y="681"/>
                </a:lnTo>
                <a:lnTo>
                  <a:pt x="1095" y="688"/>
                </a:lnTo>
                <a:lnTo>
                  <a:pt x="1095" y="697"/>
                </a:lnTo>
                <a:lnTo>
                  <a:pt x="1095" y="702"/>
                </a:lnTo>
                <a:lnTo>
                  <a:pt x="1095" y="711"/>
                </a:lnTo>
                <a:lnTo>
                  <a:pt x="1093" y="717"/>
                </a:lnTo>
                <a:lnTo>
                  <a:pt x="1087" y="720"/>
                </a:lnTo>
                <a:lnTo>
                  <a:pt x="1084" y="726"/>
                </a:lnTo>
                <a:lnTo>
                  <a:pt x="1078" y="729"/>
                </a:lnTo>
                <a:lnTo>
                  <a:pt x="1069" y="729"/>
                </a:lnTo>
                <a:lnTo>
                  <a:pt x="1060" y="728"/>
                </a:lnTo>
                <a:lnTo>
                  <a:pt x="1051" y="728"/>
                </a:lnTo>
                <a:lnTo>
                  <a:pt x="1048" y="729"/>
                </a:lnTo>
                <a:lnTo>
                  <a:pt x="1046" y="735"/>
                </a:lnTo>
                <a:lnTo>
                  <a:pt x="1048" y="742"/>
                </a:lnTo>
                <a:lnTo>
                  <a:pt x="1049" y="749"/>
                </a:lnTo>
                <a:lnTo>
                  <a:pt x="1049" y="756"/>
                </a:lnTo>
                <a:lnTo>
                  <a:pt x="1046" y="762"/>
                </a:lnTo>
                <a:lnTo>
                  <a:pt x="1039" y="766"/>
                </a:lnTo>
                <a:lnTo>
                  <a:pt x="1030" y="766"/>
                </a:lnTo>
                <a:lnTo>
                  <a:pt x="1024" y="762"/>
                </a:lnTo>
                <a:lnTo>
                  <a:pt x="1020" y="755"/>
                </a:lnTo>
                <a:lnTo>
                  <a:pt x="1019" y="747"/>
                </a:lnTo>
                <a:lnTo>
                  <a:pt x="1015" y="746"/>
                </a:lnTo>
                <a:lnTo>
                  <a:pt x="1008" y="746"/>
                </a:lnTo>
                <a:lnTo>
                  <a:pt x="1004" y="751"/>
                </a:lnTo>
                <a:lnTo>
                  <a:pt x="1004" y="758"/>
                </a:lnTo>
                <a:lnTo>
                  <a:pt x="1001" y="762"/>
                </a:lnTo>
                <a:lnTo>
                  <a:pt x="993" y="767"/>
                </a:lnTo>
                <a:lnTo>
                  <a:pt x="988" y="771"/>
                </a:lnTo>
                <a:lnTo>
                  <a:pt x="986" y="775"/>
                </a:lnTo>
                <a:lnTo>
                  <a:pt x="984" y="780"/>
                </a:lnTo>
                <a:lnTo>
                  <a:pt x="977" y="780"/>
                </a:lnTo>
                <a:lnTo>
                  <a:pt x="972" y="778"/>
                </a:lnTo>
                <a:lnTo>
                  <a:pt x="966" y="775"/>
                </a:lnTo>
                <a:lnTo>
                  <a:pt x="959" y="773"/>
                </a:lnTo>
                <a:lnTo>
                  <a:pt x="954" y="775"/>
                </a:lnTo>
                <a:lnTo>
                  <a:pt x="950" y="778"/>
                </a:lnTo>
                <a:lnTo>
                  <a:pt x="946" y="780"/>
                </a:lnTo>
                <a:lnTo>
                  <a:pt x="937" y="784"/>
                </a:lnTo>
                <a:lnTo>
                  <a:pt x="930" y="785"/>
                </a:lnTo>
                <a:lnTo>
                  <a:pt x="923" y="785"/>
                </a:lnTo>
                <a:lnTo>
                  <a:pt x="918" y="785"/>
                </a:lnTo>
                <a:lnTo>
                  <a:pt x="912" y="784"/>
                </a:lnTo>
                <a:lnTo>
                  <a:pt x="907" y="782"/>
                </a:lnTo>
                <a:lnTo>
                  <a:pt x="903" y="778"/>
                </a:lnTo>
                <a:lnTo>
                  <a:pt x="903" y="771"/>
                </a:lnTo>
                <a:lnTo>
                  <a:pt x="903" y="766"/>
                </a:lnTo>
                <a:lnTo>
                  <a:pt x="905" y="758"/>
                </a:lnTo>
                <a:lnTo>
                  <a:pt x="907" y="751"/>
                </a:lnTo>
                <a:lnTo>
                  <a:pt x="905" y="744"/>
                </a:lnTo>
                <a:lnTo>
                  <a:pt x="898" y="738"/>
                </a:lnTo>
                <a:lnTo>
                  <a:pt x="889" y="740"/>
                </a:lnTo>
                <a:lnTo>
                  <a:pt x="885" y="742"/>
                </a:lnTo>
                <a:lnTo>
                  <a:pt x="878" y="749"/>
                </a:lnTo>
                <a:lnTo>
                  <a:pt x="874" y="753"/>
                </a:lnTo>
                <a:lnTo>
                  <a:pt x="869" y="756"/>
                </a:lnTo>
                <a:lnTo>
                  <a:pt x="863" y="762"/>
                </a:lnTo>
                <a:lnTo>
                  <a:pt x="860" y="769"/>
                </a:lnTo>
                <a:lnTo>
                  <a:pt x="856" y="776"/>
                </a:lnTo>
                <a:lnTo>
                  <a:pt x="853" y="782"/>
                </a:lnTo>
                <a:lnTo>
                  <a:pt x="854" y="787"/>
                </a:lnTo>
                <a:lnTo>
                  <a:pt x="862" y="789"/>
                </a:lnTo>
                <a:lnTo>
                  <a:pt x="867" y="789"/>
                </a:lnTo>
                <a:lnTo>
                  <a:pt x="872" y="789"/>
                </a:lnTo>
                <a:lnTo>
                  <a:pt x="878" y="791"/>
                </a:lnTo>
                <a:lnTo>
                  <a:pt x="881" y="798"/>
                </a:lnTo>
                <a:lnTo>
                  <a:pt x="881" y="803"/>
                </a:lnTo>
                <a:lnTo>
                  <a:pt x="881" y="807"/>
                </a:lnTo>
                <a:lnTo>
                  <a:pt x="878" y="814"/>
                </a:lnTo>
                <a:lnTo>
                  <a:pt x="876" y="820"/>
                </a:lnTo>
                <a:lnTo>
                  <a:pt x="874" y="825"/>
                </a:lnTo>
                <a:lnTo>
                  <a:pt x="871" y="831"/>
                </a:lnTo>
                <a:lnTo>
                  <a:pt x="872" y="836"/>
                </a:lnTo>
                <a:lnTo>
                  <a:pt x="878" y="840"/>
                </a:lnTo>
                <a:lnTo>
                  <a:pt x="883" y="845"/>
                </a:lnTo>
                <a:lnTo>
                  <a:pt x="887" y="849"/>
                </a:lnTo>
                <a:lnTo>
                  <a:pt x="887" y="854"/>
                </a:lnTo>
                <a:lnTo>
                  <a:pt x="883" y="858"/>
                </a:lnTo>
                <a:lnTo>
                  <a:pt x="880" y="861"/>
                </a:lnTo>
                <a:lnTo>
                  <a:pt x="871" y="861"/>
                </a:lnTo>
                <a:lnTo>
                  <a:pt x="865" y="861"/>
                </a:lnTo>
                <a:lnTo>
                  <a:pt x="856" y="863"/>
                </a:lnTo>
                <a:lnTo>
                  <a:pt x="847" y="867"/>
                </a:lnTo>
                <a:lnTo>
                  <a:pt x="844" y="868"/>
                </a:lnTo>
                <a:lnTo>
                  <a:pt x="840" y="874"/>
                </a:lnTo>
                <a:lnTo>
                  <a:pt x="844" y="879"/>
                </a:lnTo>
                <a:lnTo>
                  <a:pt x="851" y="885"/>
                </a:lnTo>
                <a:lnTo>
                  <a:pt x="856" y="890"/>
                </a:lnTo>
                <a:lnTo>
                  <a:pt x="858" y="894"/>
                </a:lnTo>
                <a:lnTo>
                  <a:pt x="860" y="899"/>
                </a:lnTo>
                <a:lnTo>
                  <a:pt x="858" y="905"/>
                </a:lnTo>
                <a:lnTo>
                  <a:pt x="849" y="910"/>
                </a:lnTo>
                <a:lnTo>
                  <a:pt x="842" y="908"/>
                </a:lnTo>
                <a:lnTo>
                  <a:pt x="834" y="906"/>
                </a:lnTo>
                <a:lnTo>
                  <a:pt x="825" y="906"/>
                </a:lnTo>
                <a:lnTo>
                  <a:pt x="820" y="905"/>
                </a:lnTo>
                <a:lnTo>
                  <a:pt x="813" y="905"/>
                </a:lnTo>
                <a:lnTo>
                  <a:pt x="807" y="901"/>
                </a:lnTo>
                <a:lnTo>
                  <a:pt x="802" y="899"/>
                </a:lnTo>
                <a:lnTo>
                  <a:pt x="798" y="897"/>
                </a:lnTo>
                <a:lnTo>
                  <a:pt x="795" y="894"/>
                </a:lnTo>
                <a:lnTo>
                  <a:pt x="789" y="892"/>
                </a:lnTo>
                <a:lnTo>
                  <a:pt x="784" y="887"/>
                </a:lnTo>
                <a:lnTo>
                  <a:pt x="778" y="883"/>
                </a:lnTo>
                <a:lnTo>
                  <a:pt x="773" y="878"/>
                </a:lnTo>
                <a:lnTo>
                  <a:pt x="766" y="876"/>
                </a:lnTo>
                <a:lnTo>
                  <a:pt x="760" y="874"/>
                </a:lnTo>
                <a:lnTo>
                  <a:pt x="753" y="870"/>
                </a:lnTo>
                <a:lnTo>
                  <a:pt x="748" y="870"/>
                </a:lnTo>
                <a:lnTo>
                  <a:pt x="744" y="874"/>
                </a:lnTo>
                <a:lnTo>
                  <a:pt x="739" y="876"/>
                </a:lnTo>
                <a:lnTo>
                  <a:pt x="733" y="876"/>
                </a:lnTo>
                <a:lnTo>
                  <a:pt x="726" y="876"/>
                </a:lnTo>
                <a:lnTo>
                  <a:pt x="723" y="879"/>
                </a:lnTo>
                <a:lnTo>
                  <a:pt x="717" y="881"/>
                </a:lnTo>
                <a:lnTo>
                  <a:pt x="710" y="887"/>
                </a:lnTo>
                <a:lnTo>
                  <a:pt x="703" y="892"/>
                </a:lnTo>
                <a:lnTo>
                  <a:pt x="695" y="896"/>
                </a:lnTo>
                <a:lnTo>
                  <a:pt x="692" y="899"/>
                </a:lnTo>
                <a:lnTo>
                  <a:pt x="685" y="901"/>
                </a:lnTo>
                <a:lnTo>
                  <a:pt x="676" y="897"/>
                </a:lnTo>
                <a:lnTo>
                  <a:pt x="670" y="899"/>
                </a:lnTo>
                <a:lnTo>
                  <a:pt x="667" y="905"/>
                </a:lnTo>
                <a:lnTo>
                  <a:pt x="663" y="906"/>
                </a:lnTo>
                <a:lnTo>
                  <a:pt x="656" y="908"/>
                </a:lnTo>
                <a:lnTo>
                  <a:pt x="647" y="908"/>
                </a:lnTo>
                <a:lnTo>
                  <a:pt x="639" y="906"/>
                </a:lnTo>
                <a:lnTo>
                  <a:pt x="636" y="906"/>
                </a:lnTo>
                <a:lnTo>
                  <a:pt x="629" y="906"/>
                </a:lnTo>
                <a:lnTo>
                  <a:pt x="623" y="906"/>
                </a:lnTo>
                <a:lnTo>
                  <a:pt x="618" y="910"/>
                </a:lnTo>
                <a:lnTo>
                  <a:pt x="614" y="915"/>
                </a:lnTo>
                <a:lnTo>
                  <a:pt x="576" y="948"/>
                </a:lnTo>
                <a:lnTo>
                  <a:pt x="574" y="946"/>
                </a:lnTo>
                <a:lnTo>
                  <a:pt x="567" y="941"/>
                </a:lnTo>
                <a:lnTo>
                  <a:pt x="560" y="935"/>
                </a:lnTo>
                <a:lnTo>
                  <a:pt x="551" y="933"/>
                </a:lnTo>
                <a:lnTo>
                  <a:pt x="544" y="928"/>
                </a:lnTo>
                <a:lnTo>
                  <a:pt x="535" y="926"/>
                </a:lnTo>
                <a:lnTo>
                  <a:pt x="526" y="923"/>
                </a:lnTo>
                <a:lnTo>
                  <a:pt x="517" y="921"/>
                </a:lnTo>
                <a:lnTo>
                  <a:pt x="508" y="917"/>
                </a:lnTo>
                <a:lnTo>
                  <a:pt x="500" y="915"/>
                </a:lnTo>
                <a:lnTo>
                  <a:pt x="499" y="914"/>
                </a:lnTo>
                <a:lnTo>
                  <a:pt x="491" y="910"/>
                </a:lnTo>
                <a:lnTo>
                  <a:pt x="484" y="905"/>
                </a:lnTo>
                <a:lnTo>
                  <a:pt x="473" y="903"/>
                </a:lnTo>
                <a:lnTo>
                  <a:pt x="468" y="896"/>
                </a:lnTo>
                <a:lnTo>
                  <a:pt x="459" y="892"/>
                </a:lnTo>
                <a:lnTo>
                  <a:pt x="455" y="887"/>
                </a:lnTo>
                <a:lnTo>
                  <a:pt x="452" y="879"/>
                </a:lnTo>
                <a:lnTo>
                  <a:pt x="448" y="872"/>
                </a:lnTo>
                <a:lnTo>
                  <a:pt x="446" y="861"/>
                </a:lnTo>
                <a:lnTo>
                  <a:pt x="446" y="850"/>
                </a:lnTo>
                <a:lnTo>
                  <a:pt x="446" y="841"/>
                </a:lnTo>
                <a:lnTo>
                  <a:pt x="444" y="832"/>
                </a:lnTo>
                <a:lnTo>
                  <a:pt x="439" y="825"/>
                </a:lnTo>
                <a:lnTo>
                  <a:pt x="430" y="823"/>
                </a:lnTo>
                <a:lnTo>
                  <a:pt x="417" y="822"/>
                </a:lnTo>
                <a:lnTo>
                  <a:pt x="408" y="825"/>
                </a:lnTo>
                <a:lnTo>
                  <a:pt x="401" y="829"/>
                </a:lnTo>
                <a:lnTo>
                  <a:pt x="392" y="832"/>
                </a:lnTo>
                <a:lnTo>
                  <a:pt x="381" y="834"/>
                </a:lnTo>
                <a:lnTo>
                  <a:pt x="369" y="836"/>
                </a:lnTo>
                <a:lnTo>
                  <a:pt x="361" y="840"/>
                </a:lnTo>
                <a:lnTo>
                  <a:pt x="352" y="841"/>
                </a:lnTo>
                <a:lnTo>
                  <a:pt x="343" y="845"/>
                </a:lnTo>
                <a:lnTo>
                  <a:pt x="334" y="849"/>
                </a:lnTo>
                <a:lnTo>
                  <a:pt x="325" y="849"/>
                </a:lnTo>
                <a:lnTo>
                  <a:pt x="318" y="843"/>
                </a:lnTo>
                <a:lnTo>
                  <a:pt x="313" y="838"/>
                </a:lnTo>
                <a:lnTo>
                  <a:pt x="313" y="836"/>
                </a:lnTo>
                <a:lnTo>
                  <a:pt x="311" y="834"/>
                </a:lnTo>
                <a:lnTo>
                  <a:pt x="314" y="834"/>
                </a:lnTo>
                <a:lnTo>
                  <a:pt x="318" y="827"/>
                </a:lnTo>
                <a:lnTo>
                  <a:pt x="323" y="818"/>
                </a:lnTo>
                <a:lnTo>
                  <a:pt x="325" y="811"/>
                </a:lnTo>
                <a:lnTo>
                  <a:pt x="325" y="803"/>
                </a:lnTo>
                <a:lnTo>
                  <a:pt x="320" y="796"/>
                </a:lnTo>
                <a:lnTo>
                  <a:pt x="316" y="787"/>
                </a:lnTo>
                <a:lnTo>
                  <a:pt x="316" y="780"/>
                </a:lnTo>
                <a:lnTo>
                  <a:pt x="316" y="769"/>
                </a:lnTo>
                <a:lnTo>
                  <a:pt x="313" y="762"/>
                </a:lnTo>
                <a:lnTo>
                  <a:pt x="305" y="758"/>
                </a:lnTo>
                <a:lnTo>
                  <a:pt x="296" y="755"/>
                </a:lnTo>
                <a:lnTo>
                  <a:pt x="289" y="749"/>
                </a:lnTo>
                <a:lnTo>
                  <a:pt x="287" y="740"/>
                </a:lnTo>
                <a:lnTo>
                  <a:pt x="287" y="728"/>
                </a:lnTo>
                <a:lnTo>
                  <a:pt x="287" y="719"/>
                </a:lnTo>
                <a:lnTo>
                  <a:pt x="287" y="708"/>
                </a:lnTo>
                <a:lnTo>
                  <a:pt x="285" y="699"/>
                </a:lnTo>
                <a:lnTo>
                  <a:pt x="284" y="690"/>
                </a:lnTo>
                <a:lnTo>
                  <a:pt x="282" y="677"/>
                </a:lnTo>
                <a:lnTo>
                  <a:pt x="284" y="670"/>
                </a:lnTo>
                <a:lnTo>
                  <a:pt x="285" y="659"/>
                </a:lnTo>
                <a:lnTo>
                  <a:pt x="285" y="648"/>
                </a:lnTo>
                <a:lnTo>
                  <a:pt x="291" y="643"/>
                </a:lnTo>
                <a:lnTo>
                  <a:pt x="298" y="637"/>
                </a:lnTo>
                <a:lnTo>
                  <a:pt x="307" y="632"/>
                </a:lnTo>
                <a:lnTo>
                  <a:pt x="314" y="630"/>
                </a:lnTo>
                <a:lnTo>
                  <a:pt x="320" y="625"/>
                </a:lnTo>
                <a:lnTo>
                  <a:pt x="318" y="616"/>
                </a:lnTo>
                <a:lnTo>
                  <a:pt x="316" y="605"/>
                </a:lnTo>
                <a:lnTo>
                  <a:pt x="316" y="596"/>
                </a:lnTo>
                <a:lnTo>
                  <a:pt x="323" y="590"/>
                </a:lnTo>
                <a:lnTo>
                  <a:pt x="329" y="587"/>
                </a:lnTo>
                <a:lnTo>
                  <a:pt x="331" y="581"/>
                </a:lnTo>
                <a:lnTo>
                  <a:pt x="332" y="579"/>
                </a:lnTo>
                <a:lnTo>
                  <a:pt x="340" y="574"/>
                </a:lnTo>
                <a:lnTo>
                  <a:pt x="345" y="569"/>
                </a:lnTo>
                <a:lnTo>
                  <a:pt x="345" y="560"/>
                </a:lnTo>
                <a:lnTo>
                  <a:pt x="343" y="549"/>
                </a:lnTo>
                <a:lnTo>
                  <a:pt x="341" y="542"/>
                </a:lnTo>
                <a:lnTo>
                  <a:pt x="336" y="534"/>
                </a:lnTo>
                <a:lnTo>
                  <a:pt x="329" y="536"/>
                </a:lnTo>
                <a:lnTo>
                  <a:pt x="305" y="542"/>
                </a:lnTo>
                <a:lnTo>
                  <a:pt x="280" y="545"/>
                </a:lnTo>
                <a:lnTo>
                  <a:pt x="255" y="547"/>
                </a:lnTo>
                <a:lnTo>
                  <a:pt x="229" y="551"/>
                </a:lnTo>
                <a:lnTo>
                  <a:pt x="222" y="534"/>
                </a:lnTo>
                <a:lnTo>
                  <a:pt x="215" y="513"/>
                </a:lnTo>
                <a:lnTo>
                  <a:pt x="208" y="493"/>
                </a:lnTo>
                <a:lnTo>
                  <a:pt x="201" y="469"/>
                </a:lnTo>
                <a:lnTo>
                  <a:pt x="195" y="448"/>
                </a:lnTo>
                <a:lnTo>
                  <a:pt x="188" y="426"/>
                </a:lnTo>
                <a:lnTo>
                  <a:pt x="181" y="406"/>
                </a:lnTo>
                <a:lnTo>
                  <a:pt x="170" y="397"/>
                </a:lnTo>
                <a:lnTo>
                  <a:pt x="146" y="379"/>
                </a:lnTo>
                <a:lnTo>
                  <a:pt x="119" y="361"/>
                </a:lnTo>
                <a:lnTo>
                  <a:pt x="94" y="343"/>
                </a:lnTo>
                <a:lnTo>
                  <a:pt x="76" y="330"/>
                </a:lnTo>
                <a:lnTo>
                  <a:pt x="67" y="325"/>
                </a:lnTo>
                <a:lnTo>
                  <a:pt x="65" y="319"/>
                </a:lnTo>
                <a:lnTo>
                  <a:pt x="54" y="296"/>
                </a:lnTo>
                <a:lnTo>
                  <a:pt x="43" y="276"/>
                </a:lnTo>
                <a:lnTo>
                  <a:pt x="33" y="254"/>
                </a:lnTo>
                <a:lnTo>
                  <a:pt x="24" y="233"/>
                </a:lnTo>
                <a:lnTo>
                  <a:pt x="15" y="211"/>
                </a:lnTo>
                <a:lnTo>
                  <a:pt x="7" y="198"/>
                </a:lnTo>
                <a:lnTo>
                  <a:pt x="2" y="189"/>
                </a:lnTo>
                <a:lnTo>
                  <a:pt x="0" y="186"/>
                </a:lnTo>
                <a:lnTo>
                  <a:pt x="47" y="164"/>
                </a:lnTo>
                <a:lnTo>
                  <a:pt x="54" y="166"/>
                </a:lnTo>
                <a:lnTo>
                  <a:pt x="63" y="169"/>
                </a:lnTo>
                <a:lnTo>
                  <a:pt x="65" y="171"/>
                </a:lnTo>
                <a:lnTo>
                  <a:pt x="69" y="173"/>
                </a:lnTo>
                <a:lnTo>
                  <a:pt x="76" y="177"/>
                </a:lnTo>
                <a:lnTo>
                  <a:pt x="81" y="178"/>
                </a:lnTo>
                <a:lnTo>
                  <a:pt x="87" y="180"/>
                </a:lnTo>
                <a:lnTo>
                  <a:pt x="96" y="184"/>
                </a:lnTo>
                <a:lnTo>
                  <a:pt x="105" y="186"/>
                </a:lnTo>
                <a:lnTo>
                  <a:pt x="108" y="188"/>
                </a:lnTo>
                <a:lnTo>
                  <a:pt x="116" y="188"/>
                </a:lnTo>
                <a:lnTo>
                  <a:pt x="121" y="188"/>
                </a:lnTo>
                <a:lnTo>
                  <a:pt x="130" y="186"/>
                </a:lnTo>
                <a:lnTo>
                  <a:pt x="137" y="184"/>
                </a:lnTo>
                <a:lnTo>
                  <a:pt x="145" y="182"/>
                </a:lnTo>
                <a:lnTo>
                  <a:pt x="152" y="180"/>
                </a:lnTo>
                <a:lnTo>
                  <a:pt x="157" y="178"/>
                </a:lnTo>
                <a:lnTo>
                  <a:pt x="163" y="178"/>
                </a:lnTo>
                <a:lnTo>
                  <a:pt x="168" y="178"/>
                </a:lnTo>
                <a:lnTo>
                  <a:pt x="175" y="177"/>
                </a:lnTo>
                <a:lnTo>
                  <a:pt x="183" y="177"/>
                </a:lnTo>
                <a:lnTo>
                  <a:pt x="190" y="177"/>
                </a:lnTo>
                <a:lnTo>
                  <a:pt x="195" y="173"/>
                </a:lnTo>
                <a:lnTo>
                  <a:pt x="197" y="169"/>
                </a:lnTo>
                <a:lnTo>
                  <a:pt x="202" y="166"/>
                </a:lnTo>
                <a:lnTo>
                  <a:pt x="206" y="162"/>
                </a:lnTo>
                <a:lnTo>
                  <a:pt x="213" y="159"/>
                </a:lnTo>
                <a:lnTo>
                  <a:pt x="220" y="157"/>
                </a:lnTo>
                <a:lnTo>
                  <a:pt x="226" y="157"/>
                </a:lnTo>
                <a:lnTo>
                  <a:pt x="233" y="155"/>
                </a:lnTo>
                <a:lnTo>
                  <a:pt x="239" y="153"/>
                </a:lnTo>
                <a:lnTo>
                  <a:pt x="242" y="148"/>
                </a:lnTo>
                <a:lnTo>
                  <a:pt x="244" y="142"/>
                </a:lnTo>
                <a:lnTo>
                  <a:pt x="244" y="137"/>
                </a:lnTo>
                <a:lnTo>
                  <a:pt x="244" y="132"/>
                </a:lnTo>
                <a:lnTo>
                  <a:pt x="242" y="122"/>
                </a:lnTo>
                <a:lnTo>
                  <a:pt x="244" y="117"/>
                </a:lnTo>
                <a:lnTo>
                  <a:pt x="248" y="112"/>
                </a:lnTo>
                <a:lnTo>
                  <a:pt x="255" y="106"/>
                </a:lnTo>
                <a:lnTo>
                  <a:pt x="258" y="103"/>
                </a:lnTo>
                <a:lnTo>
                  <a:pt x="260" y="97"/>
                </a:lnTo>
                <a:lnTo>
                  <a:pt x="262" y="92"/>
                </a:lnTo>
                <a:lnTo>
                  <a:pt x="269" y="92"/>
                </a:lnTo>
                <a:lnTo>
                  <a:pt x="275" y="86"/>
                </a:lnTo>
                <a:lnTo>
                  <a:pt x="276" y="83"/>
                </a:lnTo>
                <a:lnTo>
                  <a:pt x="282" y="83"/>
                </a:lnTo>
                <a:lnTo>
                  <a:pt x="287" y="88"/>
                </a:lnTo>
                <a:lnTo>
                  <a:pt x="289" y="94"/>
                </a:lnTo>
                <a:lnTo>
                  <a:pt x="293" y="97"/>
                </a:lnTo>
                <a:lnTo>
                  <a:pt x="296" y="101"/>
                </a:lnTo>
                <a:lnTo>
                  <a:pt x="304" y="99"/>
                </a:lnTo>
                <a:lnTo>
                  <a:pt x="311" y="99"/>
                </a:lnTo>
                <a:lnTo>
                  <a:pt x="311" y="104"/>
                </a:lnTo>
                <a:lnTo>
                  <a:pt x="313" y="110"/>
                </a:lnTo>
                <a:lnTo>
                  <a:pt x="314" y="115"/>
                </a:lnTo>
                <a:lnTo>
                  <a:pt x="311" y="121"/>
                </a:lnTo>
                <a:lnTo>
                  <a:pt x="307" y="128"/>
                </a:lnTo>
                <a:lnTo>
                  <a:pt x="307" y="135"/>
                </a:lnTo>
                <a:lnTo>
                  <a:pt x="313" y="142"/>
                </a:lnTo>
                <a:lnTo>
                  <a:pt x="316" y="148"/>
                </a:lnTo>
                <a:lnTo>
                  <a:pt x="314" y="153"/>
                </a:lnTo>
                <a:lnTo>
                  <a:pt x="311" y="157"/>
                </a:lnTo>
                <a:lnTo>
                  <a:pt x="311" y="160"/>
                </a:lnTo>
                <a:lnTo>
                  <a:pt x="307" y="168"/>
                </a:lnTo>
                <a:lnTo>
                  <a:pt x="300" y="168"/>
                </a:lnTo>
                <a:lnTo>
                  <a:pt x="296" y="171"/>
                </a:lnTo>
                <a:lnTo>
                  <a:pt x="293" y="175"/>
                </a:lnTo>
                <a:lnTo>
                  <a:pt x="289" y="178"/>
                </a:lnTo>
                <a:lnTo>
                  <a:pt x="289" y="184"/>
                </a:lnTo>
                <a:lnTo>
                  <a:pt x="287" y="191"/>
                </a:lnTo>
                <a:lnTo>
                  <a:pt x="291" y="195"/>
                </a:lnTo>
                <a:lnTo>
                  <a:pt x="291" y="200"/>
                </a:lnTo>
                <a:lnTo>
                  <a:pt x="287" y="202"/>
                </a:lnTo>
                <a:lnTo>
                  <a:pt x="284" y="207"/>
                </a:lnTo>
                <a:lnTo>
                  <a:pt x="282" y="211"/>
                </a:lnTo>
                <a:lnTo>
                  <a:pt x="282" y="216"/>
                </a:lnTo>
                <a:lnTo>
                  <a:pt x="280" y="222"/>
                </a:lnTo>
                <a:lnTo>
                  <a:pt x="284" y="225"/>
                </a:lnTo>
                <a:lnTo>
                  <a:pt x="282" y="233"/>
                </a:lnTo>
                <a:lnTo>
                  <a:pt x="280" y="236"/>
                </a:lnTo>
                <a:lnTo>
                  <a:pt x="278" y="244"/>
                </a:lnTo>
                <a:lnTo>
                  <a:pt x="280" y="249"/>
                </a:lnTo>
                <a:lnTo>
                  <a:pt x="282" y="253"/>
                </a:lnTo>
                <a:lnTo>
                  <a:pt x="282" y="258"/>
                </a:lnTo>
                <a:lnTo>
                  <a:pt x="284" y="263"/>
                </a:lnTo>
                <a:lnTo>
                  <a:pt x="282" y="271"/>
                </a:lnTo>
                <a:lnTo>
                  <a:pt x="282" y="278"/>
                </a:lnTo>
                <a:lnTo>
                  <a:pt x="282" y="283"/>
                </a:lnTo>
                <a:lnTo>
                  <a:pt x="285" y="287"/>
                </a:lnTo>
                <a:lnTo>
                  <a:pt x="285" y="292"/>
                </a:lnTo>
                <a:lnTo>
                  <a:pt x="289" y="298"/>
                </a:lnTo>
                <a:lnTo>
                  <a:pt x="293" y="301"/>
                </a:lnTo>
                <a:lnTo>
                  <a:pt x="293" y="309"/>
                </a:lnTo>
                <a:lnTo>
                  <a:pt x="300" y="314"/>
                </a:lnTo>
                <a:lnTo>
                  <a:pt x="296" y="321"/>
                </a:lnTo>
                <a:lnTo>
                  <a:pt x="298" y="328"/>
                </a:lnTo>
                <a:lnTo>
                  <a:pt x="302" y="330"/>
                </a:lnTo>
                <a:lnTo>
                  <a:pt x="307" y="330"/>
                </a:lnTo>
                <a:lnTo>
                  <a:pt x="314" y="334"/>
                </a:lnTo>
                <a:lnTo>
                  <a:pt x="320" y="341"/>
                </a:lnTo>
                <a:lnTo>
                  <a:pt x="323" y="346"/>
                </a:lnTo>
                <a:lnTo>
                  <a:pt x="325" y="354"/>
                </a:lnTo>
                <a:lnTo>
                  <a:pt x="331" y="355"/>
                </a:lnTo>
                <a:lnTo>
                  <a:pt x="336" y="361"/>
                </a:lnTo>
                <a:lnTo>
                  <a:pt x="340" y="370"/>
                </a:lnTo>
                <a:lnTo>
                  <a:pt x="345" y="372"/>
                </a:lnTo>
                <a:lnTo>
                  <a:pt x="350" y="372"/>
                </a:lnTo>
                <a:lnTo>
                  <a:pt x="354" y="377"/>
                </a:lnTo>
                <a:lnTo>
                  <a:pt x="352" y="383"/>
                </a:lnTo>
                <a:lnTo>
                  <a:pt x="358" y="386"/>
                </a:lnTo>
                <a:lnTo>
                  <a:pt x="358" y="392"/>
                </a:lnTo>
                <a:lnTo>
                  <a:pt x="361" y="399"/>
                </a:lnTo>
                <a:lnTo>
                  <a:pt x="365" y="406"/>
                </a:lnTo>
                <a:lnTo>
                  <a:pt x="369" y="413"/>
                </a:lnTo>
                <a:lnTo>
                  <a:pt x="374" y="417"/>
                </a:lnTo>
                <a:lnTo>
                  <a:pt x="379" y="419"/>
                </a:lnTo>
                <a:lnTo>
                  <a:pt x="387" y="421"/>
                </a:lnTo>
                <a:lnTo>
                  <a:pt x="392" y="419"/>
                </a:lnTo>
                <a:lnTo>
                  <a:pt x="397" y="415"/>
                </a:lnTo>
                <a:lnTo>
                  <a:pt x="405" y="415"/>
                </a:lnTo>
                <a:lnTo>
                  <a:pt x="412" y="411"/>
                </a:lnTo>
                <a:lnTo>
                  <a:pt x="412" y="406"/>
                </a:lnTo>
                <a:lnTo>
                  <a:pt x="412" y="401"/>
                </a:lnTo>
                <a:lnTo>
                  <a:pt x="419" y="397"/>
                </a:lnTo>
                <a:lnTo>
                  <a:pt x="426" y="395"/>
                </a:lnTo>
                <a:lnTo>
                  <a:pt x="432" y="399"/>
                </a:lnTo>
                <a:lnTo>
                  <a:pt x="443" y="399"/>
                </a:lnTo>
                <a:lnTo>
                  <a:pt x="453" y="395"/>
                </a:lnTo>
                <a:lnTo>
                  <a:pt x="455" y="388"/>
                </a:lnTo>
                <a:lnTo>
                  <a:pt x="452" y="383"/>
                </a:lnTo>
                <a:lnTo>
                  <a:pt x="455" y="379"/>
                </a:lnTo>
                <a:lnTo>
                  <a:pt x="461" y="381"/>
                </a:lnTo>
                <a:lnTo>
                  <a:pt x="468" y="379"/>
                </a:lnTo>
                <a:lnTo>
                  <a:pt x="466" y="374"/>
                </a:lnTo>
                <a:lnTo>
                  <a:pt x="461" y="370"/>
                </a:lnTo>
                <a:lnTo>
                  <a:pt x="459" y="363"/>
                </a:lnTo>
                <a:lnTo>
                  <a:pt x="468" y="361"/>
                </a:lnTo>
                <a:lnTo>
                  <a:pt x="475" y="359"/>
                </a:lnTo>
                <a:lnTo>
                  <a:pt x="479" y="354"/>
                </a:lnTo>
                <a:lnTo>
                  <a:pt x="481" y="345"/>
                </a:lnTo>
                <a:lnTo>
                  <a:pt x="481" y="339"/>
                </a:lnTo>
                <a:lnTo>
                  <a:pt x="486" y="339"/>
                </a:lnTo>
                <a:lnTo>
                  <a:pt x="491" y="336"/>
                </a:lnTo>
                <a:lnTo>
                  <a:pt x="495" y="334"/>
                </a:lnTo>
                <a:lnTo>
                  <a:pt x="499" y="336"/>
                </a:lnTo>
                <a:lnTo>
                  <a:pt x="502" y="339"/>
                </a:lnTo>
                <a:lnTo>
                  <a:pt x="508" y="336"/>
                </a:lnTo>
                <a:lnTo>
                  <a:pt x="506" y="330"/>
                </a:lnTo>
                <a:lnTo>
                  <a:pt x="502" y="327"/>
                </a:lnTo>
                <a:lnTo>
                  <a:pt x="499" y="321"/>
                </a:lnTo>
                <a:lnTo>
                  <a:pt x="495" y="318"/>
                </a:lnTo>
                <a:lnTo>
                  <a:pt x="490" y="318"/>
                </a:lnTo>
                <a:lnTo>
                  <a:pt x="484" y="316"/>
                </a:lnTo>
                <a:lnTo>
                  <a:pt x="481" y="312"/>
                </a:lnTo>
                <a:lnTo>
                  <a:pt x="484" y="307"/>
                </a:lnTo>
                <a:lnTo>
                  <a:pt x="491" y="309"/>
                </a:lnTo>
                <a:lnTo>
                  <a:pt x="497" y="309"/>
                </a:lnTo>
                <a:lnTo>
                  <a:pt x="500" y="309"/>
                </a:lnTo>
                <a:lnTo>
                  <a:pt x="508" y="307"/>
                </a:lnTo>
                <a:lnTo>
                  <a:pt x="513" y="303"/>
                </a:lnTo>
                <a:lnTo>
                  <a:pt x="518" y="300"/>
                </a:lnTo>
                <a:lnTo>
                  <a:pt x="524" y="294"/>
                </a:lnTo>
                <a:lnTo>
                  <a:pt x="529" y="289"/>
                </a:lnTo>
                <a:lnTo>
                  <a:pt x="536" y="289"/>
                </a:lnTo>
                <a:lnTo>
                  <a:pt x="535" y="285"/>
                </a:lnTo>
                <a:lnTo>
                  <a:pt x="533" y="276"/>
                </a:lnTo>
                <a:lnTo>
                  <a:pt x="538" y="272"/>
                </a:lnTo>
                <a:lnTo>
                  <a:pt x="544" y="274"/>
                </a:lnTo>
                <a:lnTo>
                  <a:pt x="546" y="271"/>
                </a:lnTo>
                <a:lnTo>
                  <a:pt x="544" y="263"/>
                </a:lnTo>
                <a:lnTo>
                  <a:pt x="544" y="258"/>
                </a:lnTo>
                <a:lnTo>
                  <a:pt x="546" y="251"/>
                </a:lnTo>
                <a:lnTo>
                  <a:pt x="542" y="249"/>
                </a:lnTo>
                <a:lnTo>
                  <a:pt x="538" y="242"/>
                </a:lnTo>
                <a:lnTo>
                  <a:pt x="542" y="236"/>
                </a:lnTo>
                <a:lnTo>
                  <a:pt x="549" y="236"/>
                </a:lnTo>
                <a:lnTo>
                  <a:pt x="553" y="231"/>
                </a:lnTo>
                <a:lnTo>
                  <a:pt x="556" y="227"/>
                </a:lnTo>
                <a:lnTo>
                  <a:pt x="560" y="224"/>
                </a:lnTo>
                <a:lnTo>
                  <a:pt x="564" y="225"/>
                </a:lnTo>
                <a:lnTo>
                  <a:pt x="569" y="229"/>
                </a:lnTo>
                <a:lnTo>
                  <a:pt x="574" y="222"/>
                </a:lnTo>
                <a:lnTo>
                  <a:pt x="582" y="220"/>
                </a:lnTo>
                <a:lnTo>
                  <a:pt x="585" y="216"/>
                </a:lnTo>
                <a:lnTo>
                  <a:pt x="589" y="213"/>
                </a:lnTo>
                <a:lnTo>
                  <a:pt x="596" y="216"/>
                </a:lnTo>
                <a:lnTo>
                  <a:pt x="602" y="218"/>
                </a:lnTo>
                <a:lnTo>
                  <a:pt x="609" y="216"/>
                </a:lnTo>
                <a:lnTo>
                  <a:pt x="616" y="218"/>
                </a:lnTo>
                <a:lnTo>
                  <a:pt x="620" y="222"/>
                </a:lnTo>
                <a:lnTo>
                  <a:pt x="623" y="229"/>
                </a:lnTo>
                <a:lnTo>
                  <a:pt x="629" y="234"/>
                </a:lnTo>
                <a:lnTo>
                  <a:pt x="632" y="240"/>
                </a:lnTo>
                <a:lnTo>
                  <a:pt x="639" y="244"/>
                </a:lnTo>
                <a:lnTo>
                  <a:pt x="641" y="247"/>
                </a:lnTo>
                <a:lnTo>
                  <a:pt x="645" y="253"/>
                </a:lnTo>
                <a:lnTo>
                  <a:pt x="650" y="256"/>
                </a:lnTo>
                <a:lnTo>
                  <a:pt x="654" y="260"/>
                </a:lnTo>
                <a:lnTo>
                  <a:pt x="659" y="265"/>
                </a:lnTo>
                <a:lnTo>
                  <a:pt x="663" y="271"/>
                </a:lnTo>
                <a:lnTo>
                  <a:pt x="668" y="271"/>
                </a:lnTo>
                <a:lnTo>
                  <a:pt x="670" y="267"/>
                </a:lnTo>
                <a:lnTo>
                  <a:pt x="672" y="262"/>
                </a:lnTo>
                <a:lnTo>
                  <a:pt x="674" y="258"/>
                </a:lnTo>
                <a:lnTo>
                  <a:pt x="679" y="256"/>
                </a:lnTo>
                <a:lnTo>
                  <a:pt x="685" y="254"/>
                </a:lnTo>
                <a:lnTo>
                  <a:pt x="685" y="249"/>
                </a:lnTo>
                <a:lnTo>
                  <a:pt x="685" y="244"/>
                </a:lnTo>
                <a:lnTo>
                  <a:pt x="681" y="238"/>
                </a:lnTo>
                <a:lnTo>
                  <a:pt x="681" y="233"/>
                </a:lnTo>
                <a:lnTo>
                  <a:pt x="683" y="225"/>
                </a:lnTo>
                <a:lnTo>
                  <a:pt x="683" y="216"/>
                </a:lnTo>
                <a:lnTo>
                  <a:pt x="686" y="213"/>
                </a:lnTo>
                <a:lnTo>
                  <a:pt x="695" y="211"/>
                </a:lnTo>
                <a:lnTo>
                  <a:pt x="701" y="215"/>
                </a:lnTo>
                <a:lnTo>
                  <a:pt x="706" y="220"/>
                </a:lnTo>
                <a:lnTo>
                  <a:pt x="710" y="225"/>
                </a:lnTo>
                <a:lnTo>
                  <a:pt x="712" y="229"/>
                </a:lnTo>
                <a:lnTo>
                  <a:pt x="712" y="234"/>
                </a:lnTo>
                <a:lnTo>
                  <a:pt x="715" y="240"/>
                </a:lnTo>
                <a:lnTo>
                  <a:pt x="721" y="244"/>
                </a:lnTo>
                <a:lnTo>
                  <a:pt x="728" y="244"/>
                </a:lnTo>
                <a:lnTo>
                  <a:pt x="732" y="247"/>
                </a:lnTo>
                <a:lnTo>
                  <a:pt x="735" y="251"/>
                </a:lnTo>
                <a:lnTo>
                  <a:pt x="742" y="258"/>
                </a:lnTo>
                <a:lnTo>
                  <a:pt x="748" y="265"/>
                </a:lnTo>
                <a:lnTo>
                  <a:pt x="753" y="267"/>
                </a:lnTo>
                <a:lnTo>
                  <a:pt x="759" y="271"/>
                </a:lnTo>
                <a:lnTo>
                  <a:pt x="764" y="274"/>
                </a:lnTo>
                <a:lnTo>
                  <a:pt x="769" y="278"/>
                </a:lnTo>
                <a:lnTo>
                  <a:pt x="778" y="283"/>
                </a:lnTo>
                <a:lnTo>
                  <a:pt x="782" y="287"/>
                </a:lnTo>
                <a:lnTo>
                  <a:pt x="788" y="290"/>
                </a:lnTo>
                <a:lnTo>
                  <a:pt x="791" y="298"/>
                </a:lnTo>
                <a:lnTo>
                  <a:pt x="795" y="303"/>
                </a:lnTo>
                <a:lnTo>
                  <a:pt x="800" y="307"/>
                </a:lnTo>
                <a:lnTo>
                  <a:pt x="806" y="307"/>
                </a:lnTo>
                <a:lnTo>
                  <a:pt x="811" y="305"/>
                </a:lnTo>
                <a:lnTo>
                  <a:pt x="816" y="301"/>
                </a:lnTo>
                <a:lnTo>
                  <a:pt x="820" y="298"/>
                </a:lnTo>
                <a:lnTo>
                  <a:pt x="825" y="294"/>
                </a:lnTo>
                <a:lnTo>
                  <a:pt x="829" y="292"/>
                </a:lnTo>
                <a:lnTo>
                  <a:pt x="838" y="292"/>
                </a:lnTo>
                <a:lnTo>
                  <a:pt x="840" y="287"/>
                </a:lnTo>
                <a:lnTo>
                  <a:pt x="840" y="281"/>
                </a:lnTo>
                <a:lnTo>
                  <a:pt x="845" y="280"/>
                </a:lnTo>
                <a:lnTo>
                  <a:pt x="849" y="280"/>
                </a:lnTo>
                <a:lnTo>
                  <a:pt x="860" y="280"/>
                </a:lnTo>
                <a:lnTo>
                  <a:pt x="867" y="276"/>
                </a:lnTo>
                <a:lnTo>
                  <a:pt x="878" y="274"/>
                </a:lnTo>
                <a:lnTo>
                  <a:pt x="878" y="267"/>
                </a:lnTo>
                <a:lnTo>
                  <a:pt x="880" y="256"/>
                </a:lnTo>
                <a:lnTo>
                  <a:pt x="883" y="253"/>
                </a:lnTo>
                <a:lnTo>
                  <a:pt x="887" y="247"/>
                </a:lnTo>
                <a:lnTo>
                  <a:pt x="889" y="244"/>
                </a:lnTo>
                <a:lnTo>
                  <a:pt x="892" y="240"/>
                </a:lnTo>
                <a:lnTo>
                  <a:pt x="898" y="234"/>
                </a:lnTo>
                <a:lnTo>
                  <a:pt x="903" y="231"/>
                </a:lnTo>
                <a:lnTo>
                  <a:pt x="909" y="229"/>
                </a:lnTo>
                <a:lnTo>
                  <a:pt x="916" y="231"/>
                </a:lnTo>
                <a:lnTo>
                  <a:pt x="927" y="233"/>
                </a:lnTo>
                <a:lnTo>
                  <a:pt x="930" y="233"/>
                </a:lnTo>
                <a:lnTo>
                  <a:pt x="932" y="236"/>
                </a:lnTo>
                <a:lnTo>
                  <a:pt x="936" y="242"/>
                </a:lnTo>
                <a:lnTo>
                  <a:pt x="945" y="244"/>
                </a:lnTo>
                <a:lnTo>
                  <a:pt x="952" y="244"/>
                </a:lnTo>
                <a:lnTo>
                  <a:pt x="955" y="245"/>
                </a:lnTo>
                <a:lnTo>
                  <a:pt x="955" y="251"/>
                </a:lnTo>
                <a:lnTo>
                  <a:pt x="955" y="256"/>
                </a:lnTo>
                <a:lnTo>
                  <a:pt x="963" y="262"/>
                </a:lnTo>
                <a:lnTo>
                  <a:pt x="970" y="265"/>
                </a:lnTo>
                <a:lnTo>
                  <a:pt x="975" y="267"/>
                </a:lnTo>
                <a:lnTo>
                  <a:pt x="979" y="267"/>
                </a:lnTo>
                <a:lnTo>
                  <a:pt x="984" y="271"/>
                </a:lnTo>
                <a:lnTo>
                  <a:pt x="990" y="271"/>
                </a:lnTo>
                <a:lnTo>
                  <a:pt x="997" y="267"/>
                </a:lnTo>
                <a:lnTo>
                  <a:pt x="1002" y="263"/>
                </a:lnTo>
                <a:lnTo>
                  <a:pt x="1008" y="262"/>
                </a:lnTo>
                <a:lnTo>
                  <a:pt x="1015" y="262"/>
                </a:lnTo>
                <a:lnTo>
                  <a:pt x="1022" y="260"/>
                </a:lnTo>
                <a:lnTo>
                  <a:pt x="1028" y="256"/>
                </a:lnTo>
                <a:lnTo>
                  <a:pt x="1035" y="251"/>
                </a:lnTo>
                <a:lnTo>
                  <a:pt x="1037" y="244"/>
                </a:lnTo>
                <a:lnTo>
                  <a:pt x="1039" y="238"/>
                </a:lnTo>
                <a:lnTo>
                  <a:pt x="1039" y="233"/>
                </a:lnTo>
                <a:lnTo>
                  <a:pt x="1046" y="229"/>
                </a:lnTo>
                <a:lnTo>
                  <a:pt x="1053" y="227"/>
                </a:lnTo>
                <a:lnTo>
                  <a:pt x="1057" y="224"/>
                </a:lnTo>
                <a:lnTo>
                  <a:pt x="1062" y="218"/>
                </a:lnTo>
                <a:lnTo>
                  <a:pt x="1060" y="213"/>
                </a:lnTo>
                <a:lnTo>
                  <a:pt x="1053" y="211"/>
                </a:lnTo>
                <a:lnTo>
                  <a:pt x="1048" y="213"/>
                </a:lnTo>
                <a:lnTo>
                  <a:pt x="1042" y="216"/>
                </a:lnTo>
                <a:lnTo>
                  <a:pt x="1035" y="216"/>
                </a:lnTo>
                <a:lnTo>
                  <a:pt x="1039" y="211"/>
                </a:lnTo>
                <a:lnTo>
                  <a:pt x="1042" y="209"/>
                </a:lnTo>
                <a:lnTo>
                  <a:pt x="1046" y="204"/>
                </a:lnTo>
                <a:lnTo>
                  <a:pt x="1049" y="198"/>
                </a:lnTo>
                <a:lnTo>
                  <a:pt x="1048" y="193"/>
                </a:lnTo>
                <a:lnTo>
                  <a:pt x="1048" y="186"/>
                </a:lnTo>
                <a:lnTo>
                  <a:pt x="1039" y="180"/>
                </a:lnTo>
                <a:lnTo>
                  <a:pt x="1033" y="173"/>
                </a:lnTo>
                <a:lnTo>
                  <a:pt x="1040" y="171"/>
                </a:lnTo>
                <a:lnTo>
                  <a:pt x="1046" y="173"/>
                </a:lnTo>
                <a:lnTo>
                  <a:pt x="1053" y="177"/>
                </a:lnTo>
                <a:lnTo>
                  <a:pt x="1058" y="178"/>
                </a:lnTo>
                <a:lnTo>
                  <a:pt x="1062" y="184"/>
                </a:lnTo>
                <a:lnTo>
                  <a:pt x="1066" y="186"/>
                </a:lnTo>
                <a:lnTo>
                  <a:pt x="1071" y="182"/>
                </a:lnTo>
                <a:lnTo>
                  <a:pt x="1073" y="177"/>
                </a:lnTo>
                <a:lnTo>
                  <a:pt x="1080" y="178"/>
                </a:lnTo>
                <a:lnTo>
                  <a:pt x="1084" y="182"/>
                </a:lnTo>
                <a:lnTo>
                  <a:pt x="1080" y="186"/>
                </a:lnTo>
                <a:lnTo>
                  <a:pt x="1076" y="193"/>
                </a:lnTo>
                <a:lnTo>
                  <a:pt x="1075" y="198"/>
                </a:lnTo>
                <a:lnTo>
                  <a:pt x="1082" y="200"/>
                </a:lnTo>
                <a:lnTo>
                  <a:pt x="1086" y="202"/>
                </a:lnTo>
                <a:lnTo>
                  <a:pt x="1091" y="204"/>
                </a:lnTo>
                <a:lnTo>
                  <a:pt x="1095" y="209"/>
                </a:lnTo>
                <a:lnTo>
                  <a:pt x="1100" y="213"/>
                </a:lnTo>
                <a:lnTo>
                  <a:pt x="1102" y="216"/>
                </a:lnTo>
                <a:lnTo>
                  <a:pt x="1105" y="220"/>
                </a:lnTo>
                <a:lnTo>
                  <a:pt x="1105" y="225"/>
                </a:lnTo>
                <a:lnTo>
                  <a:pt x="1109" y="234"/>
                </a:lnTo>
                <a:lnTo>
                  <a:pt x="1109" y="240"/>
                </a:lnTo>
                <a:lnTo>
                  <a:pt x="1113" y="244"/>
                </a:lnTo>
                <a:lnTo>
                  <a:pt x="1122" y="242"/>
                </a:lnTo>
                <a:lnTo>
                  <a:pt x="1125" y="236"/>
                </a:lnTo>
                <a:lnTo>
                  <a:pt x="1129" y="231"/>
                </a:lnTo>
                <a:lnTo>
                  <a:pt x="1125" y="225"/>
                </a:lnTo>
                <a:lnTo>
                  <a:pt x="1123" y="220"/>
                </a:lnTo>
                <a:lnTo>
                  <a:pt x="1123" y="215"/>
                </a:lnTo>
                <a:lnTo>
                  <a:pt x="1122" y="207"/>
                </a:lnTo>
                <a:lnTo>
                  <a:pt x="1122" y="202"/>
                </a:lnTo>
                <a:lnTo>
                  <a:pt x="1123" y="198"/>
                </a:lnTo>
                <a:lnTo>
                  <a:pt x="1123" y="193"/>
                </a:lnTo>
                <a:lnTo>
                  <a:pt x="1127" y="188"/>
                </a:lnTo>
                <a:lnTo>
                  <a:pt x="1129" y="180"/>
                </a:lnTo>
                <a:lnTo>
                  <a:pt x="1134" y="175"/>
                </a:lnTo>
                <a:lnTo>
                  <a:pt x="1136" y="169"/>
                </a:lnTo>
                <a:lnTo>
                  <a:pt x="1136" y="164"/>
                </a:lnTo>
                <a:lnTo>
                  <a:pt x="1136" y="159"/>
                </a:lnTo>
                <a:lnTo>
                  <a:pt x="1143" y="157"/>
                </a:lnTo>
                <a:lnTo>
                  <a:pt x="1149" y="157"/>
                </a:lnTo>
                <a:lnTo>
                  <a:pt x="1149" y="151"/>
                </a:lnTo>
                <a:lnTo>
                  <a:pt x="1152" y="146"/>
                </a:lnTo>
                <a:lnTo>
                  <a:pt x="1161" y="148"/>
                </a:lnTo>
                <a:lnTo>
                  <a:pt x="1167" y="153"/>
                </a:lnTo>
                <a:lnTo>
                  <a:pt x="1169" y="157"/>
                </a:lnTo>
                <a:lnTo>
                  <a:pt x="1169" y="162"/>
                </a:lnTo>
                <a:lnTo>
                  <a:pt x="1165" y="168"/>
                </a:lnTo>
                <a:lnTo>
                  <a:pt x="1161" y="169"/>
                </a:lnTo>
                <a:lnTo>
                  <a:pt x="1165" y="173"/>
                </a:lnTo>
                <a:lnTo>
                  <a:pt x="1172" y="177"/>
                </a:lnTo>
                <a:lnTo>
                  <a:pt x="1174" y="182"/>
                </a:lnTo>
                <a:lnTo>
                  <a:pt x="1169" y="186"/>
                </a:lnTo>
                <a:lnTo>
                  <a:pt x="1161" y="186"/>
                </a:lnTo>
                <a:lnTo>
                  <a:pt x="1158" y="193"/>
                </a:lnTo>
                <a:lnTo>
                  <a:pt x="1163" y="198"/>
                </a:lnTo>
                <a:lnTo>
                  <a:pt x="1170" y="198"/>
                </a:lnTo>
                <a:lnTo>
                  <a:pt x="1179" y="198"/>
                </a:lnTo>
                <a:lnTo>
                  <a:pt x="1187" y="198"/>
                </a:lnTo>
                <a:lnTo>
                  <a:pt x="1192" y="197"/>
                </a:lnTo>
                <a:lnTo>
                  <a:pt x="1197" y="197"/>
                </a:lnTo>
                <a:lnTo>
                  <a:pt x="1203" y="195"/>
                </a:lnTo>
                <a:lnTo>
                  <a:pt x="1208" y="193"/>
                </a:lnTo>
                <a:lnTo>
                  <a:pt x="1212" y="193"/>
                </a:lnTo>
                <a:lnTo>
                  <a:pt x="1223" y="195"/>
                </a:lnTo>
                <a:lnTo>
                  <a:pt x="1230" y="200"/>
                </a:lnTo>
                <a:lnTo>
                  <a:pt x="1235" y="200"/>
                </a:lnTo>
                <a:lnTo>
                  <a:pt x="1244" y="197"/>
                </a:lnTo>
                <a:lnTo>
                  <a:pt x="1248" y="191"/>
                </a:lnTo>
                <a:lnTo>
                  <a:pt x="1253" y="184"/>
                </a:lnTo>
                <a:lnTo>
                  <a:pt x="1259" y="184"/>
                </a:lnTo>
                <a:lnTo>
                  <a:pt x="1262" y="186"/>
                </a:lnTo>
                <a:lnTo>
                  <a:pt x="1268" y="191"/>
                </a:lnTo>
                <a:lnTo>
                  <a:pt x="1273" y="197"/>
                </a:lnTo>
                <a:lnTo>
                  <a:pt x="1279" y="198"/>
                </a:lnTo>
                <a:lnTo>
                  <a:pt x="1282" y="198"/>
                </a:lnTo>
                <a:lnTo>
                  <a:pt x="1288" y="200"/>
                </a:lnTo>
                <a:lnTo>
                  <a:pt x="1295" y="204"/>
                </a:lnTo>
                <a:lnTo>
                  <a:pt x="1295" y="209"/>
                </a:lnTo>
                <a:lnTo>
                  <a:pt x="1297" y="215"/>
                </a:lnTo>
                <a:lnTo>
                  <a:pt x="1302" y="218"/>
                </a:lnTo>
                <a:lnTo>
                  <a:pt x="1308" y="218"/>
                </a:lnTo>
                <a:lnTo>
                  <a:pt x="1315" y="218"/>
                </a:lnTo>
                <a:lnTo>
                  <a:pt x="1326" y="215"/>
                </a:lnTo>
                <a:lnTo>
                  <a:pt x="1337" y="213"/>
                </a:lnTo>
                <a:lnTo>
                  <a:pt x="1346" y="213"/>
                </a:lnTo>
                <a:lnTo>
                  <a:pt x="1353" y="215"/>
                </a:lnTo>
                <a:lnTo>
                  <a:pt x="1360" y="220"/>
                </a:lnTo>
                <a:lnTo>
                  <a:pt x="1365" y="222"/>
                </a:lnTo>
                <a:lnTo>
                  <a:pt x="1374" y="224"/>
                </a:lnTo>
                <a:lnTo>
                  <a:pt x="1380" y="227"/>
                </a:lnTo>
                <a:lnTo>
                  <a:pt x="1383" y="233"/>
                </a:lnTo>
                <a:lnTo>
                  <a:pt x="1385" y="238"/>
                </a:lnTo>
                <a:lnTo>
                  <a:pt x="1387" y="231"/>
                </a:lnTo>
                <a:lnTo>
                  <a:pt x="1385" y="225"/>
                </a:lnTo>
                <a:lnTo>
                  <a:pt x="1383" y="218"/>
                </a:lnTo>
                <a:lnTo>
                  <a:pt x="1385" y="211"/>
                </a:lnTo>
                <a:lnTo>
                  <a:pt x="1389" y="207"/>
                </a:lnTo>
                <a:lnTo>
                  <a:pt x="1391" y="200"/>
                </a:lnTo>
                <a:lnTo>
                  <a:pt x="1387" y="197"/>
                </a:lnTo>
                <a:lnTo>
                  <a:pt x="1389" y="191"/>
                </a:lnTo>
                <a:lnTo>
                  <a:pt x="1393" y="186"/>
                </a:lnTo>
                <a:lnTo>
                  <a:pt x="1389" y="180"/>
                </a:lnTo>
                <a:lnTo>
                  <a:pt x="1383" y="173"/>
                </a:lnTo>
                <a:lnTo>
                  <a:pt x="1383" y="166"/>
                </a:lnTo>
                <a:lnTo>
                  <a:pt x="1387" y="162"/>
                </a:lnTo>
                <a:lnTo>
                  <a:pt x="1394" y="159"/>
                </a:lnTo>
                <a:lnTo>
                  <a:pt x="1400" y="155"/>
                </a:lnTo>
                <a:lnTo>
                  <a:pt x="1400" y="151"/>
                </a:lnTo>
                <a:lnTo>
                  <a:pt x="1398" y="146"/>
                </a:lnTo>
                <a:lnTo>
                  <a:pt x="1391" y="141"/>
                </a:lnTo>
                <a:lnTo>
                  <a:pt x="1382" y="135"/>
                </a:lnTo>
                <a:lnTo>
                  <a:pt x="1376" y="133"/>
                </a:lnTo>
                <a:lnTo>
                  <a:pt x="1373" y="128"/>
                </a:lnTo>
                <a:lnTo>
                  <a:pt x="1374" y="122"/>
                </a:lnTo>
                <a:lnTo>
                  <a:pt x="1380" y="119"/>
                </a:lnTo>
                <a:lnTo>
                  <a:pt x="1383" y="124"/>
                </a:lnTo>
                <a:lnTo>
                  <a:pt x="1387" y="128"/>
                </a:lnTo>
                <a:lnTo>
                  <a:pt x="1393" y="130"/>
                </a:lnTo>
                <a:lnTo>
                  <a:pt x="1398" y="133"/>
                </a:lnTo>
                <a:lnTo>
                  <a:pt x="1403" y="137"/>
                </a:lnTo>
                <a:lnTo>
                  <a:pt x="1409" y="142"/>
                </a:lnTo>
                <a:lnTo>
                  <a:pt x="1409" y="150"/>
                </a:lnTo>
                <a:lnTo>
                  <a:pt x="1411" y="157"/>
                </a:lnTo>
              </a:path>
            </a:pathLst>
          </a:custGeom>
          <a:solidFill>
            <a:schemeClr val="accent1"/>
          </a:solidFill>
          <a:ln w="4">
            <a:solidFill>
              <a:srgbClr val="6E6E6E"/>
            </a:solidFill>
            <a:prstDash val="solid"/>
            <a:round/>
            <a:headEnd/>
            <a:tailEnd/>
          </a:ln>
        </p:spPr>
        <p:txBody>
          <a:bodyPr/>
          <a:lstStyle/>
          <a:p>
            <a:endParaRPr lang="en-US"/>
          </a:p>
        </p:txBody>
      </p:sp>
      <p:sp>
        <p:nvSpPr>
          <p:cNvPr id="21517" name="Freeform 14"/>
          <p:cNvSpPr>
            <a:spLocks/>
          </p:cNvSpPr>
          <p:nvPr/>
        </p:nvSpPr>
        <p:spPr bwMode="auto">
          <a:xfrm>
            <a:off x="3668713" y="4373563"/>
            <a:ext cx="1241425" cy="444500"/>
          </a:xfrm>
          <a:custGeom>
            <a:avLst/>
            <a:gdLst>
              <a:gd name="T0" fmla="*/ 2147483647 w 782"/>
              <a:gd name="T1" fmla="*/ 2147483647 h 280"/>
              <a:gd name="T2" fmla="*/ 2147483647 w 782"/>
              <a:gd name="T3" fmla="*/ 2147483647 h 280"/>
              <a:gd name="T4" fmla="*/ 2147483647 w 782"/>
              <a:gd name="T5" fmla="*/ 2147483647 h 280"/>
              <a:gd name="T6" fmla="*/ 2147483647 w 782"/>
              <a:gd name="T7" fmla="*/ 2147483647 h 280"/>
              <a:gd name="T8" fmla="*/ 2147483647 w 782"/>
              <a:gd name="T9" fmla="*/ 2147483647 h 280"/>
              <a:gd name="T10" fmla="*/ 2147483647 w 782"/>
              <a:gd name="T11" fmla="*/ 2147483647 h 280"/>
              <a:gd name="T12" fmla="*/ 2147483647 w 782"/>
              <a:gd name="T13" fmla="*/ 2147483647 h 280"/>
              <a:gd name="T14" fmla="*/ 2147483647 w 782"/>
              <a:gd name="T15" fmla="*/ 2147483647 h 280"/>
              <a:gd name="T16" fmla="*/ 2147483647 w 782"/>
              <a:gd name="T17" fmla="*/ 2147483647 h 280"/>
              <a:gd name="T18" fmla="*/ 2147483647 w 782"/>
              <a:gd name="T19" fmla="*/ 2147483647 h 280"/>
              <a:gd name="T20" fmla="*/ 2147483647 w 782"/>
              <a:gd name="T21" fmla="*/ 2147483647 h 280"/>
              <a:gd name="T22" fmla="*/ 2147483647 w 782"/>
              <a:gd name="T23" fmla="*/ 2147483647 h 280"/>
              <a:gd name="T24" fmla="*/ 2147483647 w 782"/>
              <a:gd name="T25" fmla="*/ 2147483647 h 280"/>
              <a:gd name="T26" fmla="*/ 2147483647 w 782"/>
              <a:gd name="T27" fmla="*/ 2147483647 h 280"/>
              <a:gd name="T28" fmla="*/ 2147483647 w 782"/>
              <a:gd name="T29" fmla="*/ 2147483647 h 280"/>
              <a:gd name="T30" fmla="*/ 2147483647 w 782"/>
              <a:gd name="T31" fmla="*/ 2147483647 h 280"/>
              <a:gd name="T32" fmla="*/ 2147483647 w 782"/>
              <a:gd name="T33" fmla="*/ 2147483647 h 280"/>
              <a:gd name="T34" fmla="*/ 2147483647 w 782"/>
              <a:gd name="T35" fmla="*/ 2147483647 h 280"/>
              <a:gd name="T36" fmla="*/ 2147483647 w 782"/>
              <a:gd name="T37" fmla="*/ 2147483647 h 280"/>
              <a:gd name="T38" fmla="*/ 2147483647 w 782"/>
              <a:gd name="T39" fmla="*/ 2147483647 h 280"/>
              <a:gd name="T40" fmla="*/ 2147483647 w 782"/>
              <a:gd name="T41" fmla="*/ 2147483647 h 280"/>
              <a:gd name="T42" fmla="*/ 2147483647 w 782"/>
              <a:gd name="T43" fmla="*/ 2147483647 h 280"/>
              <a:gd name="T44" fmla="*/ 2147483647 w 782"/>
              <a:gd name="T45" fmla="*/ 2147483647 h 280"/>
              <a:gd name="T46" fmla="*/ 2147483647 w 782"/>
              <a:gd name="T47" fmla="*/ 2147483647 h 280"/>
              <a:gd name="T48" fmla="*/ 2147483647 w 782"/>
              <a:gd name="T49" fmla="*/ 2147483647 h 280"/>
              <a:gd name="T50" fmla="*/ 2147483647 w 782"/>
              <a:gd name="T51" fmla="*/ 2147483647 h 280"/>
              <a:gd name="T52" fmla="*/ 2147483647 w 782"/>
              <a:gd name="T53" fmla="*/ 2147483647 h 280"/>
              <a:gd name="T54" fmla="*/ 2147483647 w 782"/>
              <a:gd name="T55" fmla="*/ 2147483647 h 280"/>
              <a:gd name="T56" fmla="*/ 2147483647 w 782"/>
              <a:gd name="T57" fmla="*/ 2147483647 h 280"/>
              <a:gd name="T58" fmla="*/ 2147483647 w 782"/>
              <a:gd name="T59" fmla="*/ 2147483647 h 280"/>
              <a:gd name="T60" fmla="*/ 2147483647 w 782"/>
              <a:gd name="T61" fmla="*/ 2147483647 h 280"/>
              <a:gd name="T62" fmla="*/ 2147483647 w 782"/>
              <a:gd name="T63" fmla="*/ 2147483647 h 280"/>
              <a:gd name="T64" fmla="*/ 2147483647 w 782"/>
              <a:gd name="T65" fmla="*/ 2147483647 h 280"/>
              <a:gd name="T66" fmla="*/ 2147483647 w 782"/>
              <a:gd name="T67" fmla="*/ 2147483647 h 280"/>
              <a:gd name="T68" fmla="*/ 2147483647 w 782"/>
              <a:gd name="T69" fmla="*/ 2147483647 h 280"/>
              <a:gd name="T70" fmla="*/ 2147483647 w 782"/>
              <a:gd name="T71" fmla="*/ 2147483647 h 280"/>
              <a:gd name="T72" fmla="*/ 2147483647 w 782"/>
              <a:gd name="T73" fmla="*/ 2147483647 h 280"/>
              <a:gd name="T74" fmla="*/ 2147483647 w 782"/>
              <a:gd name="T75" fmla="*/ 2147483647 h 280"/>
              <a:gd name="T76" fmla="*/ 2147483647 w 782"/>
              <a:gd name="T77" fmla="*/ 2147483647 h 280"/>
              <a:gd name="T78" fmla="*/ 2147483647 w 782"/>
              <a:gd name="T79" fmla="*/ 2147483647 h 280"/>
              <a:gd name="T80" fmla="*/ 2147483647 w 782"/>
              <a:gd name="T81" fmla="*/ 2147483647 h 280"/>
              <a:gd name="T82" fmla="*/ 2147483647 w 782"/>
              <a:gd name="T83" fmla="*/ 2147483647 h 280"/>
              <a:gd name="T84" fmla="*/ 2147483647 w 782"/>
              <a:gd name="T85" fmla="*/ 2147483647 h 280"/>
              <a:gd name="T86" fmla="*/ 2147483647 w 782"/>
              <a:gd name="T87" fmla="*/ 2147483647 h 280"/>
              <a:gd name="T88" fmla="*/ 2147483647 w 782"/>
              <a:gd name="T89" fmla="*/ 2147483647 h 280"/>
              <a:gd name="T90" fmla="*/ 2147483647 w 782"/>
              <a:gd name="T91" fmla="*/ 2147483647 h 280"/>
              <a:gd name="T92" fmla="*/ 2147483647 w 782"/>
              <a:gd name="T93" fmla="*/ 2147483647 h 280"/>
              <a:gd name="T94" fmla="*/ 2147483647 w 782"/>
              <a:gd name="T95" fmla="*/ 2147483647 h 280"/>
              <a:gd name="T96" fmla="*/ 2147483647 w 782"/>
              <a:gd name="T97" fmla="*/ 2147483647 h 280"/>
              <a:gd name="T98" fmla="*/ 2147483647 w 782"/>
              <a:gd name="T99" fmla="*/ 2147483647 h 280"/>
              <a:gd name="T100" fmla="*/ 2147483647 w 782"/>
              <a:gd name="T101" fmla="*/ 2147483647 h 280"/>
              <a:gd name="T102" fmla="*/ 2147483647 w 782"/>
              <a:gd name="T103" fmla="*/ 2147483647 h 280"/>
              <a:gd name="T104" fmla="*/ 2147483647 w 782"/>
              <a:gd name="T105" fmla="*/ 2147483647 h 280"/>
              <a:gd name="T106" fmla="*/ 2147483647 w 782"/>
              <a:gd name="T107" fmla="*/ 2147483647 h 280"/>
              <a:gd name="T108" fmla="*/ 2147483647 w 782"/>
              <a:gd name="T109" fmla="*/ 2147483647 h 280"/>
              <a:gd name="T110" fmla="*/ 2147483647 w 782"/>
              <a:gd name="T111" fmla="*/ 2147483647 h 280"/>
              <a:gd name="T112" fmla="*/ 2147483647 w 782"/>
              <a:gd name="T113" fmla="*/ 2147483647 h 280"/>
              <a:gd name="T114" fmla="*/ 2147483647 w 782"/>
              <a:gd name="T115" fmla="*/ 2147483647 h 280"/>
              <a:gd name="T116" fmla="*/ 2147483647 w 782"/>
              <a:gd name="T117" fmla="*/ 2147483647 h 280"/>
              <a:gd name="T118" fmla="*/ 2147483647 w 782"/>
              <a:gd name="T119" fmla="*/ 0 h 280"/>
              <a:gd name="T120" fmla="*/ 2147483647 w 782"/>
              <a:gd name="T121" fmla="*/ 2147483647 h 280"/>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782"/>
              <a:gd name="T184" fmla="*/ 0 h 280"/>
              <a:gd name="T185" fmla="*/ 782 w 782"/>
              <a:gd name="T186" fmla="*/ 280 h 280"/>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782" h="280">
                <a:moveTo>
                  <a:pt x="4" y="165"/>
                </a:moveTo>
                <a:lnTo>
                  <a:pt x="7" y="168"/>
                </a:lnTo>
                <a:lnTo>
                  <a:pt x="5" y="174"/>
                </a:lnTo>
                <a:lnTo>
                  <a:pt x="0" y="176"/>
                </a:lnTo>
                <a:lnTo>
                  <a:pt x="2" y="181"/>
                </a:lnTo>
                <a:lnTo>
                  <a:pt x="7" y="185"/>
                </a:lnTo>
                <a:lnTo>
                  <a:pt x="13" y="190"/>
                </a:lnTo>
                <a:lnTo>
                  <a:pt x="11" y="197"/>
                </a:lnTo>
                <a:lnTo>
                  <a:pt x="16" y="203"/>
                </a:lnTo>
                <a:lnTo>
                  <a:pt x="22" y="203"/>
                </a:lnTo>
                <a:lnTo>
                  <a:pt x="23" y="206"/>
                </a:lnTo>
                <a:lnTo>
                  <a:pt x="20" y="215"/>
                </a:lnTo>
                <a:lnTo>
                  <a:pt x="23" y="221"/>
                </a:lnTo>
                <a:lnTo>
                  <a:pt x="32" y="221"/>
                </a:lnTo>
                <a:lnTo>
                  <a:pt x="40" y="219"/>
                </a:lnTo>
                <a:lnTo>
                  <a:pt x="47" y="215"/>
                </a:lnTo>
                <a:lnTo>
                  <a:pt x="54" y="212"/>
                </a:lnTo>
                <a:lnTo>
                  <a:pt x="61" y="210"/>
                </a:lnTo>
                <a:lnTo>
                  <a:pt x="67" y="208"/>
                </a:lnTo>
                <a:lnTo>
                  <a:pt x="72" y="205"/>
                </a:lnTo>
                <a:lnTo>
                  <a:pt x="78" y="199"/>
                </a:lnTo>
                <a:lnTo>
                  <a:pt x="85" y="196"/>
                </a:lnTo>
                <a:lnTo>
                  <a:pt x="88" y="192"/>
                </a:lnTo>
                <a:lnTo>
                  <a:pt x="94" y="190"/>
                </a:lnTo>
                <a:lnTo>
                  <a:pt x="103" y="190"/>
                </a:lnTo>
                <a:lnTo>
                  <a:pt x="110" y="188"/>
                </a:lnTo>
                <a:lnTo>
                  <a:pt x="116" y="188"/>
                </a:lnTo>
                <a:lnTo>
                  <a:pt x="125" y="186"/>
                </a:lnTo>
                <a:lnTo>
                  <a:pt x="132" y="186"/>
                </a:lnTo>
                <a:lnTo>
                  <a:pt x="137" y="183"/>
                </a:lnTo>
                <a:lnTo>
                  <a:pt x="143" y="183"/>
                </a:lnTo>
                <a:lnTo>
                  <a:pt x="148" y="185"/>
                </a:lnTo>
                <a:lnTo>
                  <a:pt x="152" y="190"/>
                </a:lnTo>
                <a:lnTo>
                  <a:pt x="155" y="194"/>
                </a:lnTo>
                <a:lnTo>
                  <a:pt x="161" y="192"/>
                </a:lnTo>
                <a:lnTo>
                  <a:pt x="166" y="190"/>
                </a:lnTo>
                <a:lnTo>
                  <a:pt x="173" y="188"/>
                </a:lnTo>
                <a:lnTo>
                  <a:pt x="177" y="190"/>
                </a:lnTo>
                <a:lnTo>
                  <a:pt x="182" y="190"/>
                </a:lnTo>
                <a:lnTo>
                  <a:pt x="188" y="190"/>
                </a:lnTo>
                <a:lnTo>
                  <a:pt x="191" y="190"/>
                </a:lnTo>
                <a:lnTo>
                  <a:pt x="199" y="190"/>
                </a:lnTo>
                <a:lnTo>
                  <a:pt x="204" y="192"/>
                </a:lnTo>
                <a:lnTo>
                  <a:pt x="211" y="199"/>
                </a:lnTo>
                <a:lnTo>
                  <a:pt x="218" y="197"/>
                </a:lnTo>
                <a:lnTo>
                  <a:pt x="222" y="194"/>
                </a:lnTo>
                <a:lnTo>
                  <a:pt x="229" y="192"/>
                </a:lnTo>
                <a:lnTo>
                  <a:pt x="238" y="194"/>
                </a:lnTo>
                <a:lnTo>
                  <a:pt x="244" y="197"/>
                </a:lnTo>
                <a:lnTo>
                  <a:pt x="249" y="201"/>
                </a:lnTo>
                <a:lnTo>
                  <a:pt x="255" y="206"/>
                </a:lnTo>
                <a:lnTo>
                  <a:pt x="262" y="210"/>
                </a:lnTo>
                <a:lnTo>
                  <a:pt x="271" y="212"/>
                </a:lnTo>
                <a:lnTo>
                  <a:pt x="276" y="219"/>
                </a:lnTo>
                <a:lnTo>
                  <a:pt x="280" y="223"/>
                </a:lnTo>
                <a:lnTo>
                  <a:pt x="282" y="228"/>
                </a:lnTo>
                <a:lnTo>
                  <a:pt x="287" y="232"/>
                </a:lnTo>
                <a:lnTo>
                  <a:pt x="298" y="232"/>
                </a:lnTo>
                <a:lnTo>
                  <a:pt x="300" y="235"/>
                </a:lnTo>
                <a:lnTo>
                  <a:pt x="303" y="242"/>
                </a:lnTo>
                <a:lnTo>
                  <a:pt x="303" y="252"/>
                </a:lnTo>
                <a:lnTo>
                  <a:pt x="309" y="255"/>
                </a:lnTo>
                <a:lnTo>
                  <a:pt x="314" y="259"/>
                </a:lnTo>
                <a:lnTo>
                  <a:pt x="320" y="261"/>
                </a:lnTo>
                <a:lnTo>
                  <a:pt x="323" y="264"/>
                </a:lnTo>
                <a:lnTo>
                  <a:pt x="327" y="266"/>
                </a:lnTo>
                <a:lnTo>
                  <a:pt x="332" y="270"/>
                </a:lnTo>
                <a:lnTo>
                  <a:pt x="338" y="271"/>
                </a:lnTo>
                <a:lnTo>
                  <a:pt x="345" y="273"/>
                </a:lnTo>
                <a:lnTo>
                  <a:pt x="349" y="277"/>
                </a:lnTo>
                <a:lnTo>
                  <a:pt x="356" y="280"/>
                </a:lnTo>
                <a:lnTo>
                  <a:pt x="365" y="280"/>
                </a:lnTo>
                <a:lnTo>
                  <a:pt x="363" y="275"/>
                </a:lnTo>
                <a:lnTo>
                  <a:pt x="358" y="271"/>
                </a:lnTo>
                <a:lnTo>
                  <a:pt x="350" y="264"/>
                </a:lnTo>
                <a:lnTo>
                  <a:pt x="352" y="257"/>
                </a:lnTo>
                <a:lnTo>
                  <a:pt x="358" y="257"/>
                </a:lnTo>
                <a:lnTo>
                  <a:pt x="367" y="257"/>
                </a:lnTo>
                <a:lnTo>
                  <a:pt x="372" y="252"/>
                </a:lnTo>
                <a:lnTo>
                  <a:pt x="377" y="253"/>
                </a:lnTo>
                <a:lnTo>
                  <a:pt x="383" y="252"/>
                </a:lnTo>
                <a:lnTo>
                  <a:pt x="388" y="246"/>
                </a:lnTo>
                <a:lnTo>
                  <a:pt x="385" y="242"/>
                </a:lnTo>
                <a:lnTo>
                  <a:pt x="386" y="237"/>
                </a:lnTo>
                <a:lnTo>
                  <a:pt x="385" y="232"/>
                </a:lnTo>
                <a:lnTo>
                  <a:pt x="379" y="226"/>
                </a:lnTo>
                <a:lnTo>
                  <a:pt x="374" y="221"/>
                </a:lnTo>
                <a:lnTo>
                  <a:pt x="368" y="215"/>
                </a:lnTo>
                <a:lnTo>
                  <a:pt x="361" y="214"/>
                </a:lnTo>
                <a:lnTo>
                  <a:pt x="356" y="212"/>
                </a:lnTo>
                <a:lnTo>
                  <a:pt x="354" y="208"/>
                </a:lnTo>
                <a:lnTo>
                  <a:pt x="352" y="201"/>
                </a:lnTo>
                <a:lnTo>
                  <a:pt x="349" y="197"/>
                </a:lnTo>
                <a:lnTo>
                  <a:pt x="349" y="192"/>
                </a:lnTo>
                <a:lnTo>
                  <a:pt x="349" y="185"/>
                </a:lnTo>
                <a:lnTo>
                  <a:pt x="345" y="179"/>
                </a:lnTo>
                <a:lnTo>
                  <a:pt x="341" y="172"/>
                </a:lnTo>
                <a:lnTo>
                  <a:pt x="339" y="165"/>
                </a:lnTo>
                <a:lnTo>
                  <a:pt x="341" y="161"/>
                </a:lnTo>
                <a:lnTo>
                  <a:pt x="349" y="161"/>
                </a:lnTo>
                <a:lnTo>
                  <a:pt x="356" y="159"/>
                </a:lnTo>
                <a:lnTo>
                  <a:pt x="359" y="158"/>
                </a:lnTo>
                <a:lnTo>
                  <a:pt x="365" y="156"/>
                </a:lnTo>
                <a:lnTo>
                  <a:pt x="372" y="154"/>
                </a:lnTo>
                <a:lnTo>
                  <a:pt x="377" y="152"/>
                </a:lnTo>
                <a:lnTo>
                  <a:pt x="386" y="152"/>
                </a:lnTo>
                <a:lnTo>
                  <a:pt x="392" y="152"/>
                </a:lnTo>
                <a:lnTo>
                  <a:pt x="395" y="150"/>
                </a:lnTo>
                <a:lnTo>
                  <a:pt x="403" y="149"/>
                </a:lnTo>
                <a:lnTo>
                  <a:pt x="412" y="150"/>
                </a:lnTo>
                <a:lnTo>
                  <a:pt x="417" y="150"/>
                </a:lnTo>
                <a:lnTo>
                  <a:pt x="423" y="147"/>
                </a:lnTo>
                <a:lnTo>
                  <a:pt x="428" y="145"/>
                </a:lnTo>
                <a:lnTo>
                  <a:pt x="432" y="140"/>
                </a:lnTo>
                <a:lnTo>
                  <a:pt x="430" y="132"/>
                </a:lnTo>
                <a:lnTo>
                  <a:pt x="428" y="125"/>
                </a:lnTo>
                <a:lnTo>
                  <a:pt x="424" y="121"/>
                </a:lnTo>
                <a:lnTo>
                  <a:pt x="423" y="116"/>
                </a:lnTo>
                <a:lnTo>
                  <a:pt x="423" y="111"/>
                </a:lnTo>
                <a:lnTo>
                  <a:pt x="423" y="105"/>
                </a:lnTo>
                <a:lnTo>
                  <a:pt x="424" y="98"/>
                </a:lnTo>
                <a:lnTo>
                  <a:pt x="432" y="96"/>
                </a:lnTo>
                <a:lnTo>
                  <a:pt x="435" y="96"/>
                </a:lnTo>
                <a:lnTo>
                  <a:pt x="442" y="93"/>
                </a:lnTo>
                <a:lnTo>
                  <a:pt x="451" y="85"/>
                </a:lnTo>
                <a:lnTo>
                  <a:pt x="460" y="85"/>
                </a:lnTo>
                <a:lnTo>
                  <a:pt x="468" y="87"/>
                </a:lnTo>
                <a:lnTo>
                  <a:pt x="473" y="87"/>
                </a:lnTo>
                <a:lnTo>
                  <a:pt x="479" y="85"/>
                </a:lnTo>
                <a:lnTo>
                  <a:pt x="486" y="89"/>
                </a:lnTo>
                <a:lnTo>
                  <a:pt x="491" y="94"/>
                </a:lnTo>
                <a:lnTo>
                  <a:pt x="498" y="98"/>
                </a:lnTo>
                <a:lnTo>
                  <a:pt x="509" y="102"/>
                </a:lnTo>
                <a:lnTo>
                  <a:pt x="520" y="105"/>
                </a:lnTo>
                <a:lnTo>
                  <a:pt x="524" y="103"/>
                </a:lnTo>
                <a:lnTo>
                  <a:pt x="525" y="96"/>
                </a:lnTo>
                <a:lnTo>
                  <a:pt x="525" y="91"/>
                </a:lnTo>
                <a:lnTo>
                  <a:pt x="529" y="89"/>
                </a:lnTo>
                <a:lnTo>
                  <a:pt x="536" y="89"/>
                </a:lnTo>
                <a:lnTo>
                  <a:pt x="544" y="87"/>
                </a:lnTo>
                <a:lnTo>
                  <a:pt x="547" y="82"/>
                </a:lnTo>
                <a:lnTo>
                  <a:pt x="549" y="78"/>
                </a:lnTo>
                <a:lnTo>
                  <a:pt x="554" y="74"/>
                </a:lnTo>
                <a:lnTo>
                  <a:pt x="558" y="69"/>
                </a:lnTo>
                <a:lnTo>
                  <a:pt x="562" y="64"/>
                </a:lnTo>
                <a:lnTo>
                  <a:pt x="565" y="64"/>
                </a:lnTo>
                <a:lnTo>
                  <a:pt x="574" y="64"/>
                </a:lnTo>
                <a:lnTo>
                  <a:pt x="581" y="62"/>
                </a:lnTo>
                <a:lnTo>
                  <a:pt x="587" y="60"/>
                </a:lnTo>
                <a:lnTo>
                  <a:pt x="596" y="55"/>
                </a:lnTo>
                <a:lnTo>
                  <a:pt x="603" y="51"/>
                </a:lnTo>
                <a:lnTo>
                  <a:pt x="607" y="49"/>
                </a:lnTo>
                <a:lnTo>
                  <a:pt x="612" y="46"/>
                </a:lnTo>
                <a:lnTo>
                  <a:pt x="619" y="42"/>
                </a:lnTo>
                <a:lnTo>
                  <a:pt x="625" y="40"/>
                </a:lnTo>
                <a:lnTo>
                  <a:pt x="634" y="35"/>
                </a:lnTo>
                <a:lnTo>
                  <a:pt x="639" y="35"/>
                </a:lnTo>
                <a:lnTo>
                  <a:pt x="645" y="33"/>
                </a:lnTo>
                <a:lnTo>
                  <a:pt x="652" y="33"/>
                </a:lnTo>
                <a:lnTo>
                  <a:pt x="659" y="31"/>
                </a:lnTo>
                <a:lnTo>
                  <a:pt x="665" y="31"/>
                </a:lnTo>
                <a:lnTo>
                  <a:pt x="670" y="33"/>
                </a:lnTo>
                <a:lnTo>
                  <a:pt x="677" y="35"/>
                </a:lnTo>
                <a:lnTo>
                  <a:pt x="683" y="37"/>
                </a:lnTo>
                <a:lnTo>
                  <a:pt x="688" y="35"/>
                </a:lnTo>
                <a:lnTo>
                  <a:pt x="693" y="35"/>
                </a:lnTo>
                <a:lnTo>
                  <a:pt x="695" y="29"/>
                </a:lnTo>
                <a:lnTo>
                  <a:pt x="699" y="26"/>
                </a:lnTo>
                <a:lnTo>
                  <a:pt x="704" y="20"/>
                </a:lnTo>
                <a:lnTo>
                  <a:pt x="712" y="17"/>
                </a:lnTo>
                <a:lnTo>
                  <a:pt x="717" y="9"/>
                </a:lnTo>
                <a:lnTo>
                  <a:pt x="722" y="6"/>
                </a:lnTo>
                <a:lnTo>
                  <a:pt x="728" y="6"/>
                </a:lnTo>
                <a:lnTo>
                  <a:pt x="735" y="6"/>
                </a:lnTo>
                <a:lnTo>
                  <a:pt x="739" y="8"/>
                </a:lnTo>
                <a:lnTo>
                  <a:pt x="746" y="11"/>
                </a:lnTo>
                <a:lnTo>
                  <a:pt x="753" y="9"/>
                </a:lnTo>
                <a:lnTo>
                  <a:pt x="758" y="6"/>
                </a:lnTo>
                <a:lnTo>
                  <a:pt x="762" y="4"/>
                </a:lnTo>
                <a:lnTo>
                  <a:pt x="767" y="0"/>
                </a:lnTo>
                <a:lnTo>
                  <a:pt x="773" y="0"/>
                </a:lnTo>
                <a:lnTo>
                  <a:pt x="778" y="2"/>
                </a:lnTo>
                <a:lnTo>
                  <a:pt x="782" y="8"/>
                </a:lnTo>
              </a:path>
            </a:pathLst>
          </a:custGeom>
          <a:noFill/>
          <a:ln w="4">
            <a:solidFill>
              <a:srgbClr val="6E6E6E"/>
            </a:solidFill>
            <a:prstDash val="solid"/>
            <a:round/>
            <a:headEnd/>
            <a:tailEnd/>
          </a:ln>
        </p:spPr>
        <p:txBody>
          <a:bodyPr/>
          <a:lstStyle/>
          <a:p>
            <a:endParaRPr lang="en-US"/>
          </a:p>
        </p:txBody>
      </p:sp>
      <p:sp>
        <p:nvSpPr>
          <p:cNvPr id="1039" name="Freeform 15"/>
          <p:cNvSpPr>
            <a:spLocks/>
          </p:cNvSpPr>
          <p:nvPr/>
        </p:nvSpPr>
        <p:spPr bwMode="auto">
          <a:xfrm>
            <a:off x="4902200" y="1782763"/>
            <a:ext cx="2259013" cy="2073275"/>
          </a:xfrm>
          <a:custGeom>
            <a:avLst/>
            <a:gdLst/>
            <a:ahLst/>
            <a:cxnLst>
              <a:cxn ang="0">
                <a:pos x="552" y="68"/>
              </a:cxn>
              <a:cxn ang="0">
                <a:pos x="608" y="153"/>
              </a:cxn>
              <a:cxn ang="0">
                <a:pos x="680" y="222"/>
              </a:cxn>
              <a:cxn ang="0">
                <a:pos x="756" y="252"/>
              </a:cxn>
              <a:cxn ang="0">
                <a:pos x="801" y="321"/>
              </a:cxn>
              <a:cxn ang="0">
                <a:pos x="903" y="364"/>
              </a:cxn>
              <a:cxn ang="0">
                <a:pos x="982" y="411"/>
              </a:cxn>
              <a:cxn ang="0">
                <a:pos x="1049" y="485"/>
              </a:cxn>
              <a:cxn ang="0">
                <a:pos x="1141" y="496"/>
              </a:cxn>
              <a:cxn ang="0">
                <a:pos x="1235" y="545"/>
              </a:cxn>
              <a:cxn ang="0">
                <a:pos x="1262" y="637"/>
              </a:cxn>
              <a:cxn ang="0">
                <a:pos x="1309" y="713"/>
              </a:cxn>
              <a:cxn ang="0">
                <a:pos x="1354" y="794"/>
              </a:cxn>
              <a:cxn ang="0">
                <a:pos x="1388" y="888"/>
              </a:cxn>
              <a:cxn ang="0">
                <a:pos x="1397" y="970"/>
              </a:cxn>
              <a:cxn ang="0">
                <a:pos x="1367" y="1065"/>
              </a:cxn>
              <a:cxn ang="0">
                <a:pos x="1249" y="1107"/>
              </a:cxn>
              <a:cxn ang="0">
                <a:pos x="1170" y="1168"/>
              </a:cxn>
              <a:cxn ang="0">
                <a:pos x="1123" y="1277"/>
              </a:cxn>
              <a:cxn ang="0">
                <a:pos x="1056" y="1264"/>
              </a:cxn>
              <a:cxn ang="0">
                <a:pos x="1022" y="1278"/>
              </a:cxn>
              <a:cxn ang="0">
                <a:pos x="975" y="1277"/>
              </a:cxn>
              <a:cxn ang="0">
                <a:pos x="940" y="1296"/>
              </a:cxn>
              <a:cxn ang="0">
                <a:pos x="899" y="1244"/>
              </a:cxn>
              <a:cxn ang="0">
                <a:pos x="832" y="1213"/>
              </a:cxn>
              <a:cxn ang="0">
                <a:pos x="772" y="1181"/>
              </a:cxn>
              <a:cxn ang="0">
                <a:pos x="700" y="1192"/>
              </a:cxn>
              <a:cxn ang="0">
                <a:pos x="612" y="1194"/>
              </a:cxn>
              <a:cxn ang="0">
                <a:pos x="530" y="1195"/>
              </a:cxn>
              <a:cxn ang="0">
                <a:pos x="473" y="1150"/>
              </a:cxn>
              <a:cxn ang="0">
                <a:pos x="408" y="1179"/>
              </a:cxn>
              <a:cxn ang="0">
                <a:pos x="359" y="1163"/>
              </a:cxn>
              <a:cxn ang="0">
                <a:pos x="373" y="1127"/>
              </a:cxn>
              <a:cxn ang="0">
                <a:pos x="368" y="1076"/>
              </a:cxn>
              <a:cxn ang="0">
                <a:pos x="379" y="1031"/>
              </a:cxn>
              <a:cxn ang="0">
                <a:pos x="420" y="1007"/>
              </a:cxn>
              <a:cxn ang="0">
                <a:pos x="399" y="973"/>
              </a:cxn>
              <a:cxn ang="0">
                <a:pos x="335" y="942"/>
              </a:cxn>
              <a:cxn ang="0">
                <a:pos x="263" y="948"/>
              </a:cxn>
              <a:cxn ang="0">
                <a:pos x="193" y="910"/>
              </a:cxn>
              <a:cxn ang="0">
                <a:pos x="222" y="845"/>
              </a:cxn>
              <a:cxn ang="0">
                <a:pos x="249" y="767"/>
              </a:cxn>
              <a:cxn ang="0">
                <a:pos x="232" y="706"/>
              </a:cxn>
              <a:cxn ang="0">
                <a:pos x="175" y="744"/>
              </a:cxn>
              <a:cxn ang="0">
                <a:pos x="102" y="787"/>
              </a:cxn>
              <a:cxn ang="0">
                <a:pos x="28" y="812"/>
              </a:cxn>
              <a:cxn ang="0">
                <a:pos x="0" y="773"/>
              </a:cxn>
              <a:cxn ang="0">
                <a:pos x="23" y="733"/>
              </a:cxn>
              <a:cxn ang="0">
                <a:pos x="56" y="681"/>
              </a:cxn>
              <a:cxn ang="0">
                <a:pos x="115" y="672"/>
              </a:cxn>
              <a:cxn ang="0">
                <a:pos x="149" y="634"/>
              </a:cxn>
              <a:cxn ang="0">
                <a:pos x="198" y="608"/>
              </a:cxn>
              <a:cxn ang="0">
                <a:pos x="238" y="572"/>
              </a:cxn>
              <a:cxn ang="0">
                <a:pos x="272" y="543"/>
              </a:cxn>
              <a:cxn ang="0">
                <a:pos x="301" y="489"/>
              </a:cxn>
              <a:cxn ang="0">
                <a:pos x="319" y="442"/>
              </a:cxn>
              <a:cxn ang="0">
                <a:pos x="312" y="388"/>
              </a:cxn>
              <a:cxn ang="0">
                <a:pos x="312" y="330"/>
              </a:cxn>
              <a:cxn ang="0">
                <a:pos x="332" y="269"/>
              </a:cxn>
              <a:cxn ang="0">
                <a:pos x="386" y="236"/>
              </a:cxn>
              <a:cxn ang="0">
                <a:pos x="397" y="169"/>
              </a:cxn>
              <a:cxn ang="0">
                <a:pos x="381" y="101"/>
              </a:cxn>
              <a:cxn ang="0">
                <a:pos x="433" y="7"/>
              </a:cxn>
            </a:cxnLst>
            <a:rect l="0" t="0" r="r" b="b"/>
            <a:pathLst>
              <a:path w="1423" h="1306">
                <a:moveTo>
                  <a:pt x="484" y="7"/>
                </a:moveTo>
                <a:lnTo>
                  <a:pt x="493" y="10"/>
                </a:lnTo>
                <a:lnTo>
                  <a:pt x="498" y="18"/>
                </a:lnTo>
                <a:lnTo>
                  <a:pt x="503" y="23"/>
                </a:lnTo>
                <a:lnTo>
                  <a:pt x="507" y="32"/>
                </a:lnTo>
                <a:lnTo>
                  <a:pt x="514" y="38"/>
                </a:lnTo>
                <a:lnTo>
                  <a:pt x="521" y="41"/>
                </a:lnTo>
                <a:lnTo>
                  <a:pt x="527" y="45"/>
                </a:lnTo>
                <a:lnTo>
                  <a:pt x="536" y="50"/>
                </a:lnTo>
                <a:lnTo>
                  <a:pt x="541" y="56"/>
                </a:lnTo>
                <a:lnTo>
                  <a:pt x="547" y="63"/>
                </a:lnTo>
                <a:lnTo>
                  <a:pt x="552" y="68"/>
                </a:lnTo>
                <a:lnTo>
                  <a:pt x="556" y="75"/>
                </a:lnTo>
                <a:lnTo>
                  <a:pt x="561" y="84"/>
                </a:lnTo>
                <a:lnTo>
                  <a:pt x="563" y="92"/>
                </a:lnTo>
                <a:lnTo>
                  <a:pt x="568" y="101"/>
                </a:lnTo>
                <a:lnTo>
                  <a:pt x="570" y="108"/>
                </a:lnTo>
                <a:lnTo>
                  <a:pt x="574" y="115"/>
                </a:lnTo>
                <a:lnTo>
                  <a:pt x="579" y="121"/>
                </a:lnTo>
                <a:lnTo>
                  <a:pt x="585" y="128"/>
                </a:lnTo>
                <a:lnTo>
                  <a:pt x="592" y="133"/>
                </a:lnTo>
                <a:lnTo>
                  <a:pt x="597" y="140"/>
                </a:lnTo>
                <a:lnTo>
                  <a:pt x="603" y="146"/>
                </a:lnTo>
                <a:lnTo>
                  <a:pt x="608" y="153"/>
                </a:lnTo>
                <a:lnTo>
                  <a:pt x="612" y="160"/>
                </a:lnTo>
                <a:lnTo>
                  <a:pt x="612" y="171"/>
                </a:lnTo>
                <a:lnTo>
                  <a:pt x="614" y="180"/>
                </a:lnTo>
                <a:lnTo>
                  <a:pt x="617" y="187"/>
                </a:lnTo>
                <a:lnTo>
                  <a:pt x="624" y="195"/>
                </a:lnTo>
                <a:lnTo>
                  <a:pt x="633" y="195"/>
                </a:lnTo>
                <a:lnTo>
                  <a:pt x="642" y="198"/>
                </a:lnTo>
                <a:lnTo>
                  <a:pt x="651" y="202"/>
                </a:lnTo>
                <a:lnTo>
                  <a:pt x="659" y="204"/>
                </a:lnTo>
                <a:lnTo>
                  <a:pt x="666" y="209"/>
                </a:lnTo>
                <a:lnTo>
                  <a:pt x="675" y="215"/>
                </a:lnTo>
                <a:lnTo>
                  <a:pt x="680" y="222"/>
                </a:lnTo>
                <a:lnTo>
                  <a:pt x="684" y="229"/>
                </a:lnTo>
                <a:lnTo>
                  <a:pt x="689" y="236"/>
                </a:lnTo>
                <a:lnTo>
                  <a:pt x="697" y="240"/>
                </a:lnTo>
                <a:lnTo>
                  <a:pt x="698" y="238"/>
                </a:lnTo>
                <a:lnTo>
                  <a:pt x="704" y="238"/>
                </a:lnTo>
                <a:lnTo>
                  <a:pt x="713" y="233"/>
                </a:lnTo>
                <a:lnTo>
                  <a:pt x="720" y="229"/>
                </a:lnTo>
                <a:lnTo>
                  <a:pt x="731" y="233"/>
                </a:lnTo>
                <a:lnTo>
                  <a:pt x="736" y="238"/>
                </a:lnTo>
                <a:lnTo>
                  <a:pt x="742" y="243"/>
                </a:lnTo>
                <a:lnTo>
                  <a:pt x="749" y="247"/>
                </a:lnTo>
                <a:lnTo>
                  <a:pt x="756" y="252"/>
                </a:lnTo>
                <a:lnTo>
                  <a:pt x="765" y="254"/>
                </a:lnTo>
                <a:lnTo>
                  <a:pt x="774" y="258"/>
                </a:lnTo>
                <a:lnTo>
                  <a:pt x="785" y="260"/>
                </a:lnTo>
                <a:lnTo>
                  <a:pt x="792" y="263"/>
                </a:lnTo>
                <a:lnTo>
                  <a:pt x="801" y="267"/>
                </a:lnTo>
                <a:lnTo>
                  <a:pt x="809" y="272"/>
                </a:lnTo>
                <a:lnTo>
                  <a:pt x="807" y="281"/>
                </a:lnTo>
                <a:lnTo>
                  <a:pt x="805" y="290"/>
                </a:lnTo>
                <a:lnTo>
                  <a:pt x="800" y="298"/>
                </a:lnTo>
                <a:lnTo>
                  <a:pt x="794" y="305"/>
                </a:lnTo>
                <a:lnTo>
                  <a:pt x="796" y="314"/>
                </a:lnTo>
                <a:lnTo>
                  <a:pt x="801" y="321"/>
                </a:lnTo>
                <a:lnTo>
                  <a:pt x="809" y="325"/>
                </a:lnTo>
                <a:lnTo>
                  <a:pt x="816" y="330"/>
                </a:lnTo>
                <a:lnTo>
                  <a:pt x="823" y="336"/>
                </a:lnTo>
                <a:lnTo>
                  <a:pt x="830" y="337"/>
                </a:lnTo>
                <a:lnTo>
                  <a:pt x="841" y="341"/>
                </a:lnTo>
                <a:lnTo>
                  <a:pt x="850" y="343"/>
                </a:lnTo>
                <a:lnTo>
                  <a:pt x="861" y="346"/>
                </a:lnTo>
                <a:lnTo>
                  <a:pt x="870" y="350"/>
                </a:lnTo>
                <a:lnTo>
                  <a:pt x="877" y="352"/>
                </a:lnTo>
                <a:lnTo>
                  <a:pt x="888" y="354"/>
                </a:lnTo>
                <a:lnTo>
                  <a:pt x="895" y="359"/>
                </a:lnTo>
                <a:lnTo>
                  <a:pt x="903" y="364"/>
                </a:lnTo>
                <a:lnTo>
                  <a:pt x="910" y="368"/>
                </a:lnTo>
                <a:lnTo>
                  <a:pt x="915" y="373"/>
                </a:lnTo>
                <a:lnTo>
                  <a:pt x="921" y="379"/>
                </a:lnTo>
                <a:lnTo>
                  <a:pt x="926" y="384"/>
                </a:lnTo>
                <a:lnTo>
                  <a:pt x="928" y="384"/>
                </a:lnTo>
                <a:lnTo>
                  <a:pt x="935" y="388"/>
                </a:lnTo>
                <a:lnTo>
                  <a:pt x="944" y="393"/>
                </a:lnTo>
                <a:lnTo>
                  <a:pt x="951" y="397"/>
                </a:lnTo>
                <a:lnTo>
                  <a:pt x="958" y="401"/>
                </a:lnTo>
                <a:lnTo>
                  <a:pt x="968" y="404"/>
                </a:lnTo>
                <a:lnTo>
                  <a:pt x="975" y="410"/>
                </a:lnTo>
                <a:lnTo>
                  <a:pt x="982" y="411"/>
                </a:lnTo>
                <a:lnTo>
                  <a:pt x="991" y="415"/>
                </a:lnTo>
                <a:lnTo>
                  <a:pt x="998" y="420"/>
                </a:lnTo>
                <a:lnTo>
                  <a:pt x="1002" y="426"/>
                </a:lnTo>
                <a:lnTo>
                  <a:pt x="1011" y="431"/>
                </a:lnTo>
                <a:lnTo>
                  <a:pt x="1016" y="437"/>
                </a:lnTo>
                <a:lnTo>
                  <a:pt x="1018" y="448"/>
                </a:lnTo>
                <a:lnTo>
                  <a:pt x="1020" y="455"/>
                </a:lnTo>
                <a:lnTo>
                  <a:pt x="1025" y="462"/>
                </a:lnTo>
                <a:lnTo>
                  <a:pt x="1033" y="467"/>
                </a:lnTo>
                <a:lnTo>
                  <a:pt x="1038" y="473"/>
                </a:lnTo>
                <a:lnTo>
                  <a:pt x="1045" y="478"/>
                </a:lnTo>
                <a:lnTo>
                  <a:pt x="1049" y="485"/>
                </a:lnTo>
                <a:lnTo>
                  <a:pt x="1056" y="491"/>
                </a:lnTo>
                <a:lnTo>
                  <a:pt x="1061" y="496"/>
                </a:lnTo>
                <a:lnTo>
                  <a:pt x="1070" y="498"/>
                </a:lnTo>
                <a:lnTo>
                  <a:pt x="1078" y="504"/>
                </a:lnTo>
                <a:lnTo>
                  <a:pt x="1087" y="507"/>
                </a:lnTo>
                <a:lnTo>
                  <a:pt x="1092" y="513"/>
                </a:lnTo>
                <a:lnTo>
                  <a:pt x="1103" y="514"/>
                </a:lnTo>
                <a:lnTo>
                  <a:pt x="1114" y="514"/>
                </a:lnTo>
                <a:lnTo>
                  <a:pt x="1125" y="511"/>
                </a:lnTo>
                <a:lnTo>
                  <a:pt x="1130" y="505"/>
                </a:lnTo>
                <a:lnTo>
                  <a:pt x="1134" y="498"/>
                </a:lnTo>
                <a:lnTo>
                  <a:pt x="1141" y="496"/>
                </a:lnTo>
                <a:lnTo>
                  <a:pt x="1152" y="498"/>
                </a:lnTo>
                <a:lnTo>
                  <a:pt x="1163" y="498"/>
                </a:lnTo>
                <a:lnTo>
                  <a:pt x="1172" y="504"/>
                </a:lnTo>
                <a:lnTo>
                  <a:pt x="1179" y="507"/>
                </a:lnTo>
                <a:lnTo>
                  <a:pt x="1188" y="509"/>
                </a:lnTo>
                <a:lnTo>
                  <a:pt x="1199" y="511"/>
                </a:lnTo>
                <a:lnTo>
                  <a:pt x="1208" y="514"/>
                </a:lnTo>
                <a:lnTo>
                  <a:pt x="1217" y="518"/>
                </a:lnTo>
                <a:lnTo>
                  <a:pt x="1220" y="523"/>
                </a:lnTo>
                <a:lnTo>
                  <a:pt x="1226" y="531"/>
                </a:lnTo>
                <a:lnTo>
                  <a:pt x="1231" y="540"/>
                </a:lnTo>
                <a:lnTo>
                  <a:pt x="1235" y="545"/>
                </a:lnTo>
                <a:lnTo>
                  <a:pt x="1235" y="556"/>
                </a:lnTo>
                <a:lnTo>
                  <a:pt x="1235" y="567"/>
                </a:lnTo>
                <a:lnTo>
                  <a:pt x="1231" y="576"/>
                </a:lnTo>
                <a:lnTo>
                  <a:pt x="1229" y="585"/>
                </a:lnTo>
                <a:lnTo>
                  <a:pt x="1228" y="592"/>
                </a:lnTo>
                <a:lnTo>
                  <a:pt x="1228" y="603"/>
                </a:lnTo>
                <a:lnTo>
                  <a:pt x="1228" y="614"/>
                </a:lnTo>
                <a:lnTo>
                  <a:pt x="1229" y="625"/>
                </a:lnTo>
                <a:lnTo>
                  <a:pt x="1233" y="630"/>
                </a:lnTo>
                <a:lnTo>
                  <a:pt x="1240" y="635"/>
                </a:lnTo>
                <a:lnTo>
                  <a:pt x="1253" y="637"/>
                </a:lnTo>
                <a:lnTo>
                  <a:pt x="1262" y="637"/>
                </a:lnTo>
                <a:lnTo>
                  <a:pt x="1271" y="641"/>
                </a:lnTo>
                <a:lnTo>
                  <a:pt x="1280" y="644"/>
                </a:lnTo>
                <a:lnTo>
                  <a:pt x="1285" y="652"/>
                </a:lnTo>
                <a:lnTo>
                  <a:pt x="1289" y="659"/>
                </a:lnTo>
                <a:lnTo>
                  <a:pt x="1293" y="668"/>
                </a:lnTo>
                <a:lnTo>
                  <a:pt x="1296" y="673"/>
                </a:lnTo>
                <a:lnTo>
                  <a:pt x="1300" y="682"/>
                </a:lnTo>
                <a:lnTo>
                  <a:pt x="1302" y="691"/>
                </a:lnTo>
                <a:lnTo>
                  <a:pt x="1305" y="699"/>
                </a:lnTo>
                <a:lnTo>
                  <a:pt x="1305" y="700"/>
                </a:lnTo>
                <a:lnTo>
                  <a:pt x="1305" y="704"/>
                </a:lnTo>
                <a:lnTo>
                  <a:pt x="1309" y="713"/>
                </a:lnTo>
                <a:lnTo>
                  <a:pt x="1312" y="720"/>
                </a:lnTo>
                <a:lnTo>
                  <a:pt x="1316" y="728"/>
                </a:lnTo>
                <a:lnTo>
                  <a:pt x="1316" y="738"/>
                </a:lnTo>
                <a:lnTo>
                  <a:pt x="1318" y="749"/>
                </a:lnTo>
                <a:lnTo>
                  <a:pt x="1323" y="756"/>
                </a:lnTo>
                <a:lnTo>
                  <a:pt x="1327" y="764"/>
                </a:lnTo>
                <a:lnTo>
                  <a:pt x="1332" y="769"/>
                </a:lnTo>
                <a:lnTo>
                  <a:pt x="1338" y="776"/>
                </a:lnTo>
                <a:lnTo>
                  <a:pt x="1345" y="780"/>
                </a:lnTo>
                <a:lnTo>
                  <a:pt x="1345" y="782"/>
                </a:lnTo>
                <a:lnTo>
                  <a:pt x="1349" y="787"/>
                </a:lnTo>
                <a:lnTo>
                  <a:pt x="1354" y="794"/>
                </a:lnTo>
                <a:lnTo>
                  <a:pt x="1361" y="800"/>
                </a:lnTo>
                <a:lnTo>
                  <a:pt x="1367" y="805"/>
                </a:lnTo>
                <a:lnTo>
                  <a:pt x="1372" y="811"/>
                </a:lnTo>
                <a:lnTo>
                  <a:pt x="1377" y="818"/>
                </a:lnTo>
                <a:lnTo>
                  <a:pt x="1383" y="827"/>
                </a:lnTo>
                <a:lnTo>
                  <a:pt x="1385" y="834"/>
                </a:lnTo>
                <a:lnTo>
                  <a:pt x="1387" y="843"/>
                </a:lnTo>
                <a:lnTo>
                  <a:pt x="1383" y="852"/>
                </a:lnTo>
                <a:lnTo>
                  <a:pt x="1383" y="863"/>
                </a:lnTo>
                <a:lnTo>
                  <a:pt x="1381" y="874"/>
                </a:lnTo>
                <a:lnTo>
                  <a:pt x="1383" y="883"/>
                </a:lnTo>
                <a:lnTo>
                  <a:pt x="1388" y="888"/>
                </a:lnTo>
                <a:lnTo>
                  <a:pt x="1392" y="895"/>
                </a:lnTo>
                <a:lnTo>
                  <a:pt x="1397" y="903"/>
                </a:lnTo>
                <a:lnTo>
                  <a:pt x="1403" y="910"/>
                </a:lnTo>
                <a:lnTo>
                  <a:pt x="1410" y="915"/>
                </a:lnTo>
                <a:lnTo>
                  <a:pt x="1415" y="921"/>
                </a:lnTo>
                <a:lnTo>
                  <a:pt x="1421" y="928"/>
                </a:lnTo>
                <a:lnTo>
                  <a:pt x="1423" y="933"/>
                </a:lnTo>
                <a:lnTo>
                  <a:pt x="1421" y="944"/>
                </a:lnTo>
                <a:lnTo>
                  <a:pt x="1415" y="951"/>
                </a:lnTo>
                <a:lnTo>
                  <a:pt x="1410" y="957"/>
                </a:lnTo>
                <a:lnTo>
                  <a:pt x="1405" y="962"/>
                </a:lnTo>
                <a:lnTo>
                  <a:pt x="1397" y="970"/>
                </a:lnTo>
                <a:lnTo>
                  <a:pt x="1392" y="973"/>
                </a:lnTo>
                <a:lnTo>
                  <a:pt x="1388" y="980"/>
                </a:lnTo>
                <a:lnTo>
                  <a:pt x="1383" y="988"/>
                </a:lnTo>
                <a:lnTo>
                  <a:pt x="1381" y="997"/>
                </a:lnTo>
                <a:lnTo>
                  <a:pt x="1381" y="1007"/>
                </a:lnTo>
                <a:lnTo>
                  <a:pt x="1383" y="1017"/>
                </a:lnTo>
                <a:lnTo>
                  <a:pt x="1385" y="1026"/>
                </a:lnTo>
                <a:lnTo>
                  <a:pt x="1383" y="1036"/>
                </a:lnTo>
                <a:lnTo>
                  <a:pt x="1381" y="1045"/>
                </a:lnTo>
                <a:lnTo>
                  <a:pt x="1377" y="1053"/>
                </a:lnTo>
                <a:lnTo>
                  <a:pt x="1374" y="1060"/>
                </a:lnTo>
                <a:lnTo>
                  <a:pt x="1367" y="1065"/>
                </a:lnTo>
                <a:lnTo>
                  <a:pt x="1361" y="1071"/>
                </a:lnTo>
                <a:lnTo>
                  <a:pt x="1354" y="1076"/>
                </a:lnTo>
                <a:lnTo>
                  <a:pt x="1345" y="1078"/>
                </a:lnTo>
                <a:lnTo>
                  <a:pt x="1332" y="1080"/>
                </a:lnTo>
                <a:lnTo>
                  <a:pt x="1320" y="1080"/>
                </a:lnTo>
                <a:lnTo>
                  <a:pt x="1302" y="1085"/>
                </a:lnTo>
                <a:lnTo>
                  <a:pt x="1293" y="1089"/>
                </a:lnTo>
                <a:lnTo>
                  <a:pt x="1282" y="1092"/>
                </a:lnTo>
                <a:lnTo>
                  <a:pt x="1273" y="1096"/>
                </a:lnTo>
                <a:lnTo>
                  <a:pt x="1264" y="1100"/>
                </a:lnTo>
                <a:lnTo>
                  <a:pt x="1258" y="1103"/>
                </a:lnTo>
                <a:lnTo>
                  <a:pt x="1249" y="1107"/>
                </a:lnTo>
                <a:lnTo>
                  <a:pt x="1242" y="1110"/>
                </a:lnTo>
                <a:lnTo>
                  <a:pt x="1235" y="1116"/>
                </a:lnTo>
                <a:lnTo>
                  <a:pt x="1228" y="1121"/>
                </a:lnTo>
                <a:lnTo>
                  <a:pt x="1220" y="1127"/>
                </a:lnTo>
                <a:lnTo>
                  <a:pt x="1215" y="1132"/>
                </a:lnTo>
                <a:lnTo>
                  <a:pt x="1206" y="1136"/>
                </a:lnTo>
                <a:lnTo>
                  <a:pt x="1193" y="1138"/>
                </a:lnTo>
                <a:lnTo>
                  <a:pt x="1186" y="1141"/>
                </a:lnTo>
                <a:lnTo>
                  <a:pt x="1181" y="1147"/>
                </a:lnTo>
                <a:lnTo>
                  <a:pt x="1177" y="1154"/>
                </a:lnTo>
                <a:lnTo>
                  <a:pt x="1175" y="1161"/>
                </a:lnTo>
                <a:lnTo>
                  <a:pt x="1170" y="1168"/>
                </a:lnTo>
                <a:lnTo>
                  <a:pt x="1168" y="1177"/>
                </a:lnTo>
                <a:lnTo>
                  <a:pt x="1164" y="1186"/>
                </a:lnTo>
                <a:lnTo>
                  <a:pt x="1163" y="1194"/>
                </a:lnTo>
                <a:lnTo>
                  <a:pt x="1164" y="1204"/>
                </a:lnTo>
                <a:lnTo>
                  <a:pt x="1168" y="1213"/>
                </a:lnTo>
                <a:lnTo>
                  <a:pt x="1173" y="1221"/>
                </a:lnTo>
                <a:lnTo>
                  <a:pt x="1175" y="1230"/>
                </a:lnTo>
                <a:lnTo>
                  <a:pt x="1173" y="1237"/>
                </a:lnTo>
                <a:lnTo>
                  <a:pt x="1172" y="1244"/>
                </a:lnTo>
                <a:lnTo>
                  <a:pt x="1166" y="1253"/>
                </a:lnTo>
                <a:lnTo>
                  <a:pt x="1170" y="1262"/>
                </a:lnTo>
                <a:lnTo>
                  <a:pt x="1123" y="1277"/>
                </a:lnTo>
                <a:lnTo>
                  <a:pt x="1117" y="1275"/>
                </a:lnTo>
                <a:lnTo>
                  <a:pt x="1112" y="1271"/>
                </a:lnTo>
                <a:lnTo>
                  <a:pt x="1107" y="1268"/>
                </a:lnTo>
                <a:lnTo>
                  <a:pt x="1099" y="1264"/>
                </a:lnTo>
                <a:lnTo>
                  <a:pt x="1092" y="1262"/>
                </a:lnTo>
                <a:lnTo>
                  <a:pt x="1089" y="1268"/>
                </a:lnTo>
                <a:lnTo>
                  <a:pt x="1083" y="1264"/>
                </a:lnTo>
                <a:lnTo>
                  <a:pt x="1079" y="1260"/>
                </a:lnTo>
                <a:lnTo>
                  <a:pt x="1076" y="1260"/>
                </a:lnTo>
                <a:lnTo>
                  <a:pt x="1069" y="1268"/>
                </a:lnTo>
                <a:lnTo>
                  <a:pt x="1061" y="1264"/>
                </a:lnTo>
                <a:lnTo>
                  <a:pt x="1056" y="1264"/>
                </a:lnTo>
                <a:lnTo>
                  <a:pt x="1056" y="1269"/>
                </a:lnTo>
                <a:lnTo>
                  <a:pt x="1052" y="1273"/>
                </a:lnTo>
                <a:lnTo>
                  <a:pt x="1047" y="1273"/>
                </a:lnTo>
                <a:lnTo>
                  <a:pt x="1045" y="1268"/>
                </a:lnTo>
                <a:lnTo>
                  <a:pt x="1040" y="1268"/>
                </a:lnTo>
                <a:lnTo>
                  <a:pt x="1034" y="1271"/>
                </a:lnTo>
                <a:lnTo>
                  <a:pt x="1033" y="1277"/>
                </a:lnTo>
                <a:lnTo>
                  <a:pt x="1036" y="1280"/>
                </a:lnTo>
                <a:lnTo>
                  <a:pt x="1038" y="1287"/>
                </a:lnTo>
                <a:lnTo>
                  <a:pt x="1031" y="1287"/>
                </a:lnTo>
                <a:lnTo>
                  <a:pt x="1025" y="1284"/>
                </a:lnTo>
                <a:lnTo>
                  <a:pt x="1022" y="1278"/>
                </a:lnTo>
                <a:lnTo>
                  <a:pt x="1016" y="1278"/>
                </a:lnTo>
                <a:lnTo>
                  <a:pt x="1011" y="1278"/>
                </a:lnTo>
                <a:lnTo>
                  <a:pt x="1009" y="1277"/>
                </a:lnTo>
                <a:lnTo>
                  <a:pt x="1004" y="1273"/>
                </a:lnTo>
                <a:lnTo>
                  <a:pt x="1000" y="1275"/>
                </a:lnTo>
                <a:lnTo>
                  <a:pt x="996" y="1271"/>
                </a:lnTo>
                <a:lnTo>
                  <a:pt x="993" y="1266"/>
                </a:lnTo>
                <a:lnTo>
                  <a:pt x="987" y="1266"/>
                </a:lnTo>
                <a:lnTo>
                  <a:pt x="986" y="1271"/>
                </a:lnTo>
                <a:lnTo>
                  <a:pt x="984" y="1277"/>
                </a:lnTo>
                <a:lnTo>
                  <a:pt x="980" y="1277"/>
                </a:lnTo>
                <a:lnTo>
                  <a:pt x="975" y="1277"/>
                </a:lnTo>
                <a:lnTo>
                  <a:pt x="977" y="1282"/>
                </a:lnTo>
                <a:lnTo>
                  <a:pt x="982" y="1287"/>
                </a:lnTo>
                <a:lnTo>
                  <a:pt x="984" y="1293"/>
                </a:lnTo>
                <a:lnTo>
                  <a:pt x="978" y="1291"/>
                </a:lnTo>
                <a:lnTo>
                  <a:pt x="973" y="1291"/>
                </a:lnTo>
                <a:lnTo>
                  <a:pt x="966" y="1289"/>
                </a:lnTo>
                <a:lnTo>
                  <a:pt x="966" y="1296"/>
                </a:lnTo>
                <a:lnTo>
                  <a:pt x="958" y="1300"/>
                </a:lnTo>
                <a:lnTo>
                  <a:pt x="955" y="1306"/>
                </a:lnTo>
                <a:lnTo>
                  <a:pt x="949" y="1302"/>
                </a:lnTo>
                <a:lnTo>
                  <a:pt x="946" y="1300"/>
                </a:lnTo>
                <a:lnTo>
                  <a:pt x="940" y="1296"/>
                </a:lnTo>
                <a:lnTo>
                  <a:pt x="931" y="1293"/>
                </a:lnTo>
                <a:lnTo>
                  <a:pt x="924" y="1289"/>
                </a:lnTo>
                <a:lnTo>
                  <a:pt x="919" y="1289"/>
                </a:lnTo>
                <a:lnTo>
                  <a:pt x="915" y="1293"/>
                </a:lnTo>
                <a:lnTo>
                  <a:pt x="908" y="1289"/>
                </a:lnTo>
                <a:lnTo>
                  <a:pt x="904" y="1282"/>
                </a:lnTo>
                <a:lnTo>
                  <a:pt x="903" y="1277"/>
                </a:lnTo>
                <a:lnTo>
                  <a:pt x="903" y="1271"/>
                </a:lnTo>
                <a:lnTo>
                  <a:pt x="903" y="1266"/>
                </a:lnTo>
                <a:lnTo>
                  <a:pt x="903" y="1257"/>
                </a:lnTo>
                <a:lnTo>
                  <a:pt x="901" y="1250"/>
                </a:lnTo>
                <a:lnTo>
                  <a:pt x="899" y="1244"/>
                </a:lnTo>
                <a:lnTo>
                  <a:pt x="897" y="1239"/>
                </a:lnTo>
                <a:lnTo>
                  <a:pt x="892" y="1233"/>
                </a:lnTo>
                <a:lnTo>
                  <a:pt x="886" y="1228"/>
                </a:lnTo>
                <a:lnTo>
                  <a:pt x="877" y="1224"/>
                </a:lnTo>
                <a:lnTo>
                  <a:pt x="872" y="1222"/>
                </a:lnTo>
                <a:lnTo>
                  <a:pt x="866" y="1219"/>
                </a:lnTo>
                <a:lnTo>
                  <a:pt x="861" y="1215"/>
                </a:lnTo>
                <a:lnTo>
                  <a:pt x="856" y="1213"/>
                </a:lnTo>
                <a:lnTo>
                  <a:pt x="848" y="1213"/>
                </a:lnTo>
                <a:lnTo>
                  <a:pt x="843" y="1215"/>
                </a:lnTo>
                <a:lnTo>
                  <a:pt x="837" y="1215"/>
                </a:lnTo>
                <a:lnTo>
                  <a:pt x="832" y="1213"/>
                </a:lnTo>
                <a:lnTo>
                  <a:pt x="828" y="1210"/>
                </a:lnTo>
                <a:lnTo>
                  <a:pt x="823" y="1204"/>
                </a:lnTo>
                <a:lnTo>
                  <a:pt x="819" y="1197"/>
                </a:lnTo>
                <a:lnTo>
                  <a:pt x="812" y="1195"/>
                </a:lnTo>
                <a:lnTo>
                  <a:pt x="809" y="1195"/>
                </a:lnTo>
                <a:lnTo>
                  <a:pt x="801" y="1194"/>
                </a:lnTo>
                <a:lnTo>
                  <a:pt x="794" y="1192"/>
                </a:lnTo>
                <a:lnTo>
                  <a:pt x="791" y="1192"/>
                </a:lnTo>
                <a:lnTo>
                  <a:pt x="785" y="1190"/>
                </a:lnTo>
                <a:lnTo>
                  <a:pt x="780" y="1188"/>
                </a:lnTo>
                <a:lnTo>
                  <a:pt x="776" y="1184"/>
                </a:lnTo>
                <a:lnTo>
                  <a:pt x="772" y="1181"/>
                </a:lnTo>
                <a:lnTo>
                  <a:pt x="769" y="1179"/>
                </a:lnTo>
                <a:lnTo>
                  <a:pt x="762" y="1175"/>
                </a:lnTo>
                <a:lnTo>
                  <a:pt x="753" y="1174"/>
                </a:lnTo>
                <a:lnTo>
                  <a:pt x="747" y="1174"/>
                </a:lnTo>
                <a:lnTo>
                  <a:pt x="742" y="1174"/>
                </a:lnTo>
                <a:lnTo>
                  <a:pt x="733" y="1174"/>
                </a:lnTo>
                <a:lnTo>
                  <a:pt x="727" y="1172"/>
                </a:lnTo>
                <a:lnTo>
                  <a:pt x="726" y="1177"/>
                </a:lnTo>
                <a:lnTo>
                  <a:pt x="722" y="1181"/>
                </a:lnTo>
                <a:lnTo>
                  <a:pt x="715" y="1181"/>
                </a:lnTo>
                <a:lnTo>
                  <a:pt x="706" y="1186"/>
                </a:lnTo>
                <a:lnTo>
                  <a:pt x="700" y="1192"/>
                </a:lnTo>
                <a:lnTo>
                  <a:pt x="695" y="1194"/>
                </a:lnTo>
                <a:lnTo>
                  <a:pt x="688" y="1190"/>
                </a:lnTo>
                <a:lnTo>
                  <a:pt x="680" y="1186"/>
                </a:lnTo>
                <a:lnTo>
                  <a:pt x="671" y="1188"/>
                </a:lnTo>
                <a:lnTo>
                  <a:pt x="664" y="1188"/>
                </a:lnTo>
                <a:lnTo>
                  <a:pt x="655" y="1186"/>
                </a:lnTo>
                <a:lnTo>
                  <a:pt x="648" y="1188"/>
                </a:lnTo>
                <a:lnTo>
                  <a:pt x="641" y="1190"/>
                </a:lnTo>
                <a:lnTo>
                  <a:pt x="635" y="1190"/>
                </a:lnTo>
                <a:lnTo>
                  <a:pt x="626" y="1190"/>
                </a:lnTo>
                <a:lnTo>
                  <a:pt x="619" y="1190"/>
                </a:lnTo>
                <a:lnTo>
                  <a:pt x="612" y="1194"/>
                </a:lnTo>
                <a:lnTo>
                  <a:pt x="606" y="1195"/>
                </a:lnTo>
                <a:lnTo>
                  <a:pt x="597" y="1195"/>
                </a:lnTo>
                <a:lnTo>
                  <a:pt x="586" y="1197"/>
                </a:lnTo>
                <a:lnTo>
                  <a:pt x="581" y="1197"/>
                </a:lnTo>
                <a:lnTo>
                  <a:pt x="577" y="1192"/>
                </a:lnTo>
                <a:lnTo>
                  <a:pt x="572" y="1190"/>
                </a:lnTo>
                <a:lnTo>
                  <a:pt x="568" y="1190"/>
                </a:lnTo>
                <a:lnTo>
                  <a:pt x="561" y="1190"/>
                </a:lnTo>
                <a:lnTo>
                  <a:pt x="550" y="1195"/>
                </a:lnTo>
                <a:lnTo>
                  <a:pt x="543" y="1197"/>
                </a:lnTo>
                <a:lnTo>
                  <a:pt x="538" y="1197"/>
                </a:lnTo>
                <a:lnTo>
                  <a:pt x="530" y="1195"/>
                </a:lnTo>
                <a:lnTo>
                  <a:pt x="525" y="1192"/>
                </a:lnTo>
                <a:lnTo>
                  <a:pt x="521" y="1188"/>
                </a:lnTo>
                <a:lnTo>
                  <a:pt x="514" y="1186"/>
                </a:lnTo>
                <a:lnTo>
                  <a:pt x="509" y="1184"/>
                </a:lnTo>
                <a:lnTo>
                  <a:pt x="502" y="1181"/>
                </a:lnTo>
                <a:lnTo>
                  <a:pt x="500" y="1174"/>
                </a:lnTo>
                <a:lnTo>
                  <a:pt x="500" y="1168"/>
                </a:lnTo>
                <a:lnTo>
                  <a:pt x="496" y="1161"/>
                </a:lnTo>
                <a:lnTo>
                  <a:pt x="491" y="1159"/>
                </a:lnTo>
                <a:lnTo>
                  <a:pt x="482" y="1157"/>
                </a:lnTo>
                <a:lnTo>
                  <a:pt x="478" y="1154"/>
                </a:lnTo>
                <a:lnTo>
                  <a:pt x="473" y="1150"/>
                </a:lnTo>
                <a:lnTo>
                  <a:pt x="469" y="1148"/>
                </a:lnTo>
                <a:lnTo>
                  <a:pt x="464" y="1150"/>
                </a:lnTo>
                <a:lnTo>
                  <a:pt x="462" y="1156"/>
                </a:lnTo>
                <a:lnTo>
                  <a:pt x="455" y="1161"/>
                </a:lnTo>
                <a:lnTo>
                  <a:pt x="446" y="1161"/>
                </a:lnTo>
                <a:lnTo>
                  <a:pt x="440" y="1163"/>
                </a:lnTo>
                <a:lnTo>
                  <a:pt x="435" y="1166"/>
                </a:lnTo>
                <a:lnTo>
                  <a:pt x="431" y="1170"/>
                </a:lnTo>
                <a:lnTo>
                  <a:pt x="426" y="1175"/>
                </a:lnTo>
                <a:lnTo>
                  <a:pt x="420" y="1177"/>
                </a:lnTo>
                <a:lnTo>
                  <a:pt x="413" y="1179"/>
                </a:lnTo>
                <a:lnTo>
                  <a:pt x="408" y="1179"/>
                </a:lnTo>
                <a:lnTo>
                  <a:pt x="402" y="1181"/>
                </a:lnTo>
                <a:lnTo>
                  <a:pt x="397" y="1183"/>
                </a:lnTo>
                <a:lnTo>
                  <a:pt x="393" y="1183"/>
                </a:lnTo>
                <a:lnTo>
                  <a:pt x="388" y="1183"/>
                </a:lnTo>
                <a:lnTo>
                  <a:pt x="384" y="1188"/>
                </a:lnTo>
                <a:lnTo>
                  <a:pt x="381" y="1190"/>
                </a:lnTo>
                <a:lnTo>
                  <a:pt x="373" y="1190"/>
                </a:lnTo>
                <a:lnTo>
                  <a:pt x="368" y="1186"/>
                </a:lnTo>
                <a:lnTo>
                  <a:pt x="364" y="1179"/>
                </a:lnTo>
                <a:lnTo>
                  <a:pt x="364" y="1174"/>
                </a:lnTo>
                <a:lnTo>
                  <a:pt x="364" y="1168"/>
                </a:lnTo>
                <a:lnTo>
                  <a:pt x="359" y="1163"/>
                </a:lnTo>
                <a:lnTo>
                  <a:pt x="353" y="1157"/>
                </a:lnTo>
                <a:lnTo>
                  <a:pt x="350" y="1152"/>
                </a:lnTo>
                <a:lnTo>
                  <a:pt x="343" y="1147"/>
                </a:lnTo>
                <a:lnTo>
                  <a:pt x="337" y="1145"/>
                </a:lnTo>
                <a:lnTo>
                  <a:pt x="344" y="1139"/>
                </a:lnTo>
                <a:lnTo>
                  <a:pt x="352" y="1138"/>
                </a:lnTo>
                <a:lnTo>
                  <a:pt x="353" y="1134"/>
                </a:lnTo>
                <a:lnTo>
                  <a:pt x="357" y="1127"/>
                </a:lnTo>
                <a:lnTo>
                  <a:pt x="359" y="1121"/>
                </a:lnTo>
                <a:lnTo>
                  <a:pt x="363" y="1118"/>
                </a:lnTo>
                <a:lnTo>
                  <a:pt x="368" y="1123"/>
                </a:lnTo>
                <a:lnTo>
                  <a:pt x="373" y="1127"/>
                </a:lnTo>
                <a:lnTo>
                  <a:pt x="377" y="1121"/>
                </a:lnTo>
                <a:lnTo>
                  <a:pt x="375" y="1116"/>
                </a:lnTo>
                <a:lnTo>
                  <a:pt x="375" y="1110"/>
                </a:lnTo>
                <a:lnTo>
                  <a:pt x="375" y="1103"/>
                </a:lnTo>
                <a:lnTo>
                  <a:pt x="372" y="1101"/>
                </a:lnTo>
                <a:lnTo>
                  <a:pt x="363" y="1100"/>
                </a:lnTo>
                <a:lnTo>
                  <a:pt x="355" y="1098"/>
                </a:lnTo>
                <a:lnTo>
                  <a:pt x="353" y="1092"/>
                </a:lnTo>
                <a:lnTo>
                  <a:pt x="352" y="1085"/>
                </a:lnTo>
                <a:lnTo>
                  <a:pt x="355" y="1078"/>
                </a:lnTo>
                <a:lnTo>
                  <a:pt x="363" y="1076"/>
                </a:lnTo>
                <a:lnTo>
                  <a:pt x="368" y="1076"/>
                </a:lnTo>
                <a:lnTo>
                  <a:pt x="373" y="1078"/>
                </a:lnTo>
                <a:lnTo>
                  <a:pt x="381" y="1078"/>
                </a:lnTo>
                <a:lnTo>
                  <a:pt x="386" y="1074"/>
                </a:lnTo>
                <a:lnTo>
                  <a:pt x="395" y="1069"/>
                </a:lnTo>
                <a:lnTo>
                  <a:pt x="397" y="1063"/>
                </a:lnTo>
                <a:lnTo>
                  <a:pt x="395" y="1060"/>
                </a:lnTo>
                <a:lnTo>
                  <a:pt x="391" y="1060"/>
                </a:lnTo>
                <a:lnTo>
                  <a:pt x="388" y="1056"/>
                </a:lnTo>
                <a:lnTo>
                  <a:pt x="386" y="1051"/>
                </a:lnTo>
                <a:lnTo>
                  <a:pt x="384" y="1047"/>
                </a:lnTo>
                <a:lnTo>
                  <a:pt x="382" y="1040"/>
                </a:lnTo>
                <a:lnTo>
                  <a:pt x="379" y="1031"/>
                </a:lnTo>
                <a:lnTo>
                  <a:pt x="386" y="1026"/>
                </a:lnTo>
                <a:lnTo>
                  <a:pt x="393" y="1026"/>
                </a:lnTo>
                <a:lnTo>
                  <a:pt x="400" y="1024"/>
                </a:lnTo>
                <a:lnTo>
                  <a:pt x="402" y="1017"/>
                </a:lnTo>
                <a:lnTo>
                  <a:pt x="400" y="1011"/>
                </a:lnTo>
                <a:lnTo>
                  <a:pt x="397" y="1007"/>
                </a:lnTo>
                <a:lnTo>
                  <a:pt x="395" y="1002"/>
                </a:lnTo>
                <a:lnTo>
                  <a:pt x="397" y="997"/>
                </a:lnTo>
                <a:lnTo>
                  <a:pt x="402" y="998"/>
                </a:lnTo>
                <a:lnTo>
                  <a:pt x="408" y="1002"/>
                </a:lnTo>
                <a:lnTo>
                  <a:pt x="413" y="1006"/>
                </a:lnTo>
                <a:lnTo>
                  <a:pt x="420" y="1007"/>
                </a:lnTo>
                <a:lnTo>
                  <a:pt x="426" y="1002"/>
                </a:lnTo>
                <a:lnTo>
                  <a:pt x="431" y="997"/>
                </a:lnTo>
                <a:lnTo>
                  <a:pt x="433" y="991"/>
                </a:lnTo>
                <a:lnTo>
                  <a:pt x="433" y="986"/>
                </a:lnTo>
                <a:lnTo>
                  <a:pt x="431" y="979"/>
                </a:lnTo>
                <a:lnTo>
                  <a:pt x="426" y="975"/>
                </a:lnTo>
                <a:lnTo>
                  <a:pt x="417" y="973"/>
                </a:lnTo>
                <a:lnTo>
                  <a:pt x="409" y="977"/>
                </a:lnTo>
                <a:lnTo>
                  <a:pt x="402" y="982"/>
                </a:lnTo>
                <a:lnTo>
                  <a:pt x="397" y="982"/>
                </a:lnTo>
                <a:lnTo>
                  <a:pt x="395" y="979"/>
                </a:lnTo>
                <a:lnTo>
                  <a:pt x="399" y="973"/>
                </a:lnTo>
                <a:lnTo>
                  <a:pt x="404" y="970"/>
                </a:lnTo>
                <a:lnTo>
                  <a:pt x="404" y="962"/>
                </a:lnTo>
                <a:lnTo>
                  <a:pt x="399" y="957"/>
                </a:lnTo>
                <a:lnTo>
                  <a:pt x="390" y="948"/>
                </a:lnTo>
                <a:lnTo>
                  <a:pt x="382" y="944"/>
                </a:lnTo>
                <a:lnTo>
                  <a:pt x="377" y="939"/>
                </a:lnTo>
                <a:lnTo>
                  <a:pt x="370" y="941"/>
                </a:lnTo>
                <a:lnTo>
                  <a:pt x="364" y="941"/>
                </a:lnTo>
                <a:lnTo>
                  <a:pt x="359" y="942"/>
                </a:lnTo>
                <a:lnTo>
                  <a:pt x="350" y="941"/>
                </a:lnTo>
                <a:lnTo>
                  <a:pt x="343" y="942"/>
                </a:lnTo>
                <a:lnTo>
                  <a:pt x="335" y="942"/>
                </a:lnTo>
                <a:lnTo>
                  <a:pt x="326" y="941"/>
                </a:lnTo>
                <a:lnTo>
                  <a:pt x="319" y="942"/>
                </a:lnTo>
                <a:lnTo>
                  <a:pt x="312" y="944"/>
                </a:lnTo>
                <a:lnTo>
                  <a:pt x="308" y="942"/>
                </a:lnTo>
                <a:lnTo>
                  <a:pt x="305" y="944"/>
                </a:lnTo>
                <a:lnTo>
                  <a:pt x="301" y="950"/>
                </a:lnTo>
                <a:lnTo>
                  <a:pt x="296" y="957"/>
                </a:lnTo>
                <a:lnTo>
                  <a:pt x="283" y="961"/>
                </a:lnTo>
                <a:lnTo>
                  <a:pt x="278" y="959"/>
                </a:lnTo>
                <a:lnTo>
                  <a:pt x="270" y="957"/>
                </a:lnTo>
                <a:lnTo>
                  <a:pt x="265" y="953"/>
                </a:lnTo>
                <a:lnTo>
                  <a:pt x="263" y="948"/>
                </a:lnTo>
                <a:lnTo>
                  <a:pt x="258" y="944"/>
                </a:lnTo>
                <a:lnTo>
                  <a:pt x="252" y="939"/>
                </a:lnTo>
                <a:lnTo>
                  <a:pt x="249" y="935"/>
                </a:lnTo>
                <a:lnTo>
                  <a:pt x="243" y="932"/>
                </a:lnTo>
                <a:lnTo>
                  <a:pt x="240" y="930"/>
                </a:lnTo>
                <a:lnTo>
                  <a:pt x="234" y="924"/>
                </a:lnTo>
                <a:lnTo>
                  <a:pt x="229" y="921"/>
                </a:lnTo>
                <a:lnTo>
                  <a:pt x="223" y="915"/>
                </a:lnTo>
                <a:lnTo>
                  <a:pt x="216" y="914"/>
                </a:lnTo>
                <a:lnTo>
                  <a:pt x="207" y="912"/>
                </a:lnTo>
                <a:lnTo>
                  <a:pt x="198" y="910"/>
                </a:lnTo>
                <a:lnTo>
                  <a:pt x="193" y="910"/>
                </a:lnTo>
                <a:lnTo>
                  <a:pt x="187" y="908"/>
                </a:lnTo>
                <a:lnTo>
                  <a:pt x="180" y="899"/>
                </a:lnTo>
                <a:lnTo>
                  <a:pt x="184" y="892"/>
                </a:lnTo>
                <a:lnTo>
                  <a:pt x="187" y="886"/>
                </a:lnTo>
                <a:lnTo>
                  <a:pt x="193" y="886"/>
                </a:lnTo>
                <a:lnTo>
                  <a:pt x="198" y="885"/>
                </a:lnTo>
                <a:lnTo>
                  <a:pt x="204" y="881"/>
                </a:lnTo>
                <a:lnTo>
                  <a:pt x="211" y="876"/>
                </a:lnTo>
                <a:lnTo>
                  <a:pt x="214" y="870"/>
                </a:lnTo>
                <a:lnTo>
                  <a:pt x="216" y="861"/>
                </a:lnTo>
                <a:lnTo>
                  <a:pt x="218" y="854"/>
                </a:lnTo>
                <a:lnTo>
                  <a:pt x="222" y="845"/>
                </a:lnTo>
                <a:lnTo>
                  <a:pt x="220" y="839"/>
                </a:lnTo>
                <a:lnTo>
                  <a:pt x="220" y="832"/>
                </a:lnTo>
                <a:lnTo>
                  <a:pt x="222" y="827"/>
                </a:lnTo>
                <a:lnTo>
                  <a:pt x="223" y="821"/>
                </a:lnTo>
                <a:lnTo>
                  <a:pt x="225" y="811"/>
                </a:lnTo>
                <a:lnTo>
                  <a:pt x="227" y="802"/>
                </a:lnTo>
                <a:lnTo>
                  <a:pt x="232" y="798"/>
                </a:lnTo>
                <a:lnTo>
                  <a:pt x="234" y="791"/>
                </a:lnTo>
                <a:lnTo>
                  <a:pt x="238" y="784"/>
                </a:lnTo>
                <a:lnTo>
                  <a:pt x="240" y="780"/>
                </a:lnTo>
                <a:lnTo>
                  <a:pt x="245" y="773"/>
                </a:lnTo>
                <a:lnTo>
                  <a:pt x="249" y="767"/>
                </a:lnTo>
                <a:lnTo>
                  <a:pt x="252" y="762"/>
                </a:lnTo>
                <a:lnTo>
                  <a:pt x="256" y="755"/>
                </a:lnTo>
                <a:lnTo>
                  <a:pt x="260" y="749"/>
                </a:lnTo>
                <a:lnTo>
                  <a:pt x="261" y="744"/>
                </a:lnTo>
                <a:lnTo>
                  <a:pt x="258" y="738"/>
                </a:lnTo>
                <a:lnTo>
                  <a:pt x="251" y="738"/>
                </a:lnTo>
                <a:lnTo>
                  <a:pt x="243" y="738"/>
                </a:lnTo>
                <a:lnTo>
                  <a:pt x="236" y="733"/>
                </a:lnTo>
                <a:lnTo>
                  <a:pt x="234" y="724"/>
                </a:lnTo>
                <a:lnTo>
                  <a:pt x="232" y="717"/>
                </a:lnTo>
                <a:lnTo>
                  <a:pt x="232" y="711"/>
                </a:lnTo>
                <a:lnTo>
                  <a:pt x="232" y="706"/>
                </a:lnTo>
                <a:lnTo>
                  <a:pt x="229" y="700"/>
                </a:lnTo>
                <a:lnTo>
                  <a:pt x="223" y="699"/>
                </a:lnTo>
                <a:lnTo>
                  <a:pt x="218" y="702"/>
                </a:lnTo>
                <a:lnTo>
                  <a:pt x="214" y="706"/>
                </a:lnTo>
                <a:lnTo>
                  <a:pt x="209" y="709"/>
                </a:lnTo>
                <a:lnTo>
                  <a:pt x="204" y="713"/>
                </a:lnTo>
                <a:lnTo>
                  <a:pt x="198" y="715"/>
                </a:lnTo>
                <a:lnTo>
                  <a:pt x="193" y="718"/>
                </a:lnTo>
                <a:lnTo>
                  <a:pt x="186" y="724"/>
                </a:lnTo>
                <a:lnTo>
                  <a:pt x="182" y="728"/>
                </a:lnTo>
                <a:lnTo>
                  <a:pt x="178" y="735"/>
                </a:lnTo>
                <a:lnTo>
                  <a:pt x="175" y="744"/>
                </a:lnTo>
                <a:lnTo>
                  <a:pt x="167" y="749"/>
                </a:lnTo>
                <a:lnTo>
                  <a:pt x="162" y="753"/>
                </a:lnTo>
                <a:lnTo>
                  <a:pt x="157" y="755"/>
                </a:lnTo>
                <a:lnTo>
                  <a:pt x="151" y="758"/>
                </a:lnTo>
                <a:lnTo>
                  <a:pt x="142" y="762"/>
                </a:lnTo>
                <a:lnTo>
                  <a:pt x="135" y="765"/>
                </a:lnTo>
                <a:lnTo>
                  <a:pt x="133" y="771"/>
                </a:lnTo>
                <a:lnTo>
                  <a:pt x="124" y="773"/>
                </a:lnTo>
                <a:lnTo>
                  <a:pt x="119" y="774"/>
                </a:lnTo>
                <a:lnTo>
                  <a:pt x="113" y="780"/>
                </a:lnTo>
                <a:lnTo>
                  <a:pt x="106" y="782"/>
                </a:lnTo>
                <a:lnTo>
                  <a:pt x="102" y="787"/>
                </a:lnTo>
                <a:lnTo>
                  <a:pt x="95" y="789"/>
                </a:lnTo>
                <a:lnTo>
                  <a:pt x="90" y="791"/>
                </a:lnTo>
                <a:lnTo>
                  <a:pt x="86" y="798"/>
                </a:lnTo>
                <a:lnTo>
                  <a:pt x="83" y="802"/>
                </a:lnTo>
                <a:lnTo>
                  <a:pt x="74" y="803"/>
                </a:lnTo>
                <a:lnTo>
                  <a:pt x="66" y="805"/>
                </a:lnTo>
                <a:lnTo>
                  <a:pt x="57" y="805"/>
                </a:lnTo>
                <a:lnTo>
                  <a:pt x="54" y="807"/>
                </a:lnTo>
                <a:lnTo>
                  <a:pt x="48" y="809"/>
                </a:lnTo>
                <a:lnTo>
                  <a:pt x="43" y="812"/>
                </a:lnTo>
                <a:lnTo>
                  <a:pt x="36" y="811"/>
                </a:lnTo>
                <a:lnTo>
                  <a:pt x="28" y="812"/>
                </a:lnTo>
                <a:lnTo>
                  <a:pt x="23" y="814"/>
                </a:lnTo>
                <a:lnTo>
                  <a:pt x="16" y="816"/>
                </a:lnTo>
                <a:lnTo>
                  <a:pt x="9" y="820"/>
                </a:lnTo>
                <a:lnTo>
                  <a:pt x="3" y="816"/>
                </a:lnTo>
                <a:lnTo>
                  <a:pt x="5" y="811"/>
                </a:lnTo>
                <a:lnTo>
                  <a:pt x="7" y="803"/>
                </a:lnTo>
                <a:lnTo>
                  <a:pt x="5" y="802"/>
                </a:lnTo>
                <a:lnTo>
                  <a:pt x="1" y="798"/>
                </a:lnTo>
                <a:lnTo>
                  <a:pt x="0" y="793"/>
                </a:lnTo>
                <a:lnTo>
                  <a:pt x="3" y="785"/>
                </a:lnTo>
                <a:lnTo>
                  <a:pt x="3" y="778"/>
                </a:lnTo>
                <a:lnTo>
                  <a:pt x="0" y="773"/>
                </a:lnTo>
                <a:lnTo>
                  <a:pt x="5" y="771"/>
                </a:lnTo>
                <a:lnTo>
                  <a:pt x="9" y="767"/>
                </a:lnTo>
                <a:lnTo>
                  <a:pt x="7" y="760"/>
                </a:lnTo>
                <a:lnTo>
                  <a:pt x="5" y="755"/>
                </a:lnTo>
                <a:lnTo>
                  <a:pt x="1" y="753"/>
                </a:lnTo>
                <a:lnTo>
                  <a:pt x="5" y="749"/>
                </a:lnTo>
                <a:lnTo>
                  <a:pt x="10" y="749"/>
                </a:lnTo>
                <a:lnTo>
                  <a:pt x="9" y="744"/>
                </a:lnTo>
                <a:lnTo>
                  <a:pt x="5" y="740"/>
                </a:lnTo>
                <a:lnTo>
                  <a:pt x="10" y="735"/>
                </a:lnTo>
                <a:lnTo>
                  <a:pt x="16" y="731"/>
                </a:lnTo>
                <a:lnTo>
                  <a:pt x="23" y="733"/>
                </a:lnTo>
                <a:lnTo>
                  <a:pt x="27" y="728"/>
                </a:lnTo>
                <a:lnTo>
                  <a:pt x="25" y="722"/>
                </a:lnTo>
                <a:lnTo>
                  <a:pt x="30" y="715"/>
                </a:lnTo>
                <a:lnTo>
                  <a:pt x="36" y="708"/>
                </a:lnTo>
                <a:lnTo>
                  <a:pt x="36" y="702"/>
                </a:lnTo>
                <a:lnTo>
                  <a:pt x="36" y="697"/>
                </a:lnTo>
                <a:lnTo>
                  <a:pt x="41" y="695"/>
                </a:lnTo>
                <a:lnTo>
                  <a:pt x="46" y="699"/>
                </a:lnTo>
                <a:lnTo>
                  <a:pt x="50" y="699"/>
                </a:lnTo>
                <a:lnTo>
                  <a:pt x="50" y="690"/>
                </a:lnTo>
                <a:lnTo>
                  <a:pt x="50" y="682"/>
                </a:lnTo>
                <a:lnTo>
                  <a:pt x="56" y="681"/>
                </a:lnTo>
                <a:lnTo>
                  <a:pt x="61" y="681"/>
                </a:lnTo>
                <a:lnTo>
                  <a:pt x="61" y="675"/>
                </a:lnTo>
                <a:lnTo>
                  <a:pt x="65" y="672"/>
                </a:lnTo>
                <a:lnTo>
                  <a:pt x="70" y="672"/>
                </a:lnTo>
                <a:lnTo>
                  <a:pt x="75" y="668"/>
                </a:lnTo>
                <a:lnTo>
                  <a:pt x="83" y="670"/>
                </a:lnTo>
                <a:lnTo>
                  <a:pt x="86" y="672"/>
                </a:lnTo>
                <a:lnTo>
                  <a:pt x="92" y="670"/>
                </a:lnTo>
                <a:lnTo>
                  <a:pt x="99" y="672"/>
                </a:lnTo>
                <a:lnTo>
                  <a:pt x="102" y="668"/>
                </a:lnTo>
                <a:lnTo>
                  <a:pt x="110" y="670"/>
                </a:lnTo>
                <a:lnTo>
                  <a:pt x="115" y="672"/>
                </a:lnTo>
                <a:lnTo>
                  <a:pt x="122" y="672"/>
                </a:lnTo>
                <a:lnTo>
                  <a:pt x="124" y="666"/>
                </a:lnTo>
                <a:lnTo>
                  <a:pt x="121" y="662"/>
                </a:lnTo>
                <a:lnTo>
                  <a:pt x="121" y="657"/>
                </a:lnTo>
                <a:lnTo>
                  <a:pt x="128" y="655"/>
                </a:lnTo>
                <a:lnTo>
                  <a:pt x="133" y="657"/>
                </a:lnTo>
                <a:lnTo>
                  <a:pt x="135" y="653"/>
                </a:lnTo>
                <a:lnTo>
                  <a:pt x="135" y="646"/>
                </a:lnTo>
                <a:lnTo>
                  <a:pt x="135" y="641"/>
                </a:lnTo>
                <a:lnTo>
                  <a:pt x="140" y="641"/>
                </a:lnTo>
                <a:lnTo>
                  <a:pt x="144" y="635"/>
                </a:lnTo>
                <a:lnTo>
                  <a:pt x="149" y="634"/>
                </a:lnTo>
                <a:lnTo>
                  <a:pt x="153" y="628"/>
                </a:lnTo>
                <a:lnTo>
                  <a:pt x="158" y="626"/>
                </a:lnTo>
                <a:lnTo>
                  <a:pt x="166" y="626"/>
                </a:lnTo>
                <a:lnTo>
                  <a:pt x="171" y="623"/>
                </a:lnTo>
                <a:lnTo>
                  <a:pt x="178" y="623"/>
                </a:lnTo>
                <a:lnTo>
                  <a:pt x="184" y="621"/>
                </a:lnTo>
                <a:lnTo>
                  <a:pt x="184" y="612"/>
                </a:lnTo>
                <a:lnTo>
                  <a:pt x="191" y="614"/>
                </a:lnTo>
                <a:lnTo>
                  <a:pt x="198" y="616"/>
                </a:lnTo>
                <a:lnTo>
                  <a:pt x="193" y="610"/>
                </a:lnTo>
                <a:lnTo>
                  <a:pt x="193" y="605"/>
                </a:lnTo>
                <a:lnTo>
                  <a:pt x="198" y="608"/>
                </a:lnTo>
                <a:lnTo>
                  <a:pt x="202" y="606"/>
                </a:lnTo>
                <a:lnTo>
                  <a:pt x="204" y="601"/>
                </a:lnTo>
                <a:lnTo>
                  <a:pt x="211" y="596"/>
                </a:lnTo>
                <a:lnTo>
                  <a:pt x="209" y="590"/>
                </a:lnTo>
                <a:lnTo>
                  <a:pt x="211" y="585"/>
                </a:lnTo>
                <a:lnTo>
                  <a:pt x="214" y="581"/>
                </a:lnTo>
                <a:lnTo>
                  <a:pt x="220" y="578"/>
                </a:lnTo>
                <a:lnTo>
                  <a:pt x="223" y="572"/>
                </a:lnTo>
                <a:lnTo>
                  <a:pt x="229" y="574"/>
                </a:lnTo>
                <a:lnTo>
                  <a:pt x="232" y="578"/>
                </a:lnTo>
                <a:lnTo>
                  <a:pt x="232" y="572"/>
                </a:lnTo>
                <a:lnTo>
                  <a:pt x="238" y="572"/>
                </a:lnTo>
                <a:lnTo>
                  <a:pt x="243" y="567"/>
                </a:lnTo>
                <a:lnTo>
                  <a:pt x="251" y="565"/>
                </a:lnTo>
                <a:lnTo>
                  <a:pt x="249" y="570"/>
                </a:lnTo>
                <a:lnTo>
                  <a:pt x="256" y="570"/>
                </a:lnTo>
                <a:lnTo>
                  <a:pt x="261" y="569"/>
                </a:lnTo>
                <a:lnTo>
                  <a:pt x="260" y="563"/>
                </a:lnTo>
                <a:lnTo>
                  <a:pt x="261" y="558"/>
                </a:lnTo>
                <a:lnTo>
                  <a:pt x="265" y="558"/>
                </a:lnTo>
                <a:lnTo>
                  <a:pt x="269" y="554"/>
                </a:lnTo>
                <a:lnTo>
                  <a:pt x="265" y="550"/>
                </a:lnTo>
                <a:lnTo>
                  <a:pt x="265" y="545"/>
                </a:lnTo>
                <a:lnTo>
                  <a:pt x="272" y="543"/>
                </a:lnTo>
                <a:lnTo>
                  <a:pt x="270" y="541"/>
                </a:lnTo>
                <a:lnTo>
                  <a:pt x="274" y="536"/>
                </a:lnTo>
                <a:lnTo>
                  <a:pt x="276" y="529"/>
                </a:lnTo>
                <a:lnTo>
                  <a:pt x="279" y="523"/>
                </a:lnTo>
                <a:lnTo>
                  <a:pt x="279" y="516"/>
                </a:lnTo>
                <a:lnTo>
                  <a:pt x="283" y="509"/>
                </a:lnTo>
                <a:lnTo>
                  <a:pt x="288" y="507"/>
                </a:lnTo>
                <a:lnTo>
                  <a:pt x="294" y="505"/>
                </a:lnTo>
                <a:lnTo>
                  <a:pt x="294" y="500"/>
                </a:lnTo>
                <a:lnTo>
                  <a:pt x="294" y="495"/>
                </a:lnTo>
                <a:lnTo>
                  <a:pt x="296" y="489"/>
                </a:lnTo>
                <a:lnTo>
                  <a:pt x="301" y="489"/>
                </a:lnTo>
                <a:lnTo>
                  <a:pt x="308" y="487"/>
                </a:lnTo>
                <a:lnTo>
                  <a:pt x="314" y="484"/>
                </a:lnTo>
                <a:lnTo>
                  <a:pt x="317" y="489"/>
                </a:lnTo>
                <a:lnTo>
                  <a:pt x="323" y="484"/>
                </a:lnTo>
                <a:lnTo>
                  <a:pt x="328" y="478"/>
                </a:lnTo>
                <a:lnTo>
                  <a:pt x="330" y="473"/>
                </a:lnTo>
                <a:lnTo>
                  <a:pt x="330" y="466"/>
                </a:lnTo>
                <a:lnTo>
                  <a:pt x="325" y="462"/>
                </a:lnTo>
                <a:lnTo>
                  <a:pt x="321" y="455"/>
                </a:lnTo>
                <a:lnTo>
                  <a:pt x="317" y="449"/>
                </a:lnTo>
                <a:lnTo>
                  <a:pt x="321" y="446"/>
                </a:lnTo>
                <a:lnTo>
                  <a:pt x="319" y="442"/>
                </a:lnTo>
                <a:lnTo>
                  <a:pt x="321" y="437"/>
                </a:lnTo>
                <a:lnTo>
                  <a:pt x="325" y="431"/>
                </a:lnTo>
                <a:lnTo>
                  <a:pt x="323" y="424"/>
                </a:lnTo>
                <a:lnTo>
                  <a:pt x="325" y="419"/>
                </a:lnTo>
                <a:lnTo>
                  <a:pt x="323" y="415"/>
                </a:lnTo>
                <a:lnTo>
                  <a:pt x="319" y="411"/>
                </a:lnTo>
                <a:lnTo>
                  <a:pt x="323" y="410"/>
                </a:lnTo>
                <a:lnTo>
                  <a:pt x="325" y="404"/>
                </a:lnTo>
                <a:lnTo>
                  <a:pt x="325" y="399"/>
                </a:lnTo>
                <a:lnTo>
                  <a:pt x="317" y="397"/>
                </a:lnTo>
                <a:lnTo>
                  <a:pt x="316" y="392"/>
                </a:lnTo>
                <a:lnTo>
                  <a:pt x="312" y="388"/>
                </a:lnTo>
                <a:lnTo>
                  <a:pt x="314" y="383"/>
                </a:lnTo>
                <a:lnTo>
                  <a:pt x="319" y="384"/>
                </a:lnTo>
                <a:lnTo>
                  <a:pt x="321" y="379"/>
                </a:lnTo>
                <a:lnTo>
                  <a:pt x="317" y="373"/>
                </a:lnTo>
                <a:lnTo>
                  <a:pt x="317" y="368"/>
                </a:lnTo>
                <a:lnTo>
                  <a:pt x="317" y="363"/>
                </a:lnTo>
                <a:lnTo>
                  <a:pt x="314" y="355"/>
                </a:lnTo>
                <a:lnTo>
                  <a:pt x="316" y="348"/>
                </a:lnTo>
                <a:lnTo>
                  <a:pt x="312" y="343"/>
                </a:lnTo>
                <a:lnTo>
                  <a:pt x="308" y="339"/>
                </a:lnTo>
                <a:lnTo>
                  <a:pt x="308" y="334"/>
                </a:lnTo>
                <a:lnTo>
                  <a:pt x="312" y="330"/>
                </a:lnTo>
                <a:lnTo>
                  <a:pt x="312" y="323"/>
                </a:lnTo>
                <a:lnTo>
                  <a:pt x="312" y="317"/>
                </a:lnTo>
                <a:lnTo>
                  <a:pt x="310" y="312"/>
                </a:lnTo>
                <a:lnTo>
                  <a:pt x="312" y="307"/>
                </a:lnTo>
                <a:lnTo>
                  <a:pt x="310" y="301"/>
                </a:lnTo>
                <a:lnTo>
                  <a:pt x="312" y="296"/>
                </a:lnTo>
                <a:lnTo>
                  <a:pt x="312" y="290"/>
                </a:lnTo>
                <a:lnTo>
                  <a:pt x="314" y="283"/>
                </a:lnTo>
                <a:lnTo>
                  <a:pt x="316" y="278"/>
                </a:lnTo>
                <a:lnTo>
                  <a:pt x="317" y="274"/>
                </a:lnTo>
                <a:lnTo>
                  <a:pt x="325" y="271"/>
                </a:lnTo>
                <a:lnTo>
                  <a:pt x="332" y="269"/>
                </a:lnTo>
                <a:lnTo>
                  <a:pt x="337" y="267"/>
                </a:lnTo>
                <a:lnTo>
                  <a:pt x="343" y="269"/>
                </a:lnTo>
                <a:lnTo>
                  <a:pt x="346" y="265"/>
                </a:lnTo>
                <a:lnTo>
                  <a:pt x="350" y="261"/>
                </a:lnTo>
                <a:lnTo>
                  <a:pt x="352" y="256"/>
                </a:lnTo>
                <a:lnTo>
                  <a:pt x="355" y="249"/>
                </a:lnTo>
                <a:lnTo>
                  <a:pt x="361" y="247"/>
                </a:lnTo>
                <a:lnTo>
                  <a:pt x="364" y="242"/>
                </a:lnTo>
                <a:lnTo>
                  <a:pt x="370" y="238"/>
                </a:lnTo>
                <a:lnTo>
                  <a:pt x="375" y="238"/>
                </a:lnTo>
                <a:lnTo>
                  <a:pt x="382" y="238"/>
                </a:lnTo>
                <a:lnTo>
                  <a:pt x="386" y="236"/>
                </a:lnTo>
                <a:lnTo>
                  <a:pt x="391" y="231"/>
                </a:lnTo>
                <a:lnTo>
                  <a:pt x="395" y="227"/>
                </a:lnTo>
                <a:lnTo>
                  <a:pt x="399" y="222"/>
                </a:lnTo>
                <a:lnTo>
                  <a:pt x="404" y="218"/>
                </a:lnTo>
                <a:lnTo>
                  <a:pt x="406" y="211"/>
                </a:lnTo>
                <a:lnTo>
                  <a:pt x="404" y="206"/>
                </a:lnTo>
                <a:lnTo>
                  <a:pt x="399" y="202"/>
                </a:lnTo>
                <a:lnTo>
                  <a:pt x="400" y="195"/>
                </a:lnTo>
                <a:lnTo>
                  <a:pt x="402" y="189"/>
                </a:lnTo>
                <a:lnTo>
                  <a:pt x="399" y="182"/>
                </a:lnTo>
                <a:lnTo>
                  <a:pt x="395" y="175"/>
                </a:lnTo>
                <a:lnTo>
                  <a:pt x="397" y="169"/>
                </a:lnTo>
                <a:lnTo>
                  <a:pt x="395" y="162"/>
                </a:lnTo>
                <a:lnTo>
                  <a:pt x="393" y="157"/>
                </a:lnTo>
                <a:lnTo>
                  <a:pt x="388" y="153"/>
                </a:lnTo>
                <a:lnTo>
                  <a:pt x="384" y="150"/>
                </a:lnTo>
                <a:lnTo>
                  <a:pt x="382" y="144"/>
                </a:lnTo>
                <a:lnTo>
                  <a:pt x="379" y="139"/>
                </a:lnTo>
                <a:lnTo>
                  <a:pt x="377" y="131"/>
                </a:lnTo>
                <a:lnTo>
                  <a:pt x="379" y="124"/>
                </a:lnTo>
                <a:lnTo>
                  <a:pt x="382" y="119"/>
                </a:lnTo>
                <a:lnTo>
                  <a:pt x="384" y="113"/>
                </a:lnTo>
                <a:lnTo>
                  <a:pt x="384" y="106"/>
                </a:lnTo>
                <a:lnTo>
                  <a:pt x="381" y="101"/>
                </a:lnTo>
                <a:lnTo>
                  <a:pt x="379" y="94"/>
                </a:lnTo>
                <a:lnTo>
                  <a:pt x="377" y="88"/>
                </a:lnTo>
                <a:lnTo>
                  <a:pt x="377" y="83"/>
                </a:lnTo>
                <a:lnTo>
                  <a:pt x="379" y="79"/>
                </a:lnTo>
                <a:lnTo>
                  <a:pt x="382" y="74"/>
                </a:lnTo>
                <a:lnTo>
                  <a:pt x="384" y="68"/>
                </a:lnTo>
                <a:lnTo>
                  <a:pt x="388" y="63"/>
                </a:lnTo>
                <a:lnTo>
                  <a:pt x="390" y="56"/>
                </a:lnTo>
                <a:lnTo>
                  <a:pt x="409" y="5"/>
                </a:lnTo>
                <a:lnTo>
                  <a:pt x="420" y="7"/>
                </a:lnTo>
                <a:lnTo>
                  <a:pt x="424" y="7"/>
                </a:lnTo>
                <a:lnTo>
                  <a:pt x="433" y="7"/>
                </a:lnTo>
                <a:lnTo>
                  <a:pt x="442" y="3"/>
                </a:lnTo>
                <a:lnTo>
                  <a:pt x="455" y="1"/>
                </a:lnTo>
                <a:lnTo>
                  <a:pt x="465" y="0"/>
                </a:lnTo>
                <a:lnTo>
                  <a:pt x="478" y="1"/>
                </a:lnTo>
                <a:lnTo>
                  <a:pt x="484" y="5"/>
                </a:lnTo>
                <a:lnTo>
                  <a:pt x="484" y="7"/>
                </a:lnTo>
                <a:lnTo>
                  <a:pt x="484" y="7"/>
                </a:lnTo>
                <a:close/>
              </a:path>
            </a:pathLst>
          </a:custGeom>
          <a:solidFill>
            <a:schemeClr val="accent1"/>
          </a:solidFill>
          <a:ln w="4">
            <a:solidFill>
              <a:srgbClr val="6E6E6E"/>
            </a:solidFill>
            <a:prstDash val="solid"/>
            <a:round/>
            <a:headEnd/>
            <a:tailEnd/>
          </a:ln>
        </p:spPr>
        <p:txBody>
          <a:bodyPr/>
          <a:lstStyle/>
          <a:p>
            <a:pPr fontAlgn="auto">
              <a:spcBef>
                <a:spcPts val="0"/>
              </a:spcBef>
              <a:spcAft>
                <a:spcPts val="0"/>
              </a:spcAft>
              <a:defRPr/>
            </a:pPr>
            <a:endParaRPr lang="en-US">
              <a:solidFill>
                <a:schemeClr val="accent1">
                  <a:lumMod val="75000"/>
                </a:schemeClr>
              </a:solidFill>
              <a:latin typeface="+mn-lt"/>
              <a:cs typeface="+mn-cs"/>
            </a:endParaRPr>
          </a:p>
        </p:txBody>
      </p:sp>
      <p:sp>
        <p:nvSpPr>
          <p:cNvPr id="21519" name="Freeform 16"/>
          <p:cNvSpPr>
            <a:spLocks/>
          </p:cNvSpPr>
          <p:nvPr/>
        </p:nvSpPr>
        <p:spPr bwMode="auto">
          <a:xfrm>
            <a:off x="4060825" y="4179888"/>
            <a:ext cx="2378075" cy="1171575"/>
          </a:xfrm>
          <a:custGeom>
            <a:avLst/>
            <a:gdLst>
              <a:gd name="T0" fmla="*/ 2147483647 w 1498"/>
              <a:gd name="T1" fmla="*/ 40322499 h 738"/>
              <a:gd name="T2" fmla="*/ 2147483647 w 1498"/>
              <a:gd name="T3" fmla="*/ 282257506 h 738"/>
              <a:gd name="T4" fmla="*/ 2147483647 w 1498"/>
              <a:gd name="T5" fmla="*/ 504031282 h 738"/>
              <a:gd name="T6" fmla="*/ 2147483647 w 1498"/>
              <a:gd name="T7" fmla="*/ 677922799 h 738"/>
              <a:gd name="T8" fmla="*/ 2147483647 w 1498"/>
              <a:gd name="T9" fmla="*/ 849293566 h 738"/>
              <a:gd name="T10" fmla="*/ 2147483647 w 1498"/>
              <a:gd name="T11" fmla="*/ 972780388 h 738"/>
              <a:gd name="T12" fmla="*/ 2147483647 w 1498"/>
              <a:gd name="T13" fmla="*/ 1078626915 h 738"/>
              <a:gd name="T14" fmla="*/ 2147483647 w 1498"/>
              <a:gd name="T15" fmla="*/ 1169352510 h 738"/>
              <a:gd name="T16" fmla="*/ 2147483647 w 1498"/>
              <a:gd name="T17" fmla="*/ 1295360281 h 738"/>
              <a:gd name="T18" fmla="*/ 2147483647 w 1498"/>
              <a:gd name="T19" fmla="*/ 1418848690 h 738"/>
              <a:gd name="T20" fmla="*/ 2147483647 w 1498"/>
              <a:gd name="T21" fmla="*/ 1519654907 h 738"/>
              <a:gd name="T22" fmla="*/ 2116931354 w 1498"/>
              <a:gd name="T23" fmla="*/ 1575098326 h 738"/>
              <a:gd name="T24" fmla="*/ 1872477071 w 1498"/>
              <a:gd name="T25" fmla="*/ 1655743299 h 738"/>
              <a:gd name="T26" fmla="*/ 1620461131 w 1498"/>
              <a:gd name="T27" fmla="*/ 1683464612 h 738"/>
              <a:gd name="T28" fmla="*/ 1358364967 w 1498"/>
              <a:gd name="T29" fmla="*/ 1620461123 h 738"/>
              <a:gd name="T30" fmla="*/ 1121468769 w 1498"/>
              <a:gd name="T31" fmla="*/ 1701106494 h 738"/>
              <a:gd name="T32" fmla="*/ 874495124 w 1498"/>
              <a:gd name="T33" fmla="*/ 1746469291 h 738"/>
              <a:gd name="T34" fmla="*/ 624998745 w 1498"/>
              <a:gd name="T35" fmla="*/ 1791832088 h 738"/>
              <a:gd name="T36" fmla="*/ 370463741 w 1498"/>
              <a:gd name="T37" fmla="*/ 1774190207 h 738"/>
              <a:gd name="T38" fmla="*/ 209173794 w 1498"/>
              <a:gd name="T39" fmla="*/ 1733867720 h 738"/>
              <a:gd name="T40" fmla="*/ 42843448 w 1498"/>
              <a:gd name="T41" fmla="*/ 1711187115 h 738"/>
              <a:gd name="T42" fmla="*/ 10080625 w 1498"/>
              <a:gd name="T43" fmla="*/ 1570058015 h 738"/>
              <a:gd name="T44" fmla="*/ 95765931 w 1498"/>
              <a:gd name="T45" fmla="*/ 1464211487 h 738"/>
              <a:gd name="T46" fmla="*/ 196572173 w 1498"/>
              <a:gd name="T47" fmla="*/ 1396166498 h 738"/>
              <a:gd name="T48" fmla="*/ 332660616 w 1498"/>
              <a:gd name="T49" fmla="*/ 1459171177 h 738"/>
              <a:gd name="T50" fmla="*/ 347781548 w 1498"/>
              <a:gd name="T51" fmla="*/ 1388606825 h 738"/>
              <a:gd name="T52" fmla="*/ 209173794 w 1498"/>
              <a:gd name="T53" fmla="*/ 1295360281 h 738"/>
              <a:gd name="T54" fmla="*/ 214214104 w 1498"/>
              <a:gd name="T55" fmla="*/ 1176912183 h 738"/>
              <a:gd name="T56" fmla="*/ 388104035 w 1498"/>
              <a:gd name="T57" fmla="*/ 1159271888 h 738"/>
              <a:gd name="T58" fmla="*/ 483870041 w 1498"/>
              <a:gd name="T59" fmla="*/ 1232355602 h 738"/>
              <a:gd name="T60" fmla="*/ 561994065 w 1498"/>
              <a:gd name="T61" fmla="*/ 1272678088 h 738"/>
              <a:gd name="T62" fmla="*/ 670361542 w 1498"/>
              <a:gd name="T63" fmla="*/ 1406247119 h 738"/>
              <a:gd name="T64" fmla="*/ 766127449 w 1498"/>
              <a:gd name="T65" fmla="*/ 1287799021 h 738"/>
              <a:gd name="T66" fmla="*/ 897175729 w 1498"/>
              <a:gd name="T67" fmla="*/ 1197073426 h 738"/>
              <a:gd name="T68" fmla="*/ 1025702863 w 1498"/>
              <a:gd name="T69" fmla="*/ 1123989713 h 738"/>
              <a:gd name="T70" fmla="*/ 1151710634 w 1498"/>
              <a:gd name="T71" fmla="*/ 987901320 h 738"/>
              <a:gd name="T72" fmla="*/ 1297881236 w 1498"/>
              <a:gd name="T73" fmla="*/ 899696674 h 738"/>
              <a:gd name="T74" fmla="*/ 1421368059 w 1498"/>
              <a:gd name="T75" fmla="*/ 864414498 h 738"/>
              <a:gd name="T76" fmla="*/ 1376005261 w 1498"/>
              <a:gd name="T77" fmla="*/ 700603404 h 738"/>
              <a:gd name="T78" fmla="*/ 1398687453 w 1498"/>
              <a:gd name="T79" fmla="*/ 541832819 h 738"/>
              <a:gd name="T80" fmla="*/ 1466730856 w 1498"/>
              <a:gd name="T81" fmla="*/ 408265277 h 738"/>
              <a:gd name="T82" fmla="*/ 1348284345 w 1498"/>
              <a:gd name="T83" fmla="*/ 327620303 h 738"/>
              <a:gd name="T84" fmla="*/ 1456650235 w 1498"/>
              <a:gd name="T85" fmla="*/ 244454381 h 738"/>
              <a:gd name="T86" fmla="*/ 1635582064 w 1498"/>
              <a:gd name="T87" fmla="*/ 289817178 h 738"/>
              <a:gd name="T88" fmla="*/ 1784270837 w 1498"/>
              <a:gd name="T89" fmla="*/ 357862168 h 738"/>
              <a:gd name="T90" fmla="*/ 1920359230 w 1498"/>
              <a:gd name="T91" fmla="*/ 446068501 h 738"/>
              <a:gd name="T92" fmla="*/ 1920359230 w 1498"/>
              <a:gd name="T93" fmla="*/ 617437482 h 738"/>
              <a:gd name="T94" fmla="*/ 1993442944 w 1498"/>
              <a:gd name="T95" fmla="*/ 662801867 h 738"/>
              <a:gd name="T96" fmla="*/ 2147483647 w 1498"/>
              <a:gd name="T97" fmla="*/ 582155306 h 738"/>
              <a:gd name="T98" fmla="*/ 2147483647 w 1498"/>
              <a:gd name="T99" fmla="*/ 526711887 h 738"/>
              <a:gd name="T100" fmla="*/ 2147483647 w 1498"/>
              <a:gd name="T101" fmla="*/ 441028190 h 738"/>
              <a:gd name="T102" fmla="*/ 2147483647 w 1498"/>
              <a:gd name="T103" fmla="*/ 385584672 h 738"/>
              <a:gd name="T104" fmla="*/ 2147483647 w 1498"/>
              <a:gd name="T105" fmla="*/ 408265277 h 738"/>
              <a:gd name="T106" fmla="*/ 2147483647 w 1498"/>
              <a:gd name="T107" fmla="*/ 514111903 h 738"/>
              <a:gd name="T108" fmla="*/ 2147483647 w 1498"/>
              <a:gd name="T109" fmla="*/ 612397171 h 738"/>
              <a:gd name="T110" fmla="*/ 2147483647 w 1498"/>
              <a:gd name="T111" fmla="*/ 622477793 h 738"/>
              <a:gd name="T112" fmla="*/ 2147483647 w 1498"/>
              <a:gd name="T113" fmla="*/ 504031282 h 738"/>
              <a:gd name="T114" fmla="*/ 2147483647 w 1498"/>
              <a:gd name="T115" fmla="*/ 335181563 h 738"/>
              <a:gd name="T116" fmla="*/ 2147483647 w 1498"/>
              <a:gd name="T117" fmla="*/ 189012500 h 738"/>
              <a:gd name="T118" fmla="*/ 2147483647 w 1498"/>
              <a:gd name="T119" fmla="*/ 40322499 h 73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498"/>
              <a:gd name="T181" fmla="*/ 0 h 738"/>
              <a:gd name="T182" fmla="*/ 1498 w 1498"/>
              <a:gd name="T183" fmla="*/ 738 h 738"/>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498" h="738">
                <a:moveTo>
                  <a:pt x="1310" y="5"/>
                </a:moveTo>
                <a:lnTo>
                  <a:pt x="1315" y="5"/>
                </a:lnTo>
                <a:lnTo>
                  <a:pt x="1322" y="5"/>
                </a:lnTo>
                <a:lnTo>
                  <a:pt x="1331" y="7"/>
                </a:lnTo>
                <a:lnTo>
                  <a:pt x="1335" y="9"/>
                </a:lnTo>
                <a:lnTo>
                  <a:pt x="1342" y="9"/>
                </a:lnTo>
                <a:lnTo>
                  <a:pt x="1351" y="12"/>
                </a:lnTo>
                <a:lnTo>
                  <a:pt x="1360" y="12"/>
                </a:lnTo>
                <a:lnTo>
                  <a:pt x="1369" y="12"/>
                </a:lnTo>
                <a:lnTo>
                  <a:pt x="1380" y="12"/>
                </a:lnTo>
                <a:lnTo>
                  <a:pt x="1384" y="16"/>
                </a:lnTo>
                <a:lnTo>
                  <a:pt x="1387" y="23"/>
                </a:lnTo>
                <a:lnTo>
                  <a:pt x="1393" y="27"/>
                </a:lnTo>
                <a:lnTo>
                  <a:pt x="1400" y="30"/>
                </a:lnTo>
                <a:lnTo>
                  <a:pt x="1443" y="54"/>
                </a:lnTo>
                <a:lnTo>
                  <a:pt x="1440" y="63"/>
                </a:lnTo>
                <a:lnTo>
                  <a:pt x="1440" y="65"/>
                </a:lnTo>
                <a:lnTo>
                  <a:pt x="1440" y="70"/>
                </a:lnTo>
                <a:lnTo>
                  <a:pt x="1440" y="83"/>
                </a:lnTo>
                <a:lnTo>
                  <a:pt x="1443" y="92"/>
                </a:lnTo>
                <a:lnTo>
                  <a:pt x="1445" y="101"/>
                </a:lnTo>
                <a:lnTo>
                  <a:pt x="1445" y="112"/>
                </a:lnTo>
                <a:lnTo>
                  <a:pt x="1443" y="119"/>
                </a:lnTo>
                <a:lnTo>
                  <a:pt x="1440" y="128"/>
                </a:lnTo>
                <a:lnTo>
                  <a:pt x="1434" y="133"/>
                </a:lnTo>
                <a:lnTo>
                  <a:pt x="1431" y="141"/>
                </a:lnTo>
                <a:lnTo>
                  <a:pt x="1427" y="150"/>
                </a:lnTo>
                <a:lnTo>
                  <a:pt x="1425" y="157"/>
                </a:lnTo>
                <a:lnTo>
                  <a:pt x="1422" y="166"/>
                </a:lnTo>
                <a:lnTo>
                  <a:pt x="1422" y="177"/>
                </a:lnTo>
                <a:lnTo>
                  <a:pt x="1423" y="186"/>
                </a:lnTo>
                <a:lnTo>
                  <a:pt x="1425" y="195"/>
                </a:lnTo>
                <a:lnTo>
                  <a:pt x="1431" y="200"/>
                </a:lnTo>
                <a:lnTo>
                  <a:pt x="1440" y="204"/>
                </a:lnTo>
                <a:lnTo>
                  <a:pt x="1445" y="209"/>
                </a:lnTo>
                <a:lnTo>
                  <a:pt x="1452" y="215"/>
                </a:lnTo>
                <a:lnTo>
                  <a:pt x="1463" y="216"/>
                </a:lnTo>
                <a:lnTo>
                  <a:pt x="1472" y="220"/>
                </a:lnTo>
                <a:lnTo>
                  <a:pt x="1478" y="225"/>
                </a:lnTo>
                <a:lnTo>
                  <a:pt x="1479" y="233"/>
                </a:lnTo>
                <a:lnTo>
                  <a:pt x="1479" y="243"/>
                </a:lnTo>
                <a:lnTo>
                  <a:pt x="1478" y="252"/>
                </a:lnTo>
                <a:lnTo>
                  <a:pt x="1474" y="260"/>
                </a:lnTo>
                <a:lnTo>
                  <a:pt x="1476" y="269"/>
                </a:lnTo>
                <a:lnTo>
                  <a:pt x="1478" y="278"/>
                </a:lnTo>
                <a:lnTo>
                  <a:pt x="1481" y="287"/>
                </a:lnTo>
                <a:lnTo>
                  <a:pt x="1487" y="290"/>
                </a:lnTo>
                <a:lnTo>
                  <a:pt x="1490" y="299"/>
                </a:lnTo>
                <a:lnTo>
                  <a:pt x="1494" y="307"/>
                </a:lnTo>
                <a:lnTo>
                  <a:pt x="1498" y="316"/>
                </a:lnTo>
                <a:lnTo>
                  <a:pt x="1496" y="325"/>
                </a:lnTo>
                <a:lnTo>
                  <a:pt x="1490" y="330"/>
                </a:lnTo>
                <a:lnTo>
                  <a:pt x="1485" y="336"/>
                </a:lnTo>
                <a:lnTo>
                  <a:pt x="1472" y="336"/>
                </a:lnTo>
                <a:lnTo>
                  <a:pt x="1460" y="337"/>
                </a:lnTo>
                <a:lnTo>
                  <a:pt x="1447" y="337"/>
                </a:lnTo>
                <a:lnTo>
                  <a:pt x="1438" y="337"/>
                </a:lnTo>
                <a:lnTo>
                  <a:pt x="1427" y="341"/>
                </a:lnTo>
                <a:lnTo>
                  <a:pt x="1418" y="345"/>
                </a:lnTo>
                <a:lnTo>
                  <a:pt x="1414" y="350"/>
                </a:lnTo>
                <a:lnTo>
                  <a:pt x="1409" y="357"/>
                </a:lnTo>
                <a:lnTo>
                  <a:pt x="1407" y="361"/>
                </a:lnTo>
                <a:lnTo>
                  <a:pt x="1404" y="368"/>
                </a:lnTo>
                <a:lnTo>
                  <a:pt x="1402" y="374"/>
                </a:lnTo>
                <a:lnTo>
                  <a:pt x="1396" y="383"/>
                </a:lnTo>
                <a:lnTo>
                  <a:pt x="1389" y="386"/>
                </a:lnTo>
                <a:lnTo>
                  <a:pt x="1378" y="388"/>
                </a:lnTo>
                <a:lnTo>
                  <a:pt x="1366" y="390"/>
                </a:lnTo>
                <a:lnTo>
                  <a:pt x="1358" y="393"/>
                </a:lnTo>
                <a:lnTo>
                  <a:pt x="1349" y="397"/>
                </a:lnTo>
                <a:lnTo>
                  <a:pt x="1342" y="401"/>
                </a:lnTo>
                <a:lnTo>
                  <a:pt x="1335" y="406"/>
                </a:lnTo>
                <a:lnTo>
                  <a:pt x="1326" y="411"/>
                </a:lnTo>
                <a:lnTo>
                  <a:pt x="1319" y="417"/>
                </a:lnTo>
                <a:lnTo>
                  <a:pt x="1313" y="419"/>
                </a:lnTo>
                <a:lnTo>
                  <a:pt x="1306" y="424"/>
                </a:lnTo>
                <a:lnTo>
                  <a:pt x="1297" y="428"/>
                </a:lnTo>
                <a:lnTo>
                  <a:pt x="1288" y="433"/>
                </a:lnTo>
                <a:lnTo>
                  <a:pt x="1281" y="437"/>
                </a:lnTo>
                <a:lnTo>
                  <a:pt x="1272" y="440"/>
                </a:lnTo>
                <a:lnTo>
                  <a:pt x="1265" y="444"/>
                </a:lnTo>
                <a:lnTo>
                  <a:pt x="1256" y="448"/>
                </a:lnTo>
                <a:lnTo>
                  <a:pt x="1246" y="451"/>
                </a:lnTo>
                <a:lnTo>
                  <a:pt x="1236" y="455"/>
                </a:lnTo>
                <a:lnTo>
                  <a:pt x="1228" y="458"/>
                </a:lnTo>
                <a:lnTo>
                  <a:pt x="1221" y="460"/>
                </a:lnTo>
                <a:lnTo>
                  <a:pt x="1210" y="464"/>
                </a:lnTo>
                <a:lnTo>
                  <a:pt x="1203" y="469"/>
                </a:lnTo>
                <a:lnTo>
                  <a:pt x="1194" y="473"/>
                </a:lnTo>
                <a:lnTo>
                  <a:pt x="1187" y="476"/>
                </a:lnTo>
                <a:lnTo>
                  <a:pt x="1181" y="482"/>
                </a:lnTo>
                <a:lnTo>
                  <a:pt x="1172" y="487"/>
                </a:lnTo>
                <a:lnTo>
                  <a:pt x="1165" y="491"/>
                </a:lnTo>
                <a:lnTo>
                  <a:pt x="1158" y="496"/>
                </a:lnTo>
                <a:lnTo>
                  <a:pt x="1151" y="502"/>
                </a:lnTo>
                <a:lnTo>
                  <a:pt x="1144" y="505"/>
                </a:lnTo>
                <a:lnTo>
                  <a:pt x="1138" y="511"/>
                </a:lnTo>
                <a:lnTo>
                  <a:pt x="1131" y="514"/>
                </a:lnTo>
                <a:lnTo>
                  <a:pt x="1124" y="520"/>
                </a:lnTo>
                <a:lnTo>
                  <a:pt x="1116" y="525"/>
                </a:lnTo>
                <a:lnTo>
                  <a:pt x="1109" y="531"/>
                </a:lnTo>
                <a:lnTo>
                  <a:pt x="1100" y="536"/>
                </a:lnTo>
                <a:lnTo>
                  <a:pt x="1095" y="540"/>
                </a:lnTo>
                <a:lnTo>
                  <a:pt x="1088" y="545"/>
                </a:lnTo>
                <a:lnTo>
                  <a:pt x="1080" y="547"/>
                </a:lnTo>
                <a:lnTo>
                  <a:pt x="1070" y="551"/>
                </a:lnTo>
                <a:lnTo>
                  <a:pt x="1062" y="556"/>
                </a:lnTo>
                <a:lnTo>
                  <a:pt x="1055" y="560"/>
                </a:lnTo>
                <a:lnTo>
                  <a:pt x="1046" y="563"/>
                </a:lnTo>
                <a:lnTo>
                  <a:pt x="1037" y="567"/>
                </a:lnTo>
                <a:lnTo>
                  <a:pt x="1028" y="570"/>
                </a:lnTo>
                <a:lnTo>
                  <a:pt x="1017" y="572"/>
                </a:lnTo>
                <a:lnTo>
                  <a:pt x="1012" y="578"/>
                </a:lnTo>
                <a:lnTo>
                  <a:pt x="1003" y="581"/>
                </a:lnTo>
                <a:lnTo>
                  <a:pt x="994" y="585"/>
                </a:lnTo>
                <a:lnTo>
                  <a:pt x="986" y="588"/>
                </a:lnTo>
                <a:lnTo>
                  <a:pt x="979" y="594"/>
                </a:lnTo>
                <a:lnTo>
                  <a:pt x="972" y="597"/>
                </a:lnTo>
                <a:lnTo>
                  <a:pt x="963" y="601"/>
                </a:lnTo>
                <a:lnTo>
                  <a:pt x="950" y="603"/>
                </a:lnTo>
                <a:lnTo>
                  <a:pt x="939" y="603"/>
                </a:lnTo>
                <a:lnTo>
                  <a:pt x="929" y="607"/>
                </a:lnTo>
                <a:lnTo>
                  <a:pt x="920" y="608"/>
                </a:lnTo>
                <a:lnTo>
                  <a:pt x="911" y="612"/>
                </a:lnTo>
                <a:lnTo>
                  <a:pt x="903" y="617"/>
                </a:lnTo>
                <a:lnTo>
                  <a:pt x="896" y="623"/>
                </a:lnTo>
                <a:lnTo>
                  <a:pt x="887" y="626"/>
                </a:lnTo>
                <a:lnTo>
                  <a:pt x="874" y="626"/>
                </a:lnTo>
                <a:lnTo>
                  <a:pt x="862" y="626"/>
                </a:lnTo>
                <a:lnTo>
                  <a:pt x="851" y="625"/>
                </a:lnTo>
                <a:lnTo>
                  <a:pt x="840" y="625"/>
                </a:lnTo>
                <a:lnTo>
                  <a:pt x="829" y="623"/>
                </a:lnTo>
                <a:lnTo>
                  <a:pt x="818" y="625"/>
                </a:lnTo>
                <a:lnTo>
                  <a:pt x="808" y="628"/>
                </a:lnTo>
                <a:lnTo>
                  <a:pt x="797" y="630"/>
                </a:lnTo>
                <a:lnTo>
                  <a:pt x="791" y="632"/>
                </a:lnTo>
                <a:lnTo>
                  <a:pt x="782" y="637"/>
                </a:lnTo>
                <a:lnTo>
                  <a:pt x="775" y="641"/>
                </a:lnTo>
                <a:lnTo>
                  <a:pt x="766" y="644"/>
                </a:lnTo>
                <a:lnTo>
                  <a:pt x="757" y="648"/>
                </a:lnTo>
                <a:lnTo>
                  <a:pt x="752" y="653"/>
                </a:lnTo>
                <a:lnTo>
                  <a:pt x="743" y="657"/>
                </a:lnTo>
                <a:lnTo>
                  <a:pt x="735" y="663"/>
                </a:lnTo>
                <a:lnTo>
                  <a:pt x="728" y="668"/>
                </a:lnTo>
                <a:lnTo>
                  <a:pt x="719" y="672"/>
                </a:lnTo>
                <a:lnTo>
                  <a:pt x="710" y="675"/>
                </a:lnTo>
                <a:lnTo>
                  <a:pt x="701" y="675"/>
                </a:lnTo>
                <a:lnTo>
                  <a:pt x="692" y="672"/>
                </a:lnTo>
                <a:lnTo>
                  <a:pt x="685" y="668"/>
                </a:lnTo>
                <a:lnTo>
                  <a:pt x="674" y="664"/>
                </a:lnTo>
                <a:lnTo>
                  <a:pt x="665" y="663"/>
                </a:lnTo>
                <a:lnTo>
                  <a:pt x="652" y="664"/>
                </a:lnTo>
                <a:lnTo>
                  <a:pt x="643" y="668"/>
                </a:lnTo>
                <a:lnTo>
                  <a:pt x="632" y="670"/>
                </a:lnTo>
                <a:lnTo>
                  <a:pt x="622" y="668"/>
                </a:lnTo>
                <a:lnTo>
                  <a:pt x="614" y="664"/>
                </a:lnTo>
                <a:lnTo>
                  <a:pt x="605" y="661"/>
                </a:lnTo>
                <a:lnTo>
                  <a:pt x="596" y="659"/>
                </a:lnTo>
                <a:lnTo>
                  <a:pt x="586" y="655"/>
                </a:lnTo>
                <a:lnTo>
                  <a:pt x="578" y="652"/>
                </a:lnTo>
                <a:lnTo>
                  <a:pt x="571" y="648"/>
                </a:lnTo>
                <a:lnTo>
                  <a:pt x="562" y="644"/>
                </a:lnTo>
                <a:lnTo>
                  <a:pt x="551" y="643"/>
                </a:lnTo>
                <a:lnTo>
                  <a:pt x="539" y="643"/>
                </a:lnTo>
                <a:lnTo>
                  <a:pt x="530" y="641"/>
                </a:lnTo>
                <a:lnTo>
                  <a:pt x="517" y="641"/>
                </a:lnTo>
                <a:lnTo>
                  <a:pt x="506" y="643"/>
                </a:lnTo>
                <a:lnTo>
                  <a:pt x="497" y="646"/>
                </a:lnTo>
                <a:lnTo>
                  <a:pt x="490" y="650"/>
                </a:lnTo>
                <a:lnTo>
                  <a:pt x="484" y="655"/>
                </a:lnTo>
                <a:lnTo>
                  <a:pt x="477" y="661"/>
                </a:lnTo>
                <a:lnTo>
                  <a:pt x="468" y="666"/>
                </a:lnTo>
                <a:lnTo>
                  <a:pt x="459" y="670"/>
                </a:lnTo>
                <a:lnTo>
                  <a:pt x="452" y="673"/>
                </a:lnTo>
                <a:lnTo>
                  <a:pt x="445" y="675"/>
                </a:lnTo>
                <a:lnTo>
                  <a:pt x="437" y="681"/>
                </a:lnTo>
                <a:lnTo>
                  <a:pt x="436" y="681"/>
                </a:lnTo>
                <a:lnTo>
                  <a:pt x="428" y="684"/>
                </a:lnTo>
                <a:lnTo>
                  <a:pt x="419" y="688"/>
                </a:lnTo>
                <a:lnTo>
                  <a:pt x="410" y="693"/>
                </a:lnTo>
                <a:lnTo>
                  <a:pt x="403" y="697"/>
                </a:lnTo>
                <a:lnTo>
                  <a:pt x="392" y="699"/>
                </a:lnTo>
                <a:lnTo>
                  <a:pt x="380" y="699"/>
                </a:lnTo>
                <a:lnTo>
                  <a:pt x="367" y="697"/>
                </a:lnTo>
                <a:lnTo>
                  <a:pt x="358" y="695"/>
                </a:lnTo>
                <a:lnTo>
                  <a:pt x="347" y="693"/>
                </a:lnTo>
                <a:lnTo>
                  <a:pt x="336" y="691"/>
                </a:lnTo>
                <a:lnTo>
                  <a:pt x="327" y="690"/>
                </a:lnTo>
                <a:lnTo>
                  <a:pt x="318" y="688"/>
                </a:lnTo>
                <a:lnTo>
                  <a:pt x="307" y="686"/>
                </a:lnTo>
                <a:lnTo>
                  <a:pt x="295" y="684"/>
                </a:lnTo>
                <a:lnTo>
                  <a:pt x="284" y="688"/>
                </a:lnTo>
                <a:lnTo>
                  <a:pt x="275" y="691"/>
                </a:lnTo>
                <a:lnTo>
                  <a:pt x="271" y="697"/>
                </a:lnTo>
                <a:lnTo>
                  <a:pt x="264" y="702"/>
                </a:lnTo>
                <a:lnTo>
                  <a:pt x="255" y="706"/>
                </a:lnTo>
                <a:lnTo>
                  <a:pt x="248" y="711"/>
                </a:lnTo>
                <a:lnTo>
                  <a:pt x="241" y="715"/>
                </a:lnTo>
                <a:lnTo>
                  <a:pt x="235" y="722"/>
                </a:lnTo>
                <a:lnTo>
                  <a:pt x="230" y="728"/>
                </a:lnTo>
                <a:lnTo>
                  <a:pt x="226" y="735"/>
                </a:lnTo>
                <a:lnTo>
                  <a:pt x="223" y="738"/>
                </a:lnTo>
                <a:lnTo>
                  <a:pt x="183" y="711"/>
                </a:lnTo>
                <a:lnTo>
                  <a:pt x="176" y="711"/>
                </a:lnTo>
                <a:lnTo>
                  <a:pt x="168" y="709"/>
                </a:lnTo>
                <a:lnTo>
                  <a:pt x="163" y="708"/>
                </a:lnTo>
                <a:lnTo>
                  <a:pt x="156" y="706"/>
                </a:lnTo>
                <a:lnTo>
                  <a:pt x="147" y="704"/>
                </a:lnTo>
                <a:lnTo>
                  <a:pt x="141" y="704"/>
                </a:lnTo>
                <a:lnTo>
                  <a:pt x="132" y="702"/>
                </a:lnTo>
                <a:lnTo>
                  <a:pt x="125" y="704"/>
                </a:lnTo>
                <a:lnTo>
                  <a:pt x="118" y="704"/>
                </a:lnTo>
                <a:lnTo>
                  <a:pt x="112" y="702"/>
                </a:lnTo>
                <a:lnTo>
                  <a:pt x="109" y="702"/>
                </a:lnTo>
                <a:lnTo>
                  <a:pt x="103" y="700"/>
                </a:lnTo>
                <a:lnTo>
                  <a:pt x="100" y="699"/>
                </a:lnTo>
                <a:lnTo>
                  <a:pt x="96" y="695"/>
                </a:lnTo>
                <a:lnTo>
                  <a:pt x="91" y="690"/>
                </a:lnTo>
                <a:lnTo>
                  <a:pt x="83" y="688"/>
                </a:lnTo>
                <a:lnTo>
                  <a:pt x="78" y="688"/>
                </a:lnTo>
                <a:lnTo>
                  <a:pt x="74" y="688"/>
                </a:lnTo>
                <a:lnTo>
                  <a:pt x="69" y="690"/>
                </a:lnTo>
                <a:lnTo>
                  <a:pt x="62" y="691"/>
                </a:lnTo>
                <a:lnTo>
                  <a:pt x="56" y="693"/>
                </a:lnTo>
                <a:lnTo>
                  <a:pt x="46" y="693"/>
                </a:lnTo>
                <a:lnTo>
                  <a:pt x="35" y="691"/>
                </a:lnTo>
                <a:lnTo>
                  <a:pt x="29" y="688"/>
                </a:lnTo>
                <a:lnTo>
                  <a:pt x="26" y="686"/>
                </a:lnTo>
                <a:lnTo>
                  <a:pt x="20" y="682"/>
                </a:lnTo>
                <a:lnTo>
                  <a:pt x="17" y="679"/>
                </a:lnTo>
                <a:lnTo>
                  <a:pt x="15" y="675"/>
                </a:lnTo>
                <a:lnTo>
                  <a:pt x="8" y="673"/>
                </a:lnTo>
                <a:lnTo>
                  <a:pt x="2" y="668"/>
                </a:lnTo>
                <a:lnTo>
                  <a:pt x="0" y="663"/>
                </a:lnTo>
                <a:lnTo>
                  <a:pt x="2" y="655"/>
                </a:lnTo>
                <a:lnTo>
                  <a:pt x="4" y="648"/>
                </a:lnTo>
                <a:lnTo>
                  <a:pt x="4" y="641"/>
                </a:lnTo>
                <a:lnTo>
                  <a:pt x="2" y="635"/>
                </a:lnTo>
                <a:lnTo>
                  <a:pt x="0" y="632"/>
                </a:lnTo>
                <a:lnTo>
                  <a:pt x="0" y="628"/>
                </a:lnTo>
                <a:lnTo>
                  <a:pt x="4" y="623"/>
                </a:lnTo>
                <a:lnTo>
                  <a:pt x="8" y="619"/>
                </a:lnTo>
                <a:lnTo>
                  <a:pt x="9" y="614"/>
                </a:lnTo>
                <a:lnTo>
                  <a:pt x="9" y="608"/>
                </a:lnTo>
                <a:lnTo>
                  <a:pt x="8" y="601"/>
                </a:lnTo>
                <a:lnTo>
                  <a:pt x="8" y="596"/>
                </a:lnTo>
                <a:lnTo>
                  <a:pt x="9" y="588"/>
                </a:lnTo>
                <a:lnTo>
                  <a:pt x="15" y="587"/>
                </a:lnTo>
                <a:lnTo>
                  <a:pt x="24" y="585"/>
                </a:lnTo>
                <a:lnTo>
                  <a:pt x="29" y="588"/>
                </a:lnTo>
                <a:lnTo>
                  <a:pt x="33" y="585"/>
                </a:lnTo>
                <a:lnTo>
                  <a:pt x="38" y="581"/>
                </a:lnTo>
                <a:lnTo>
                  <a:pt x="38" y="587"/>
                </a:lnTo>
                <a:lnTo>
                  <a:pt x="42" y="590"/>
                </a:lnTo>
                <a:lnTo>
                  <a:pt x="49" y="590"/>
                </a:lnTo>
                <a:lnTo>
                  <a:pt x="51" y="587"/>
                </a:lnTo>
                <a:lnTo>
                  <a:pt x="58" y="585"/>
                </a:lnTo>
                <a:lnTo>
                  <a:pt x="56" y="578"/>
                </a:lnTo>
                <a:lnTo>
                  <a:pt x="60" y="574"/>
                </a:lnTo>
                <a:lnTo>
                  <a:pt x="65" y="570"/>
                </a:lnTo>
                <a:lnTo>
                  <a:pt x="71" y="567"/>
                </a:lnTo>
                <a:lnTo>
                  <a:pt x="74" y="560"/>
                </a:lnTo>
                <a:lnTo>
                  <a:pt x="78" y="554"/>
                </a:lnTo>
                <a:lnTo>
                  <a:pt x="85" y="556"/>
                </a:lnTo>
                <a:lnTo>
                  <a:pt x="85" y="567"/>
                </a:lnTo>
                <a:lnTo>
                  <a:pt x="92" y="569"/>
                </a:lnTo>
                <a:lnTo>
                  <a:pt x="98" y="567"/>
                </a:lnTo>
                <a:lnTo>
                  <a:pt x="103" y="570"/>
                </a:lnTo>
                <a:lnTo>
                  <a:pt x="107" y="574"/>
                </a:lnTo>
                <a:lnTo>
                  <a:pt x="114" y="570"/>
                </a:lnTo>
                <a:lnTo>
                  <a:pt x="120" y="567"/>
                </a:lnTo>
                <a:lnTo>
                  <a:pt x="123" y="569"/>
                </a:lnTo>
                <a:lnTo>
                  <a:pt x="127" y="574"/>
                </a:lnTo>
                <a:lnTo>
                  <a:pt x="132" y="579"/>
                </a:lnTo>
                <a:lnTo>
                  <a:pt x="138" y="579"/>
                </a:lnTo>
                <a:lnTo>
                  <a:pt x="143" y="579"/>
                </a:lnTo>
                <a:lnTo>
                  <a:pt x="147" y="583"/>
                </a:lnTo>
                <a:lnTo>
                  <a:pt x="150" y="585"/>
                </a:lnTo>
                <a:lnTo>
                  <a:pt x="154" y="581"/>
                </a:lnTo>
                <a:lnTo>
                  <a:pt x="152" y="574"/>
                </a:lnTo>
                <a:lnTo>
                  <a:pt x="145" y="569"/>
                </a:lnTo>
                <a:lnTo>
                  <a:pt x="143" y="563"/>
                </a:lnTo>
                <a:lnTo>
                  <a:pt x="143" y="558"/>
                </a:lnTo>
                <a:lnTo>
                  <a:pt x="143" y="554"/>
                </a:lnTo>
                <a:lnTo>
                  <a:pt x="138" y="551"/>
                </a:lnTo>
                <a:lnTo>
                  <a:pt x="138" y="545"/>
                </a:lnTo>
                <a:lnTo>
                  <a:pt x="139" y="540"/>
                </a:lnTo>
                <a:lnTo>
                  <a:pt x="139" y="531"/>
                </a:lnTo>
                <a:lnTo>
                  <a:pt x="132" y="527"/>
                </a:lnTo>
                <a:lnTo>
                  <a:pt x="127" y="523"/>
                </a:lnTo>
                <a:lnTo>
                  <a:pt x="120" y="522"/>
                </a:lnTo>
                <a:lnTo>
                  <a:pt x="105" y="518"/>
                </a:lnTo>
                <a:lnTo>
                  <a:pt x="100" y="518"/>
                </a:lnTo>
                <a:lnTo>
                  <a:pt x="92" y="518"/>
                </a:lnTo>
                <a:lnTo>
                  <a:pt x="87" y="518"/>
                </a:lnTo>
                <a:lnTo>
                  <a:pt x="83" y="514"/>
                </a:lnTo>
                <a:lnTo>
                  <a:pt x="83" y="509"/>
                </a:lnTo>
                <a:lnTo>
                  <a:pt x="82" y="504"/>
                </a:lnTo>
                <a:lnTo>
                  <a:pt x="89" y="502"/>
                </a:lnTo>
                <a:lnTo>
                  <a:pt x="96" y="502"/>
                </a:lnTo>
                <a:lnTo>
                  <a:pt x="100" y="500"/>
                </a:lnTo>
                <a:lnTo>
                  <a:pt x="102" y="495"/>
                </a:lnTo>
                <a:lnTo>
                  <a:pt x="98" y="489"/>
                </a:lnTo>
                <a:lnTo>
                  <a:pt x="91" y="482"/>
                </a:lnTo>
                <a:lnTo>
                  <a:pt x="85" y="478"/>
                </a:lnTo>
                <a:lnTo>
                  <a:pt x="83" y="473"/>
                </a:lnTo>
                <a:lnTo>
                  <a:pt x="85" y="467"/>
                </a:lnTo>
                <a:lnTo>
                  <a:pt x="87" y="462"/>
                </a:lnTo>
                <a:lnTo>
                  <a:pt x="91" y="460"/>
                </a:lnTo>
                <a:lnTo>
                  <a:pt x="98" y="455"/>
                </a:lnTo>
                <a:lnTo>
                  <a:pt x="103" y="458"/>
                </a:lnTo>
                <a:lnTo>
                  <a:pt x="112" y="460"/>
                </a:lnTo>
                <a:lnTo>
                  <a:pt x="121" y="460"/>
                </a:lnTo>
                <a:lnTo>
                  <a:pt x="130" y="458"/>
                </a:lnTo>
                <a:lnTo>
                  <a:pt x="134" y="458"/>
                </a:lnTo>
                <a:lnTo>
                  <a:pt x="141" y="460"/>
                </a:lnTo>
                <a:lnTo>
                  <a:pt x="148" y="462"/>
                </a:lnTo>
                <a:lnTo>
                  <a:pt x="154" y="460"/>
                </a:lnTo>
                <a:lnTo>
                  <a:pt x="159" y="460"/>
                </a:lnTo>
                <a:lnTo>
                  <a:pt x="167" y="462"/>
                </a:lnTo>
                <a:lnTo>
                  <a:pt x="172" y="466"/>
                </a:lnTo>
                <a:lnTo>
                  <a:pt x="181" y="467"/>
                </a:lnTo>
                <a:lnTo>
                  <a:pt x="186" y="467"/>
                </a:lnTo>
                <a:lnTo>
                  <a:pt x="190" y="469"/>
                </a:lnTo>
                <a:lnTo>
                  <a:pt x="195" y="475"/>
                </a:lnTo>
                <a:lnTo>
                  <a:pt x="199" y="478"/>
                </a:lnTo>
                <a:lnTo>
                  <a:pt x="201" y="485"/>
                </a:lnTo>
                <a:lnTo>
                  <a:pt x="197" y="487"/>
                </a:lnTo>
                <a:lnTo>
                  <a:pt x="192" y="489"/>
                </a:lnTo>
                <a:lnTo>
                  <a:pt x="185" y="487"/>
                </a:lnTo>
                <a:lnTo>
                  <a:pt x="179" y="487"/>
                </a:lnTo>
                <a:lnTo>
                  <a:pt x="181" y="493"/>
                </a:lnTo>
                <a:lnTo>
                  <a:pt x="188" y="495"/>
                </a:lnTo>
                <a:lnTo>
                  <a:pt x="192" y="496"/>
                </a:lnTo>
                <a:lnTo>
                  <a:pt x="195" y="502"/>
                </a:lnTo>
                <a:lnTo>
                  <a:pt x="199" y="505"/>
                </a:lnTo>
                <a:lnTo>
                  <a:pt x="204" y="509"/>
                </a:lnTo>
                <a:lnTo>
                  <a:pt x="210" y="509"/>
                </a:lnTo>
                <a:lnTo>
                  <a:pt x="217" y="507"/>
                </a:lnTo>
                <a:lnTo>
                  <a:pt x="223" y="505"/>
                </a:lnTo>
                <a:lnTo>
                  <a:pt x="232" y="507"/>
                </a:lnTo>
                <a:lnTo>
                  <a:pt x="239" y="505"/>
                </a:lnTo>
                <a:lnTo>
                  <a:pt x="242" y="513"/>
                </a:lnTo>
                <a:lnTo>
                  <a:pt x="244" y="518"/>
                </a:lnTo>
                <a:lnTo>
                  <a:pt x="246" y="523"/>
                </a:lnTo>
                <a:lnTo>
                  <a:pt x="251" y="525"/>
                </a:lnTo>
                <a:lnTo>
                  <a:pt x="259" y="531"/>
                </a:lnTo>
                <a:lnTo>
                  <a:pt x="260" y="538"/>
                </a:lnTo>
                <a:lnTo>
                  <a:pt x="260" y="543"/>
                </a:lnTo>
                <a:lnTo>
                  <a:pt x="260" y="552"/>
                </a:lnTo>
                <a:lnTo>
                  <a:pt x="266" y="558"/>
                </a:lnTo>
                <a:lnTo>
                  <a:pt x="271" y="558"/>
                </a:lnTo>
                <a:lnTo>
                  <a:pt x="277" y="558"/>
                </a:lnTo>
                <a:lnTo>
                  <a:pt x="284" y="556"/>
                </a:lnTo>
                <a:lnTo>
                  <a:pt x="289" y="558"/>
                </a:lnTo>
                <a:lnTo>
                  <a:pt x="291" y="549"/>
                </a:lnTo>
                <a:lnTo>
                  <a:pt x="291" y="543"/>
                </a:lnTo>
                <a:lnTo>
                  <a:pt x="293" y="538"/>
                </a:lnTo>
                <a:lnTo>
                  <a:pt x="297" y="532"/>
                </a:lnTo>
                <a:lnTo>
                  <a:pt x="298" y="527"/>
                </a:lnTo>
                <a:lnTo>
                  <a:pt x="298" y="520"/>
                </a:lnTo>
                <a:lnTo>
                  <a:pt x="304" y="511"/>
                </a:lnTo>
                <a:lnTo>
                  <a:pt x="306" y="505"/>
                </a:lnTo>
                <a:lnTo>
                  <a:pt x="313" y="502"/>
                </a:lnTo>
                <a:lnTo>
                  <a:pt x="318" y="500"/>
                </a:lnTo>
                <a:lnTo>
                  <a:pt x="322" y="498"/>
                </a:lnTo>
                <a:lnTo>
                  <a:pt x="327" y="496"/>
                </a:lnTo>
                <a:lnTo>
                  <a:pt x="333" y="495"/>
                </a:lnTo>
                <a:lnTo>
                  <a:pt x="340" y="489"/>
                </a:lnTo>
                <a:lnTo>
                  <a:pt x="342" y="484"/>
                </a:lnTo>
                <a:lnTo>
                  <a:pt x="344" y="476"/>
                </a:lnTo>
                <a:lnTo>
                  <a:pt x="353" y="475"/>
                </a:lnTo>
                <a:lnTo>
                  <a:pt x="356" y="475"/>
                </a:lnTo>
                <a:lnTo>
                  <a:pt x="360" y="473"/>
                </a:lnTo>
                <a:lnTo>
                  <a:pt x="362" y="467"/>
                </a:lnTo>
                <a:lnTo>
                  <a:pt x="363" y="462"/>
                </a:lnTo>
                <a:lnTo>
                  <a:pt x="371" y="457"/>
                </a:lnTo>
                <a:lnTo>
                  <a:pt x="376" y="460"/>
                </a:lnTo>
                <a:lnTo>
                  <a:pt x="381" y="460"/>
                </a:lnTo>
                <a:lnTo>
                  <a:pt x="389" y="458"/>
                </a:lnTo>
                <a:lnTo>
                  <a:pt x="392" y="453"/>
                </a:lnTo>
                <a:lnTo>
                  <a:pt x="396" y="448"/>
                </a:lnTo>
                <a:lnTo>
                  <a:pt x="399" y="444"/>
                </a:lnTo>
                <a:lnTo>
                  <a:pt x="407" y="446"/>
                </a:lnTo>
                <a:lnTo>
                  <a:pt x="410" y="440"/>
                </a:lnTo>
                <a:lnTo>
                  <a:pt x="414" y="435"/>
                </a:lnTo>
                <a:lnTo>
                  <a:pt x="416" y="426"/>
                </a:lnTo>
                <a:lnTo>
                  <a:pt x="419" y="417"/>
                </a:lnTo>
                <a:lnTo>
                  <a:pt x="425" y="413"/>
                </a:lnTo>
                <a:lnTo>
                  <a:pt x="430" y="404"/>
                </a:lnTo>
                <a:lnTo>
                  <a:pt x="437" y="399"/>
                </a:lnTo>
                <a:lnTo>
                  <a:pt x="443" y="399"/>
                </a:lnTo>
                <a:lnTo>
                  <a:pt x="448" y="399"/>
                </a:lnTo>
                <a:lnTo>
                  <a:pt x="452" y="397"/>
                </a:lnTo>
                <a:lnTo>
                  <a:pt x="457" y="392"/>
                </a:lnTo>
                <a:lnTo>
                  <a:pt x="461" y="384"/>
                </a:lnTo>
                <a:lnTo>
                  <a:pt x="468" y="381"/>
                </a:lnTo>
                <a:lnTo>
                  <a:pt x="474" y="381"/>
                </a:lnTo>
                <a:lnTo>
                  <a:pt x="479" y="379"/>
                </a:lnTo>
                <a:lnTo>
                  <a:pt x="484" y="377"/>
                </a:lnTo>
                <a:lnTo>
                  <a:pt x="492" y="374"/>
                </a:lnTo>
                <a:lnTo>
                  <a:pt x="499" y="372"/>
                </a:lnTo>
                <a:lnTo>
                  <a:pt x="502" y="370"/>
                </a:lnTo>
                <a:lnTo>
                  <a:pt x="508" y="366"/>
                </a:lnTo>
                <a:lnTo>
                  <a:pt x="511" y="361"/>
                </a:lnTo>
                <a:lnTo>
                  <a:pt x="515" y="357"/>
                </a:lnTo>
                <a:lnTo>
                  <a:pt x="519" y="355"/>
                </a:lnTo>
                <a:lnTo>
                  <a:pt x="526" y="359"/>
                </a:lnTo>
                <a:lnTo>
                  <a:pt x="530" y="366"/>
                </a:lnTo>
                <a:lnTo>
                  <a:pt x="535" y="366"/>
                </a:lnTo>
                <a:lnTo>
                  <a:pt x="542" y="364"/>
                </a:lnTo>
                <a:lnTo>
                  <a:pt x="546" y="364"/>
                </a:lnTo>
                <a:lnTo>
                  <a:pt x="551" y="364"/>
                </a:lnTo>
                <a:lnTo>
                  <a:pt x="555" y="359"/>
                </a:lnTo>
                <a:lnTo>
                  <a:pt x="558" y="354"/>
                </a:lnTo>
                <a:lnTo>
                  <a:pt x="560" y="348"/>
                </a:lnTo>
                <a:lnTo>
                  <a:pt x="564" y="343"/>
                </a:lnTo>
                <a:lnTo>
                  <a:pt x="566" y="334"/>
                </a:lnTo>
                <a:lnTo>
                  <a:pt x="569" y="330"/>
                </a:lnTo>
                <a:lnTo>
                  <a:pt x="571" y="325"/>
                </a:lnTo>
                <a:lnTo>
                  <a:pt x="569" y="316"/>
                </a:lnTo>
                <a:lnTo>
                  <a:pt x="569" y="308"/>
                </a:lnTo>
                <a:lnTo>
                  <a:pt x="569" y="301"/>
                </a:lnTo>
                <a:lnTo>
                  <a:pt x="567" y="292"/>
                </a:lnTo>
                <a:lnTo>
                  <a:pt x="562" y="287"/>
                </a:lnTo>
                <a:lnTo>
                  <a:pt x="557" y="285"/>
                </a:lnTo>
                <a:lnTo>
                  <a:pt x="551" y="281"/>
                </a:lnTo>
                <a:lnTo>
                  <a:pt x="546" y="278"/>
                </a:lnTo>
                <a:lnTo>
                  <a:pt x="542" y="274"/>
                </a:lnTo>
                <a:lnTo>
                  <a:pt x="542" y="267"/>
                </a:lnTo>
                <a:lnTo>
                  <a:pt x="542" y="262"/>
                </a:lnTo>
                <a:lnTo>
                  <a:pt x="540" y="256"/>
                </a:lnTo>
                <a:lnTo>
                  <a:pt x="542" y="249"/>
                </a:lnTo>
                <a:lnTo>
                  <a:pt x="548" y="245"/>
                </a:lnTo>
                <a:lnTo>
                  <a:pt x="557" y="243"/>
                </a:lnTo>
                <a:lnTo>
                  <a:pt x="557" y="236"/>
                </a:lnTo>
                <a:lnTo>
                  <a:pt x="555" y="229"/>
                </a:lnTo>
                <a:lnTo>
                  <a:pt x="555" y="222"/>
                </a:lnTo>
                <a:lnTo>
                  <a:pt x="555" y="215"/>
                </a:lnTo>
                <a:lnTo>
                  <a:pt x="557" y="209"/>
                </a:lnTo>
                <a:lnTo>
                  <a:pt x="558" y="204"/>
                </a:lnTo>
                <a:lnTo>
                  <a:pt x="564" y="200"/>
                </a:lnTo>
                <a:lnTo>
                  <a:pt x="567" y="196"/>
                </a:lnTo>
                <a:lnTo>
                  <a:pt x="575" y="189"/>
                </a:lnTo>
                <a:lnTo>
                  <a:pt x="573" y="184"/>
                </a:lnTo>
                <a:lnTo>
                  <a:pt x="567" y="177"/>
                </a:lnTo>
                <a:lnTo>
                  <a:pt x="569" y="171"/>
                </a:lnTo>
                <a:lnTo>
                  <a:pt x="576" y="168"/>
                </a:lnTo>
                <a:lnTo>
                  <a:pt x="578" y="166"/>
                </a:lnTo>
                <a:lnTo>
                  <a:pt x="582" y="162"/>
                </a:lnTo>
                <a:lnTo>
                  <a:pt x="586" y="159"/>
                </a:lnTo>
                <a:lnTo>
                  <a:pt x="582" y="155"/>
                </a:lnTo>
                <a:lnTo>
                  <a:pt x="578" y="151"/>
                </a:lnTo>
                <a:lnTo>
                  <a:pt x="573" y="150"/>
                </a:lnTo>
                <a:lnTo>
                  <a:pt x="567" y="146"/>
                </a:lnTo>
                <a:lnTo>
                  <a:pt x="564" y="144"/>
                </a:lnTo>
                <a:lnTo>
                  <a:pt x="558" y="139"/>
                </a:lnTo>
                <a:lnTo>
                  <a:pt x="553" y="137"/>
                </a:lnTo>
                <a:lnTo>
                  <a:pt x="546" y="137"/>
                </a:lnTo>
                <a:lnTo>
                  <a:pt x="539" y="135"/>
                </a:lnTo>
                <a:lnTo>
                  <a:pt x="535" y="130"/>
                </a:lnTo>
                <a:lnTo>
                  <a:pt x="531" y="124"/>
                </a:lnTo>
                <a:lnTo>
                  <a:pt x="535" y="119"/>
                </a:lnTo>
                <a:lnTo>
                  <a:pt x="539" y="117"/>
                </a:lnTo>
                <a:lnTo>
                  <a:pt x="544" y="117"/>
                </a:lnTo>
                <a:lnTo>
                  <a:pt x="549" y="115"/>
                </a:lnTo>
                <a:lnTo>
                  <a:pt x="555" y="113"/>
                </a:lnTo>
                <a:lnTo>
                  <a:pt x="558" y="110"/>
                </a:lnTo>
                <a:lnTo>
                  <a:pt x="564" y="106"/>
                </a:lnTo>
                <a:lnTo>
                  <a:pt x="569" y="103"/>
                </a:lnTo>
                <a:lnTo>
                  <a:pt x="575" y="99"/>
                </a:lnTo>
                <a:lnTo>
                  <a:pt x="578" y="97"/>
                </a:lnTo>
                <a:lnTo>
                  <a:pt x="582" y="95"/>
                </a:lnTo>
                <a:lnTo>
                  <a:pt x="587" y="94"/>
                </a:lnTo>
                <a:lnTo>
                  <a:pt x="595" y="94"/>
                </a:lnTo>
                <a:lnTo>
                  <a:pt x="600" y="95"/>
                </a:lnTo>
                <a:lnTo>
                  <a:pt x="607" y="99"/>
                </a:lnTo>
                <a:lnTo>
                  <a:pt x="614" y="103"/>
                </a:lnTo>
                <a:lnTo>
                  <a:pt x="622" y="104"/>
                </a:lnTo>
                <a:lnTo>
                  <a:pt x="627" y="108"/>
                </a:lnTo>
                <a:lnTo>
                  <a:pt x="634" y="112"/>
                </a:lnTo>
                <a:lnTo>
                  <a:pt x="641" y="113"/>
                </a:lnTo>
                <a:lnTo>
                  <a:pt x="649" y="115"/>
                </a:lnTo>
                <a:lnTo>
                  <a:pt x="654" y="117"/>
                </a:lnTo>
                <a:lnTo>
                  <a:pt x="660" y="117"/>
                </a:lnTo>
                <a:lnTo>
                  <a:pt x="665" y="119"/>
                </a:lnTo>
                <a:lnTo>
                  <a:pt x="670" y="122"/>
                </a:lnTo>
                <a:lnTo>
                  <a:pt x="676" y="128"/>
                </a:lnTo>
                <a:lnTo>
                  <a:pt x="681" y="131"/>
                </a:lnTo>
                <a:lnTo>
                  <a:pt x="687" y="135"/>
                </a:lnTo>
                <a:lnTo>
                  <a:pt x="694" y="135"/>
                </a:lnTo>
                <a:lnTo>
                  <a:pt x="699" y="135"/>
                </a:lnTo>
                <a:lnTo>
                  <a:pt x="707" y="139"/>
                </a:lnTo>
                <a:lnTo>
                  <a:pt x="708" y="142"/>
                </a:lnTo>
                <a:lnTo>
                  <a:pt x="714" y="142"/>
                </a:lnTo>
                <a:lnTo>
                  <a:pt x="719" y="146"/>
                </a:lnTo>
                <a:lnTo>
                  <a:pt x="725" y="150"/>
                </a:lnTo>
                <a:lnTo>
                  <a:pt x="730" y="151"/>
                </a:lnTo>
                <a:lnTo>
                  <a:pt x="734" y="155"/>
                </a:lnTo>
                <a:lnTo>
                  <a:pt x="741" y="155"/>
                </a:lnTo>
                <a:lnTo>
                  <a:pt x="744" y="157"/>
                </a:lnTo>
                <a:lnTo>
                  <a:pt x="750" y="160"/>
                </a:lnTo>
                <a:lnTo>
                  <a:pt x="753" y="166"/>
                </a:lnTo>
                <a:lnTo>
                  <a:pt x="757" y="169"/>
                </a:lnTo>
                <a:lnTo>
                  <a:pt x="762" y="177"/>
                </a:lnTo>
                <a:lnTo>
                  <a:pt x="768" y="182"/>
                </a:lnTo>
                <a:lnTo>
                  <a:pt x="773" y="187"/>
                </a:lnTo>
                <a:lnTo>
                  <a:pt x="775" y="196"/>
                </a:lnTo>
                <a:lnTo>
                  <a:pt x="775" y="202"/>
                </a:lnTo>
                <a:lnTo>
                  <a:pt x="772" y="207"/>
                </a:lnTo>
                <a:lnTo>
                  <a:pt x="773" y="215"/>
                </a:lnTo>
                <a:lnTo>
                  <a:pt x="775" y="222"/>
                </a:lnTo>
                <a:lnTo>
                  <a:pt x="772" y="227"/>
                </a:lnTo>
                <a:lnTo>
                  <a:pt x="768" y="233"/>
                </a:lnTo>
                <a:lnTo>
                  <a:pt x="764" y="240"/>
                </a:lnTo>
                <a:lnTo>
                  <a:pt x="762" y="245"/>
                </a:lnTo>
                <a:lnTo>
                  <a:pt x="762" y="251"/>
                </a:lnTo>
                <a:lnTo>
                  <a:pt x="764" y="256"/>
                </a:lnTo>
                <a:lnTo>
                  <a:pt x="766" y="260"/>
                </a:lnTo>
                <a:lnTo>
                  <a:pt x="773" y="256"/>
                </a:lnTo>
                <a:lnTo>
                  <a:pt x="779" y="258"/>
                </a:lnTo>
                <a:lnTo>
                  <a:pt x="781" y="263"/>
                </a:lnTo>
                <a:lnTo>
                  <a:pt x="779" y="271"/>
                </a:lnTo>
                <a:lnTo>
                  <a:pt x="781" y="276"/>
                </a:lnTo>
                <a:lnTo>
                  <a:pt x="786" y="274"/>
                </a:lnTo>
                <a:lnTo>
                  <a:pt x="790" y="269"/>
                </a:lnTo>
                <a:lnTo>
                  <a:pt x="791" y="263"/>
                </a:lnTo>
                <a:lnTo>
                  <a:pt x="795" y="262"/>
                </a:lnTo>
                <a:lnTo>
                  <a:pt x="804" y="258"/>
                </a:lnTo>
                <a:lnTo>
                  <a:pt x="811" y="252"/>
                </a:lnTo>
                <a:lnTo>
                  <a:pt x="817" y="247"/>
                </a:lnTo>
                <a:lnTo>
                  <a:pt x="822" y="243"/>
                </a:lnTo>
                <a:lnTo>
                  <a:pt x="828" y="242"/>
                </a:lnTo>
                <a:lnTo>
                  <a:pt x="833" y="242"/>
                </a:lnTo>
                <a:lnTo>
                  <a:pt x="838" y="242"/>
                </a:lnTo>
                <a:lnTo>
                  <a:pt x="846" y="240"/>
                </a:lnTo>
                <a:lnTo>
                  <a:pt x="851" y="236"/>
                </a:lnTo>
                <a:lnTo>
                  <a:pt x="855" y="231"/>
                </a:lnTo>
                <a:lnTo>
                  <a:pt x="858" y="222"/>
                </a:lnTo>
                <a:lnTo>
                  <a:pt x="865" y="218"/>
                </a:lnTo>
                <a:lnTo>
                  <a:pt x="873" y="218"/>
                </a:lnTo>
                <a:lnTo>
                  <a:pt x="878" y="220"/>
                </a:lnTo>
                <a:lnTo>
                  <a:pt x="882" y="220"/>
                </a:lnTo>
                <a:lnTo>
                  <a:pt x="887" y="220"/>
                </a:lnTo>
                <a:lnTo>
                  <a:pt x="896" y="218"/>
                </a:lnTo>
                <a:lnTo>
                  <a:pt x="905" y="216"/>
                </a:lnTo>
                <a:lnTo>
                  <a:pt x="911" y="216"/>
                </a:lnTo>
                <a:lnTo>
                  <a:pt x="920" y="215"/>
                </a:lnTo>
                <a:lnTo>
                  <a:pt x="923" y="209"/>
                </a:lnTo>
                <a:lnTo>
                  <a:pt x="921" y="204"/>
                </a:lnTo>
                <a:lnTo>
                  <a:pt x="914" y="206"/>
                </a:lnTo>
                <a:lnTo>
                  <a:pt x="907" y="207"/>
                </a:lnTo>
                <a:lnTo>
                  <a:pt x="900" y="207"/>
                </a:lnTo>
                <a:lnTo>
                  <a:pt x="896" y="202"/>
                </a:lnTo>
                <a:lnTo>
                  <a:pt x="894" y="198"/>
                </a:lnTo>
                <a:lnTo>
                  <a:pt x="894" y="193"/>
                </a:lnTo>
                <a:lnTo>
                  <a:pt x="891" y="187"/>
                </a:lnTo>
                <a:lnTo>
                  <a:pt x="887" y="182"/>
                </a:lnTo>
                <a:lnTo>
                  <a:pt x="883" y="178"/>
                </a:lnTo>
                <a:lnTo>
                  <a:pt x="882" y="175"/>
                </a:lnTo>
                <a:lnTo>
                  <a:pt x="882" y="168"/>
                </a:lnTo>
                <a:lnTo>
                  <a:pt x="883" y="162"/>
                </a:lnTo>
                <a:lnTo>
                  <a:pt x="887" y="157"/>
                </a:lnTo>
                <a:lnTo>
                  <a:pt x="894" y="155"/>
                </a:lnTo>
                <a:lnTo>
                  <a:pt x="902" y="157"/>
                </a:lnTo>
                <a:lnTo>
                  <a:pt x="907" y="153"/>
                </a:lnTo>
                <a:lnTo>
                  <a:pt x="909" y="146"/>
                </a:lnTo>
                <a:lnTo>
                  <a:pt x="914" y="148"/>
                </a:lnTo>
                <a:lnTo>
                  <a:pt x="923" y="150"/>
                </a:lnTo>
                <a:lnTo>
                  <a:pt x="929" y="150"/>
                </a:lnTo>
                <a:lnTo>
                  <a:pt x="934" y="153"/>
                </a:lnTo>
                <a:lnTo>
                  <a:pt x="939" y="155"/>
                </a:lnTo>
                <a:lnTo>
                  <a:pt x="947" y="157"/>
                </a:lnTo>
                <a:lnTo>
                  <a:pt x="952" y="157"/>
                </a:lnTo>
                <a:lnTo>
                  <a:pt x="961" y="157"/>
                </a:lnTo>
                <a:lnTo>
                  <a:pt x="968" y="157"/>
                </a:lnTo>
                <a:lnTo>
                  <a:pt x="974" y="157"/>
                </a:lnTo>
                <a:lnTo>
                  <a:pt x="981" y="157"/>
                </a:lnTo>
                <a:lnTo>
                  <a:pt x="992" y="155"/>
                </a:lnTo>
                <a:lnTo>
                  <a:pt x="1003" y="155"/>
                </a:lnTo>
                <a:lnTo>
                  <a:pt x="1010" y="157"/>
                </a:lnTo>
                <a:lnTo>
                  <a:pt x="1014" y="162"/>
                </a:lnTo>
                <a:lnTo>
                  <a:pt x="1019" y="166"/>
                </a:lnTo>
                <a:lnTo>
                  <a:pt x="1023" y="169"/>
                </a:lnTo>
                <a:lnTo>
                  <a:pt x="1028" y="173"/>
                </a:lnTo>
                <a:lnTo>
                  <a:pt x="1032" y="178"/>
                </a:lnTo>
                <a:lnTo>
                  <a:pt x="1035" y="184"/>
                </a:lnTo>
                <a:lnTo>
                  <a:pt x="1042" y="187"/>
                </a:lnTo>
                <a:lnTo>
                  <a:pt x="1048" y="191"/>
                </a:lnTo>
                <a:lnTo>
                  <a:pt x="1053" y="195"/>
                </a:lnTo>
                <a:lnTo>
                  <a:pt x="1057" y="198"/>
                </a:lnTo>
                <a:lnTo>
                  <a:pt x="1062" y="200"/>
                </a:lnTo>
                <a:lnTo>
                  <a:pt x="1068" y="204"/>
                </a:lnTo>
                <a:lnTo>
                  <a:pt x="1073" y="207"/>
                </a:lnTo>
                <a:lnTo>
                  <a:pt x="1077" y="209"/>
                </a:lnTo>
                <a:lnTo>
                  <a:pt x="1082" y="213"/>
                </a:lnTo>
                <a:lnTo>
                  <a:pt x="1093" y="216"/>
                </a:lnTo>
                <a:lnTo>
                  <a:pt x="1102" y="218"/>
                </a:lnTo>
                <a:lnTo>
                  <a:pt x="1107" y="225"/>
                </a:lnTo>
                <a:lnTo>
                  <a:pt x="1116" y="229"/>
                </a:lnTo>
                <a:lnTo>
                  <a:pt x="1122" y="229"/>
                </a:lnTo>
                <a:lnTo>
                  <a:pt x="1127" y="233"/>
                </a:lnTo>
                <a:lnTo>
                  <a:pt x="1133" y="238"/>
                </a:lnTo>
                <a:lnTo>
                  <a:pt x="1138" y="243"/>
                </a:lnTo>
                <a:lnTo>
                  <a:pt x="1142" y="243"/>
                </a:lnTo>
                <a:lnTo>
                  <a:pt x="1145" y="247"/>
                </a:lnTo>
                <a:lnTo>
                  <a:pt x="1149" y="251"/>
                </a:lnTo>
                <a:lnTo>
                  <a:pt x="1154" y="252"/>
                </a:lnTo>
                <a:lnTo>
                  <a:pt x="1160" y="254"/>
                </a:lnTo>
                <a:lnTo>
                  <a:pt x="1165" y="258"/>
                </a:lnTo>
                <a:lnTo>
                  <a:pt x="1176" y="262"/>
                </a:lnTo>
                <a:lnTo>
                  <a:pt x="1183" y="262"/>
                </a:lnTo>
                <a:lnTo>
                  <a:pt x="1185" y="258"/>
                </a:lnTo>
                <a:lnTo>
                  <a:pt x="1187" y="252"/>
                </a:lnTo>
                <a:lnTo>
                  <a:pt x="1185" y="247"/>
                </a:lnTo>
                <a:lnTo>
                  <a:pt x="1181" y="243"/>
                </a:lnTo>
                <a:lnTo>
                  <a:pt x="1180" y="240"/>
                </a:lnTo>
                <a:lnTo>
                  <a:pt x="1176" y="233"/>
                </a:lnTo>
                <a:lnTo>
                  <a:pt x="1174" y="229"/>
                </a:lnTo>
                <a:lnTo>
                  <a:pt x="1171" y="224"/>
                </a:lnTo>
                <a:lnTo>
                  <a:pt x="1172" y="220"/>
                </a:lnTo>
                <a:lnTo>
                  <a:pt x="1176" y="216"/>
                </a:lnTo>
                <a:lnTo>
                  <a:pt x="1181" y="211"/>
                </a:lnTo>
                <a:lnTo>
                  <a:pt x="1176" y="207"/>
                </a:lnTo>
                <a:lnTo>
                  <a:pt x="1169" y="204"/>
                </a:lnTo>
                <a:lnTo>
                  <a:pt x="1165" y="200"/>
                </a:lnTo>
                <a:lnTo>
                  <a:pt x="1162" y="195"/>
                </a:lnTo>
                <a:lnTo>
                  <a:pt x="1160" y="186"/>
                </a:lnTo>
                <a:lnTo>
                  <a:pt x="1158" y="180"/>
                </a:lnTo>
                <a:lnTo>
                  <a:pt x="1154" y="175"/>
                </a:lnTo>
                <a:lnTo>
                  <a:pt x="1154" y="169"/>
                </a:lnTo>
                <a:lnTo>
                  <a:pt x="1153" y="166"/>
                </a:lnTo>
                <a:lnTo>
                  <a:pt x="1154" y="159"/>
                </a:lnTo>
                <a:lnTo>
                  <a:pt x="1160" y="153"/>
                </a:lnTo>
                <a:lnTo>
                  <a:pt x="1162" y="148"/>
                </a:lnTo>
                <a:lnTo>
                  <a:pt x="1167" y="141"/>
                </a:lnTo>
                <a:lnTo>
                  <a:pt x="1176" y="133"/>
                </a:lnTo>
                <a:lnTo>
                  <a:pt x="1181" y="131"/>
                </a:lnTo>
                <a:lnTo>
                  <a:pt x="1187" y="128"/>
                </a:lnTo>
                <a:lnTo>
                  <a:pt x="1196" y="119"/>
                </a:lnTo>
                <a:lnTo>
                  <a:pt x="1200" y="115"/>
                </a:lnTo>
                <a:lnTo>
                  <a:pt x="1201" y="112"/>
                </a:lnTo>
                <a:lnTo>
                  <a:pt x="1205" y="103"/>
                </a:lnTo>
                <a:lnTo>
                  <a:pt x="1209" y="97"/>
                </a:lnTo>
                <a:lnTo>
                  <a:pt x="1207" y="90"/>
                </a:lnTo>
                <a:lnTo>
                  <a:pt x="1205" y="86"/>
                </a:lnTo>
                <a:lnTo>
                  <a:pt x="1203" y="81"/>
                </a:lnTo>
                <a:lnTo>
                  <a:pt x="1203" y="75"/>
                </a:lnTo>
                <a:lnTo>
                  <a:pt x="1207" y="70"/>
                </a:lnTo>
                <a:lnTo>
                  <a:pt x="1214" y="66"/>
                </a:lnTo>
                <a:lnTo>
                  <a:pt x="1223" y="63"/>
                </a:lnTo>
                <a:lnTo>
                  <a:pt x="1228" y="57"/>
                </a:lnTo>
                <a:lnTo>
                  <a:pt x="1230" y="52"/>
                </a:lnTo>
                <a:lnTo>
                  <a:pt x="1234" y="47"/>
                </a:lnTo>
                <a:lnTo>
                  <a:pt x="1241" y="45"/>
                </a:lnTo>
                <a:lnTo>
                  <a:pt x="1248" y="41"/>
                </a:lnTo>
                <a:lnTo>
                  <a:pt x="1252" y="32"/>
                </a:lnTo>
                <a:lnTo>
                  <a:pt x="1254" y="25"/>
                </a:lnTo>
                <a:lnTo>
                  <a:pt x="1256" y="16"/>
                </a:lnTo>
                <a:lnTo>
                  <a:pt x="1265" y="10"/>
                </a:lnTo>
                <a:lnTo>
                  <a:pt x="1272" y="9"/>
                </a:lnTo>
                <a:lnTo>
                  <a:pt x="1275" y="5"/>
                </a:lnTo>
                <a:lnTo>
                  <a:pt x="1284" y="0"/>
                </a:lnTo>
                <a:lnTo>
                  <a:pt x="1295" y="0"/>
                </a:lnTo>
                <a:lnTo>
                  <a:pt x="1304" y="1"/>
                </a:lnTo>
                <a:lnTo>
                  <a:pt x="1310" y="5"/>
                </a:lnTo>
                <a:close/>
              </a:path>
            </a:pathLst>
          </a:custGeom>
          <a:solidFill>
            <a:schemeClr val="accent1"/>
          </a:solidFill>
          <a:ln w="4">
            <a:solidFill>
              <a:srgbClr val="6E6E6E"/>
            </a:solidFill>
            <a:prstDash val="solid"/>
            <a:round/>
            <a:headEnd/>
            <a:tailEnd/>
          </a:ln>
        </p:spPr>
        <p:txBody>
          <a:bodyPr/>
          <a:lstStyle/>
          <a:p>
            <a:endParaRPr lang="en-US"/>
          </a:p>
        </p:txBody>
      </p:sp>
      <p:sp>
        <p:nvSpPr>
          <p:cNvPr id="1041" name="Freeform 17"/>
          <p:cNvSpPr>
            <a:spLocks/>
          </p:cNvSpPr>
          <p:nvPr/>
        </p:nvSpPr>
        <p:spPr bwMode="auto">
          <a:xfrm>
            <a:off x="2349500" y="4967288"/>
            <a:ext cx="2065338" cy="1603375"/>
          </a:xfrm>
          <a:custGeom>
            <a:avLst/>
            <a:gdLst/>
            <a:ahLst/>
            <a:cxnLst>
              <a:cxn ang="0">
                <a:pos x="1217" y="35"/>
              </a:cxn>
              <a:cxn ang="0">
                <a:pos x="1225" y="87"/>
              </a:cxn>
              <a:cxn ang="0">
                <a:pos x="1170" y="73"/>
              </a:cxn>
              <a:cxn ang="0">
                <a:pos x="1127" y="94"/>
              </a:cxn>
              <a:cxn ang="0">
                <a:pos x="1087" y="112"/>
              </a:cxn>
              <a:cxn ang="0">
                <a:pos x="1080" y="172"/>
              </a:cxn>
              <a:cxn ang="0">
                <a:pos x="1147" y="194"/>
              </a:cxn>
              <a:cxn ang="0">
                <a:pos x="1203" y="208"/>
              </a:cxn>
              <a:cxn ang="0">
                <a:pos x="1293" y="251"/>
              </a:cxn>
              <a:cxn ang="0">
                <a:pos x="1234" y="320"/>
              </a:cxn>
              <a:cxn ang="0">
                <a:pos x="1154" y="362"/>
              </a:cxn>
              <a:cxn ang="0">
                <a:pos x="1071" y="410"/>
              </a:cxn>
              <a:cxn ang="0">
                <a:pos x="1118" y="472"/>
              </a:cxn>
              <a:cxn ang="0">
                <a:pos x="1115" y="555"/>
              </a:cxn>
              <a:cxn ang="0">
                <a:pos x="1042" y="613"/>
              </a:cxn>
              <a:cxn ang="0">
                <a:pos x="965" y="667"/>
              </a:cxn>
              <a:cxn ang="0">
                <a:pos x="975" y="746"/>
              </a:cxn>
              <a:cxn ang="0">
                <a:pos x="954" y="844"/>
              </a:cxn>
              <a:cxn ang="0">
                <a:pos x="876" y="900"/>
              </a:cxn>
              <a:cxn ang="0">
                <a:pos x="876" y="994"/>
              </a:cxn>
              <a:cxn ang="0">
                <a:pos x="800" y="990"/>
              </a:cxn>
              <a:cxn ang="0">
                <a:pos x="688" y="988"/>
              </a:cxn>
              <a:cxn ang="0">
                <a:pos x="589" y="965"/>
              </a:cxn>
              <a:cxn ang="0">
                <a:pos x="508" y="931"/>
              </a:cxn>
              <a:cxn ang="0">
                <a:pos x="396" y="931"/>
              </a:cxn>
              <a:cxn ang="0">
                <a:pos x="291" y="902"/>
              </a:cxn>
              <a:cxn ang="0">
                <a:pos x="228" y="835"/>
              </a:cxn>
              <a:cxn ang="0">
                <a:pos x="161" y="772"/>
              </a:cxn>
              <a:cxn ang="0">
                <a:pos x="96" y="707"/>
              </a:cxn>
              <a:cxn ang="0">
                <a:pos x="42" y="645"/>
              </a:cxn>
              <a:cxn ang="0">
                <a:pos x="0" y="582"/>
              </a:cxn>
              <a:cxn ang="0">
                <a:pos x="94" y="533"/>
              </a:cxn>
              <a:cxn ang="0">
                <a:pos x="163" y="510"/>
              </a:cxn>
              <a:cxn ang="0">
                <a:pos x="222" y="531"/>
              </a:cxn>
              <a:cxn ang="0">
                <a:pos x="282" y="528"/>
              </a:cxn>
              <a:cxn ang="0">
                <a:pos x="307" y="492"/>
              </a:cxn>
              <a:cxn ang="0">
                <a:pos x="305" y="437"/>
              </a:cxn>
              <a:cxn ang="0">
                <a:pos x="293" y="390"/>
              </a:cxn>
              <a:cxn ang="0">
                <a:pos x="327" y="412"/>
              </a:cxn>
              <a:cxn ang="0">
                <a:pos x="390" y="409"/>
              </a:cxn>
              <a:cxn ang="0">
                <a:pos x="439" y="380"/>
              </a:cxn>
              <a:cxn ang="0">
                <a:pos x="472" y="363"/>
              </a:cxn>
              <a:cxn ang="0">
                <a:pos x="519" y="322"/>
              </a:cxn>
              <a:cxn ang="0">
                <a:pos x="558" y="309"/>
              </a:cxn>
              <a:cxn ang="0">
                <a:pos x="580" y="266"/>
              </a:cxn>
              <a:cxn ang="0">
                <a:pos x="564" y="239"/>
              </a:cxn>
              <a:cxn ang="0">
                <a:pos x="546" y="176"/>
              </a:cxn>
              <a:cxn ang="0">
                <a:pos x="603" y="145"/>
              </a:cxn>
              <a:cxn ang="0">
                <a:pos x="587" y="92"/>
              </a:cxn>
              <a:cxn ang="0">
                <a:pos x="638" y="105"/>
              </a:cxn>
              <a:cxn ang="0">
                <a:pos x="670" y="130"/>
              </a:cxn>
              <a:cxn ang="0">
                <a:pos x="679" y="76"/>
              </a:cxn>
              <a:cxn ang="0">
                <a:pos x="733" y="96"/>
              </a:cxn>
              <a:cxn ang="0">
                <a:pos x="784" y="98"/>
              </a:cxn>
              <a:cxn ang="0">
                <a:pos x="836" y="83"/>
              </a:cxn>
              <a:cxn ang="0">
                <a:pos x="907" y="74"/>
              </a:cxn>
              <a:cxn ang="0">
                <a:pos x="943" y="36"/>
              </a:cxn>
              <a:cxn ang="0">
                <a:pos x="1006" y="24"/>
              </a:cxn>
              <a:cxn ang="0">
                <a:pos x="1060" y="9"/>
              </a:cxn>
              <a:cxn ang="0">
                <a:pos x="1129" y="0"/>
              </a:cxn>
            </a:cxnLst>
            <a:rect l="0" t="0" r="r" b="b"/>
            <a:pathLst>
              <a:path w="1301" h="1010">
                <a:moveTo>
                  <a:pt x="1160" y="8"/>
                </a:moveTo>
                <a:lnTo>
                  <a:pt x="1161" y="13"/>
                </a:lnTo>
                <a:lnTo>
                  <a:pt x="1161" y="18"/>
                </a:lnTo>
                <a:lnTo>
                  <a:pt x="1165" y="22"/>
                </a:lnTo>
                <a:lnTo>
                  <a:pt x="1170" y="22"/>
                </a:lnTo>
                <a:lnTo>
                  <a:pt x="1178" y="22"/>
                </a:lnTo>
                <a:lnTo>
                  <a:pt x="1183" y="22"/>
                </a:lnTo>
                <a:lnTo>
                  <a:pt x="1198" y="26"/>
                </a:lnTo>
                <a:lnTo>
                  <a:pt x="1205" y="27"/>
                </a:lnTo>
                <a:lnTo>
                  <a:pt x="1210" y="31"/>
                </a:lnTo>
                <a:lnTo>
                  <a:pt x="1217" y="35"/>
                </a:lnTo>
                <a:lnTo>
                  <a:pt x="1217" y="44"/>
                </a:lnTo>
                <a:lnTo>
                  <a:pt x="1216" y="49"/>
                </a:lnTo>
                <a:lnTo>
                  <a:pt x="1216" y="55"/>
                </a:lnTo>
                <a:lnTo>
                  <a:pt x="1221" y="58"/>
                </a:lnTo>
                <a:lnTo>
                  <a:pt x="1221" y="62"/>
                </a:lnTo>
                <a:lnTo>
                  <a:pt x="1221" y="67"/>
                </a:lnTo>
                <a:lnTo>
                  <a:pt x="1223" y="73"/>
                </a:lnTo>
                <a:lnTo>
                  <a:pt x="1230" y="78"/>
                </a:lnTo>
                <a:lnTo>
                  <a:pt x="1232" y="85"/>
                </a:lnTo>
                <a:lnTo>
                  <a:pt x="1228" y="89"/>
                </a:lnTo>
                <a:lnTo>
                  <a:pt x="1225" y="87"/>
                </a:lnTo>
                <a:lnTo>
                  <a:pt x="1221" y="83"/>
                </a:lnTo>
                <a:lnTo>
                  <a:pt x="1216" y="83"/>
                </a:lnTo>
                <a:lnTo>
                  <a:pt x="1210" y="83"/>
                </a:lnTo>
                <a:lnTo>
                  <a:pt x="1205" y="78"/>
                </a:lnTo>
                <a:lnTo>
                  <a:pt x="1201" y="73"/>
                </a:lnTo>
                <a:lnTo>
                  <a:pt x="1198" y="71"/>
                </a:lnTo>
                <a:lnTo>
                  <a:pt x="1192" y="74"/>
                </a:lnTo>
                <a:lnTo>
                  <a:pt x="1185" y="78"/>
                </a:lnTo>
                <a:lnTo>
                  <a:pt x="1181" y="74"/>
                </a:lnTo>
                <a:lnTo>
                  <a:pt x="1176" y="71"/>
                </a:lnTo>
                <a:lnTo>
                  <a:pt x="1170" y="73"/>
                </a:lnTo>
                <a:lnTo>
                  <a:pt x="1163" y="71"/>
                </a:lnTo>
                <a:lnTo>
                  <a:pt x="1163" y="60"/>
                </a:lnTo>
                <a:lnTo>
                  <a:pt x="1156" y="58"/>
                </a:lnTo>
                <a:lnTo>
                  <a:pt x="1152" y="64"/>
                </a:lnTo>
                <a:lnTo>
                  <a:pt x="1149" y="71"/>
                </a:lnTo>
                <a:lnTo>
                  <a:pt x="1143" y="74"/>
                </a:lnTo>
                <a:lnTo>
                  <a:pt x="1138" y="78"/>
                </a:lnTo>
                <a:lnTo>
                  <a:pt x="1134" y="82"/>
                </a:lnTo>
                <a:lnTo>
                  <a:pt x="1136" y="89"/>
                </a:lnTo>
                <a:lnTo>
                  <a:pt x="1129" y="91"/>
                </a:lnTo>
                <a:lnTo>
                  <a:pt x="1127" y="94"/>
                </a:lnTo>
                <a:lnTo>
                  <a:pt x="1120" y="94"/>
                </a:lnTo>
                <a:lnTo>
                  <a:pt x="1116" y="91"/>
                </a:lnTo>
                <a:lnTo>
                  <a:pt x="1116" y="85"/>
                </a:lnTo>
                <a:lnTo>
                  <a:pt x="1111" y="89"/>
                </a:lnTo>
                <a:lnTo>
                  <a:pt x="1107" y="92"/>
                </a:lnTo>
                <a:lnTo>
                  <a:pt x="1102" y="89"/>
                </a:lnTo>
                <a:lnTo>
                  <a:pt x="1093" y="91"/>
                </a:lnTo>
                <a:lnTo>
                  <a:pt x="1087" y="92"/>
                </a:lnTo>
                <a:lnTo>
                  <a:pt x="1086" y="100"/>
                </a:lnTo>
                <a:lnTo>
                  <a:pt x="1086" y="105"/>
                </a:lnTo>
                <a:lnTo>
                  <a:pt x="1087" y="112"/>
                </a:lnTo>
                <a:lnTo>
                  <a:pt x="1087" y="118"/>
                </a:lnTo>
                <a:lnTo>
                  <a:pt x="1086" y="123"/>
                </a:lnTo>
                <a:lnTo>
                  <a:pt x="1082" y="127"/>
                </a:lnTo>
                <a:lnTo>
                  <a:pt x="1078" y="132"/>
                </a:lnTo>
                <a:lnTo>
                  <a:pt x="1078" y="136"/>
                </a:lnTo>
                <a:lnTo>
                  <a:pt x="1080" y="139"/>
                </a:lnTo>
                <a:lnTo>
                  <a:pt x="1082" y="145"/>
                </a:lnTo>
                <a:lnTo>
                  <a:pt x="1082" y="152"/>
                </a:lnTo>
                <a:lnTo>
                  <a:pt x="1080" y="159"/>
                </a:lnTo>
                <a:lnTo>
                  <a:pt x="1078" y="167"/>
                </a:lnTo>
                <a:lnTo>
                  <a:pt x="1080" y="172"/>
                </a:lnTo>
                <a:lnTo>
                  <a:pt x="1086" y="177"/>
                </a:lnTo>
                <a:lnTo>
                  <a:pt x="1093" y="179"/>
                </a:lnTo>
                <a:lnTo>
                  <a:pt x="1095" y="183"/>
                </a:lnTo>
                <a:lnTo>
                  <a:pt x="1098" y="186"/>
                </a:lnTo>
                <a:lnTo>
                  <a:pt x="1104" y="190"/>
                </a:lnTo>
                <a:lnTo>
                  <a:pt x="1107" y="192"/>
                </a:lnTo>
                <a:lnTo>
                  <a:pt x="1113" y="195"/>
                </a:lnTo>
                <a:lnTo>
                  <a:pt x="1124" y="197"/>
                </a:lnTo>
                <a:lnTo>
                  <a:pt x="1134" y="197"/>
                </a:lnTo>
                <a:lnTo>
                  <a:pt x="1140" y="195"/>
                </a:lnTo>
                <a:lnTo>
                  <a:pt x="1147" y="194"/>
                </a:lnTo>
                <a:lnTo>
                  <a:pt x="1152" y="192"/>
                </a:lnTo>
                <a:lnTo>
                  <a:pt x="1156" y="192"/>
                </a:lnTo>
                <a:lnTo>
                  <a:pt x="1161" y="192"/>
                </a:lnTo>
                <a:lnTo>
                  <a:pt x="1169" y="194"/>
                </a:lnTo>
                <a:lnTo>
                  <a:pt x="1174" y="199"/>
                </a:lnTo>
                <a:lnTo>
                  <a:pt x="1178" y="203"/>
                </a:lnTo>
                <a:lnTo>
                  <a:pt x="1181" y="204"/>
                </a:lnTo>
                <a:lnTo>
                  <a:pt x="1187" y="206"/>
                </a:lnTo>
                <a:lnTo>
                  <a:pt x="1190" y="206"/>
                </a:lnTo>
                <a:lnTo>
                  <a:pt x="1196" y="208"/>
                </a:lnTo>
                <a:lnTo>
                  <a:pt x="1203" y="208"/>
                </a:lnTo>
                <a:lnTo>
                  <a:pt x="1210" y="206"/>
                </a:lnTo>
                <a:lnTo>
                  <a:pt x="1219" y="208"/>
                </a:lnTo>
                <a:lnTo>
                  <a:pt x="1225" y="208"/>
                </a:lnTo>
                <a:lnTo>
                  <a:pt x="1234" y="210"/>
                </a:lnTo>
                <a:lnTo>
                  <a:pt x="1241" y="212"/>
                </a:lnTo>
                <a:lnTo>
                  <a:pt x="1246" y="213"/>
                </a:lnTo>
                <a:lnTo>
                  <a:pt x="1254" y="215"/>
                </a:lnTo>
                <a:lnTo>
                  <a:pt x="1261" y="215"/>
                </a:lnTo>
                <a:lnTo>
                  <a:pt x="1301" y="242"/>
                </a:lnTo>
                <a:lnTo>
                  <a:pt x="1299" y="244"/>
                </a:lnTo>
                <a:lnTo>
                  <a:pt x="1293" y="251"/>
                </a:lnTo>
                <a:lnTo>
                  <a:pt x="1290" y="260"/>
                </a:lnTo>
                <a:lnTo>
                  <a:pt x="1288" y="268"/>
                </a:lnTo>
                <a:lnTo>
                  <a:pt x="1284" y="275"/>
                </a:lnTo>
                <a:lnTo>
                  <a:pt x="1281" y="284"/>
                </a:lnTo>
                <a:lnTo>
                  <a:pt x="1277" y="291"/>
                </a:lnTo>
                <a:lnTo>
                  <a:pt x="1272" y="298"/>
                </a:lnTo>
                <a:lnTo>
                  <a:pt x="1266" y="304"/>
                </a:lnTo>
                <a:lnTo>
                  <a:pt x="1259" y="307"/>
                </a:lnTo>
                <a:lnTo>
                  <a:pt x="1250" y="309"/>
                </a:lnTo>
                <a:lnTo>
                  <a:pt x="1241" y="315"/>
                </a:lnTo>
                <a:lnTo>
                  <a:pt x="1234" y="320"/>
                </a:lnTo>
                <a:lnTo>
                  <a:pt x="1228" y="327"/>
                </a:lnTo>
                <a:lnTo>
                  <a:pt x="1225" y="334"/>
                </a:lnTo>
                <a:lnTo>
                  <a:pt x="1223" y="336"/>
                </a:lnTo>
                <a:lnTo>
                  <a:pt x="1221" y="342"/>
                </a:lnTo>
                <a:lnTo>
                  <a:pt x="1217" y="351"/>
                </a:lnTo>
                <a:lnTo>
                  <a:pt x="1212" y="356"/>
                </a:lnTo>
                <a:lnTo>
                  <a:pt x="1203" y="360"/>
                </a:lnTo>
                <a:lnTo>
                  <a:pt x="1190" y="360"/>
                </a:lnTo>
                <a:lnTo>
                  <a:pt x="1178" y="360"/>
                </a:lnTo>
                <a:lnTo>
                  <a:pt x="1167" y="360"/>
                </a:lnTo>
                <a:lnTo>
                  <a:pt x="1154" y="362"/>
                </a:lnTo>
                <a:lnTo>
                  <a:pt x="1143" y="362"/>
                </a:lnTo>
                <a:lnTo>
                  <a:pt x="1134" y="365"/>
                </a:lnTo>
                <a:lnTo>
                  <a:pt x="1125" y="369"/>
                </a:lnTo>
                <a:lnTo>
                  <a:pt x="1118" y="372"/>
                </a:lnTo>
                <a:lnTo>
                  <a:pt x="1109" y="378"/>
                </a:lnTo>
                <a:lnTo>
                  <a:pt x="1102" y="383"/>
                </a:lnTo>
                <a:lnTo>
                  <a:pt x="1096" y="389"/>
                </a:lnTo>
                <a:lnTo>
                  <a:pt x="1091" y="394"/>
                </a:lnTo>
                <a:lnTo>
                  <a:pt x="1086" y="398"/>
                </a:lnTo>
                <a:lnTo>
                  <a:pt x="1078" y="405"/>
                </a:lnTo>
                <a:lnTo>
                  <a:pt x="1071" y="410"/>
                </a:lnTo>
                <a:lnTo>
                  <a:pt x="1068" y="418"/>
                </a:lnTo>
                <a:lnTo>
                  <a:pt x="1062" y="423"/>
                </a:lnTo>
                <a:lnTo>
                  <a:pt x="1060" y="434"/>
                </a:lnTo>
                <a:lnTo>
                  <a:pt x="1064" y="441"/>
                </a:lnTo>
                <a:lnTo>
                  <a:pt x="1069" y="448"/>
                </a:lnTo>
                <a:lnTo>
                  <a:pt x="1077" y="452"/>
                </a:lnTo>
                <a:lnTo>
                  <a:pt x="1087" y="456"/>
                </a:lnTo>
                <a:lnTo>
                  <a:pt x="1095" y="459"/>
                </a:lnTo>
                <a:lnTo>
                  <a:pt x="1102" y="463"/>
                </a:lnTo>
                <a:lnTo>
                  <a:pt x="1111" y="468"/>
                </a:lnTo>
                <a:lnTo>
                  <a:pt x="1118" y="472"/>
                </a:lnTo>
                <a:lnTo>
                  <a:pt x="1124" y="479"/>
                </a:lnTo>
                <a:lnTo>
                  <a:pt x="1129" y="483"/>
                </a:lnTo>
                <a:lnTo>
                  <a:pt x="1127" y="483"/>
                </a:lnTo>
                <a:lnTo>
                  <a:pt x="1129" y="492"/>
                </a:lnTo>
                <a:lnTo>
                  <a:pt x="1129" y="502"/>
                </a:lnTo>
                <a:lnTo>
                  <a:pt x="1129" y="513"/>
                </a:lnTo>
                <a:lnTo>
                  <a:pt x="1129" y="524"/>
                </a:lnTo>
                <a:lnTo>
                  <a:pt x="1125" y="531"/>
                </a:lnTo>
                <a:lnTo>
                  <a:pt x="1124" y="540"/>
                </a:lnTo>
                <a:lnTo>
                  <a:pt x="1118" y="548"/>
                </a:lnTo>
                <a:lnTo>
                  <a:pt x="1115" y="555"/>
                </a:lnTo>
                <a:lnTo>
                  <a:pt x="1111" y="564"/>
                </a:lnTo>
                <a:lnTo>
                  <a:pt x="1107" y="569"/>
                </a:lnTo>
                <a:lnTo>
                  <a:pt x="1102" y="577"/>
                </a:lnTo>
                <a:lnTo>
                  <a:pt x="1096" y="582"/>
                </a:lnTo>
                <a:lnTo>
                  <a:pt x="1093" y="589"/>
                </a:lnTo>
                <a:lnTo>
                  <a:pt x="1084" y="593"/>
                </a:lnTo>
                <a:lnTo>
                  <a:pt x="1077" y="598"/>
                </a:lnTo>
                <a:lnTo>
                  <a:pt x="1069" y="604"/>
                </a:lnTo>
                <a:lnTo>
                  <a:pt x="1060" y="607"/>
                </a:lnTo>
                <a:lnTo>
                  <a:pt x="1049" y="609"/>
                </a:lnTo>
                <a:lnTo>
                  <a:pt x="1042" y="613"/>
                </a:lnTo>
                <a:lnTo>
                  <a:pt x="1035" y="616"/>
                </a:lnTo>
                <a:lnTo>
                  <a:pt x="1026" y="620"/>
                </a:lnTo>
                <a:lnTo>
                  <a:pt x="1017" y="623"/>
                </a:lnTo>
                <a:lnTo>
                  <a:pt x="1012" y="631"/>
                </a:lnTo>
                <a:lnTo>
                  <a:pt x="1008" y="638"/>
                </a:lnTo>
                <a:lnTo>
                  <a:pt x="1006" y="647"/>
                </a:lnTo>
                <a:lnTo>
                  <a:pt x="1001" y="652"/>
                </a:lnTo>
                <a:lnTo>
                  <a:pt x="994" y="658"/>
                </a:lnTo>
                <a:lnTo>
                  <a:pt x="984" y="661"/>
                </a:lnTo>
                <a:lnTo>
                  <a:pt x="975" y="665"/>
                </a:lnTo>
                <a:lnTo>
                  <a:pt x="965" y="667"/>
                </a:lnTo>
                <a:lnTo>
                  <a:pt x="959" y="672"/>
                </a:lnTo>
                <a:lnTo>
                  <a:pt x="954" y="678"/>
                </a:lnTo>
                <a:lnTo>
                  <a:pt x="950" y="685"/>
                </a:lnTo>
                <a:lnTo>
                  <a:pt x="948" y="696"/>
                </a:lnTo>
                <a:lnTo>
                  <a:pt x="954" y="701"/>
                </a:lnTo>
                <a:lnTo>
                  <a:pt x="959" y="707"/>
                </a:lnTo>
                <a:lnTo>
                  <a:pt x="965" y="712"/>
                </a:lnTo>
                <a:lnTo>
                  <a:pt x="970" y="719"/>
                </a:lnTo>
                <a:lnTo>
                  <a:pt x="974" y="728"/>
                </a:lnTo>
                <a:lnTo>
                  <a:pt x="975" y="737"/>
                </a:lnTo>
                <a:lnTo>
                  <a:pt x="975" y="746"/>
                </a:lnTo>
                <a:lnTo>
                  <a:pt x="972" y="755"/>
                </a:lnTo>
                <a:lnTo>
                  <a:pt x="968" y="763"/>
                </a:lnTo>
                <a:lnTo>
                  <a:pt x="965" y="772"/>
                </a:lnTo>
                <a:lnTo>
                  <a:pt x="963" y="779"/>
                </a:lnTo>
                <a:lnTo>
                  <a:pt x="959" y="786"/>
                </a:lnTo>
                <a:lnTo>
                  <a:pt x="956" y="793"/>
                </a:lnTo>
                <a:lnTo>
                  <a:pt x="957" y="806"/>
                </a:lnTo>
                <a:lnTo>
                  <a:pt x="957" y="817"/>
                </a:lnTo>
                <a:lnTo>
                  <a:pt x="957" y="828"/>
                </a:lnTo>
                <a:lnTo>
                  <a:pt x="957" y="837"/>
                </a:lnTo>
                <a:lnTo>
                  <a:pt x="954" y="844"/>
                </a:lnTo>
                <a:lnTo>
                  <a:pt x="945" y="849"/>
                </a:lnTo>
                <a:lnTo>
                  <a:pt x="936" y="853"/>
                </a:lnTo>
                <a:lnTo>
                  <a:pt x="928" y="858"/>
                </a:lnTo>
                <a:lnTo>
                  <a:pt x="919" y="860"/>
                </a:lnTo>
                <a:lnTo>
                  <a:pt x="912" y="866"/>
                </a:lnTo>
                <a:lnTo>
                  <a:pt x="903" y="869"/>
                </a:lnTo>
                <a:lnTo>
                  <a:pt x="896" y="873"/>
                </a:lnTo>
                <a:lnTo>
                  <a:pt x="891" y="878"/>
                </a:lnTo>
                <a:lnTo>
                  <a:pt x="885" y="885"/>
                </a:lnTo>
                <a:lnTo>
                  <a:pt x="880" y="893"/>
                </a:lnTo>
                <a:lnTo>
                  <a:pt x="876" y="900"/>
                </a:lnTo>
                <a:lnTo>
                  <a:pt x="873" y="907"/>
                </a:lnTo>
                <a:lnTo>
                  <a:pt x="869" y="914"/>
                </a:lnTo>
                <a:lnTo>
                  <a:pt x="865" y="922"/>
                </a:lnTo>
                <a:lnTo>
                  <a:pt x="863" y="931"/>
                </a:lnTo>
                <a:lnTo>
                  <a:pt x="862" y="940"/>
                </a:lnTo>
                <a:lnTo>
                  <a:pt x="862" y="950"/>
                </a:lnTo>
                <a:lnTo>
                  <a:pt x="863" y="959"/>
                </a:lnTo>
                <a:lnTo>
                  <a:pt x="869" y="967"/>
                </a:lnTo>
                <a:lnTo>
                  <a:pt x="873" y="976"/>
                </a:lnTo>
                <a:lnTo>
                  <a:pt x="876" y="983"/>
                </a:lnTo>
                <a:lnTo>
                  <a:pt x="876" y="994"/>
                </a:lnTo>
                <a:lnTo>
                  <a:pt x="876" y="1003"/>
                </a:lnTo>
                <a:lnTo>
                  <a:pt x="876" y="1010"/>
                </a:lnTo>
                <a:lnTo>
                  <a:pt x="867" y="1008"/>
                </a:lnTo>
                <a:lnTo>
                  <a:pt x="860" y="1003"/>
                </a:lnTo>
                <a:lnTo>
                  <a:pt x="851" y="1001"/>
                </a:lnTo>
                <a:lnTo>
                  <a:pt x="845" y="997"/>
                </a:lnTo>
                <a:lnTo>
                  <a:pt x="844" y="996"/>
                </a:lnTo>
                <a:lnTo>
                  <a:pt x="835" y="994"/>
                </a:lnTo>
                <a:lnTo>
                  <a:pt x="826" y="990"/>
                </a:lnTo>
                <a:lnTo>
                  <a:pt x="813" y="990"/>
                </a:lnTo>
                <a:lnTo>
                  <a:pt x="800" y="990"/>
                </a:lnTo>
                <a:lnTo>
                  <a:pt x="789" y="992"/>
                </a:lnTo>
                <a:lnTo>
                  <a:pt x="779" y="994"/>
                </a:lnTo>
                <a:lnTo>
                  <a:pt x="766" y="996"/>
                </a:lnTo>
                <a:lnTo>
                  <a:pt x="753" y="996"/>
                </a:lnTo>
                <a:lnTo>
                  <a:pt x="742" y="994"/>
                </a:lnTo>
                <a:lnTo>
                  <a:pt x="732" y="994"/>
                </a:lnTo>
                <a:lnTo>
                  <a:pt x="721" y="992"/>
                </a:lnTo>
                <a:lnTo>
                  <a:pt x="719" y="992"/>
                </a:lnTo>
                <a:lnTo>
                  <a:pt x="708" y="990"/>
                </a:lnTo>
                <a:lnTo>
                  <a:pt x="699" y="990"/>
                </a:lnTo>
                <a:lnTo>
                  <a:pt x="688" y="988"/>
                </a:lnTo>
                <a:lnTo>
                  <a:pt x="676" y="987"/>
                </a:lnTo>
                <a:lnTo>
                  <a:pt x="665" y="985"/>
                </a:lnTo>
                <a:lnTo>
                  <a:pt x="656" y="983"/>
                </a:lnTo>
                <a:lnTo>
                  <a:pt x="645" y="981"/>
                </a:lnTo>
                <a:lnTo>
                  <a:pt x="641" y="981"/>
                </a:lnTo>
                <a:lnTo>
                  <a:pt x="636" y="979"/>
                </a:lnTo>
                <a:lnTo>
                  <a:pt x="623" y="978"/>
                </a:lnTo>
                <a:lnTo>
                  <a:pt x="614" y="976"/>
                </a:lnTo>
                <a:lnTo>
                  <a:pt x="603" y="974"/>
                </a:lnTo>
                <a:lnTo>
                  <a:pt x="596" y="970"/>
                </a:lnTo>
                <a:lnTo>
                  <a:pt x="589" y="965"/>
                </a:lnTo>
                <a:lnTo>
                  <a:pt x="584" y="959"/>
                </a:lnTo>
                <a:lnTo>
                  <a:pt x="576" y="954"/>
                </a:lnTo>
                <a:lnTo>
                  <a:pt x="573" y="947"/>
                </a:lnTo>
                <a:lnTo>
                  <a:pt x="567" y="941"/>
                </a:lnTo>
                <a:lnTo>
                  <a:pt x="560" y="936"/>
                </a:lnTo>
                <a:lnTo>
                  <a:pt x="553" y="931"/>
                </a:lnTo>
                <a:lnTo>
                  <a:pt x="544" y="927"/>
                </a:lnTo>
                <a:lnTo>
                  <a:pt x="537" y="922"/>
                </a:lnTo>
                <a:lnTo>
                  <a:pt x="526" y="922"/>
                </a:lnTo>
                <a:lnTo>
                  <a:pt x="517" y="925"/>
                </a:lnTo>
                <a:lnTo>
                  <a:pt x="508" y="931"/>
                </a:lnTo>
                <a:lnTo>
                  <a:pt x="499" y="934"/>
                </a:lnTo>
                <a:lnTo>
                  <a:pt x="490" y="938"/>
                </a:lnTo>
                <a:lnTo>
                  <a:pt x="482" y="941"/>
                </a:lnTo>
                <a:lnTo>
                  <a:pt x="470" y="941"/>
                </a:lnTo>
                <a:lnTo>
                  <a:pt x="459" y="940"/>
                </a:lnTo>
                <a:lnTo>
                  <a:pt x="448" y="938"/>
                </a:lnTo>
                <a:lnTo>
                  <a:pt x="439" y="936"/>
                </a:lnTo>
                <a:lnTo>
                  <a:pt x="428" y="936"/>
                </a:lnTo>
                <a:lnTo>
                  <a:pt x="417" y="932"/>
                </a:lnTo>
                <a:lnTo>
                  <a:pt x="405" y="932"/>
                </a:lnTo>
                <a:lnTo>
                  <a:pt x="396" y="931"/>
                </a:lnTo>
                <a:lnTo>
                  <a:pt x="385" y="929"/>
                </a:lnTo>
                <a:lnTo>
                  <a:pt x="376" y="927"/>
                </a:lnTo>
                <a:lnTo>
                  <a:pt x="363" y="925"/>
                </a:lnTo>
                <a:lnTo>
                  <a:pt x="354" y="923"/>
                </a:lnTo>
                <a:lnTo>
                  <a:pt x="343" y="922"/>
                </a:lnTo>
                <a:lnTo>
                  <a:pt x="333" y="920"/>
                </a:lnTo>
                <a:lnTo>
                  <a:pt x="322" y="918"/>
                </a:lnTo>
                <a:lnTo>
                  <a:pt x="313" y="916"/>
                </a:lnTo>
                <a:lnTo>
                  <a:pt x="304" y="914"/>
                </a:lnTo>
                <a:lnTo>
                  <a:pt x="298" y="909"/>
                </a:lnTo>
                <a:lnTo>
                  <a:pt x="291" y="902"/>
                </a:lnTo>
                <a:lnTo>
                  <a:pt x="287" y="894"/>
                </a:lnTo>
                <a:lnTo>
                  <a:pt x="284" y="885"/>
                </a:lnTo>
                <a:lnTo>
                  <a:pt x="280" y="878"/>
                </a:lnTo>
                <a:lnTo>
                  <a:pt x="275" y="873"/>
                </a:lnTo>
                <a:lnTo>
                  <a:pt x="273" y="864"/>
                </a:lnTo>
                <a:lnTo>
                  <a:pt x="269" y="855"/>
                </a:lnTo>
                <a:lnTo>
                  <a:pt x="260" y="853"/>
                </a:lnTo>
                <a:lnTo>
                  <a:pt x="251" y="849"/>
                </a:lnTo>
                <a:lnTo>
                  <a:pt x="242" y="846"/>
                </a:lnTo>
                <a:lnTo>
                  <a:pt x="235" y="840"/>
                </a:lnTo>
                <a:lnTo>
                  <a:pt x="228" y="835"/>
                </a:lnTo>
                <a:lnTo>
                  <a:pt x="226" y="829"/>
                </a:lnTo>
                <a:lnTo>
                  <a:pt x="222" y="820"/>
                </a:lnTo>
                <a:lnTo>
                  <a:pt x="217" y="813"/>
                </a:lnTo>
                <a:lnTo>
                  <a:pt x="213" y="806"/>
                </a:lnTo>
                <a:lnTo>
                  <a:pt x="208" y="799"/>
                </a:lnTo>
                <a:lnTo>
                  <a:pt x="202" y="791"/>
                </a:lnTo>
                <a:lnTo>
                  <a:pt x="193" y="786"/>
                </a:lnTo>
                <a:lnTo>
                  <a:pt x="186" y="782"/>
                </a:lnTo>
                <a:lnTo>
                  <a:pt x="179" y="779"/>
                </a:lnTo>
                <a:lnTo>
                  <a:pt x="170" y="775"/>
                </a:lnTo>
                <a:lnTo>
                  <a:pt x="161" y="772"/>
                </a:lnTo>
                <a:lnTo>
                  <a:pt x="152" y="768"/>
                </a:lnTo>
                <a:lnTo>
                  <a:pt x="145" y="764"/>
                </a:lnTo>
                <a:lnTo>
                  <a:pt x="137" y="759"/>
                </a:lnTo>
                <a:lnTo>
                  <a:pt x="130" y="755"/>
                </a:lnTo>
                <a:lnTo>
                  <a:pt x="123" y="750"/>
                </a:lnTo>
                <a:lnTo>
                  <a:pt x="116" y="745"/>
                </a:lnTo>
                <a:lnTo>
                  <a:pt x="109" y="741"/>
                </a:lnTo>
                <a:lnTo>
                  <a:pt x="103" y="734"/>
                </a:lnTo>
                <a:lnTo>
                  <a:pt x="98" y="728"/>
                </a:lnTo>
                <a:lnTo>
                  <a:pt x="96" y="717"/>
                </a:lnTo>
                <a:lnTo>
                  <a:pt x="96" y="707"/>
                </a:lnTo>
                <a:lnTo>
                  <a:pt x="96" y="698"/>
                </a:lnTo>
                <a:lnTo>
                  <a:pt x="94" y="687"/>
                </a:lnTo>
                <a:lnTo>
                  <a:pt x="89" y="681"/>
                </a:lnTo>
                <a:lnTo>
                  <a:pt x="81" y="676"/>
                </a:lnTo>
                <a:lnTo>
                  <a:pt x="74" y="670"/>
                </a:lnTo>
                <a:lnTo>
                  <a:pt x="67" y="667"/>
                </a:lnTo>
                <a:lnTo>
                  <a:pt x="60" y="661"/>
                </a:lnTo>
                <a:lnTo>
                  <a:pt x="53" y="656"/>
                </a:lnTo>
                <a:lnTo>
                  <a:pt x="53" y="656"/>
                </a:lnTo>
                <a:lnTo>
                  <a:pt x="47" y="652"/>
                </a:lnTo>
                <a:lnTo>
                  <a:pt x="42" y="645"/>
                </a:lnTo>
                <a:lnTo>
                  <a:pt x="38" y="636"/>
                </a:lnTo>
                <a:lnTo>
                  <a:pt x="38" y="625"/>
                </a:lnTo>
                <a:lnTo>
                  <a:pt x="38" y="614"/>
                </a:lnTo>
                <a:lnTo>
                  <a:pt x="29" y="609"/>
                </a:lnTo>
                <a:lnTo>
                  <a:pt x="29" y="607"/>
                </a:lnTo>
                <a:lnTo>
                  <a:pt x="20" y="605"/>
                </a:lnTo>
                <a:lnTo>
                  <a:pt x="13" y="600"/>
                </a:lnTo>
                <a:lnTo>
                  <a:pt x="9" y="595"/>
                </a:lnTo>
                <a:lnTo>
                  <a:pt x="9" y="593"/>
                </a:lnTo>
                <a:lnTo>
                  <a:pt x="4" y="586"/>
                </a:lnTo>
                <a:lnTo>
                  <a:pt x="0" y="582"/>
                </a:lnTo>
                <a:lnTo>
                  <a:pt x="38" y="549"/>
                </a:lnTo>
                <a:lnTo>
                  <a:pt x="42" y="544"/>
                </a:lnTo>
                <a:lnTo>
                  <a:pt x="47" y="540"/>
                </a:lnTo>
                <a:lnTo>
                  <a:pt x="53" y="540"/>
                </a:lnTo>
                <a:lnTo>
                  <a:pt x="60" y="540"/>
                </a:lnTo>
                <a:lnTo>
                  <a:pt x="63" y="540"/>
                </a:lnTo>
                <a:lnTo>
                  <a:pt x="71" y="542"/>
                </a:lnTo>
                <a:lnTo>
                  <a:pt x="80" y="542"/>
                </a:lnTo>
                <a:lnTo>
                  <a:pt x="87" y="540"/>
                </a:lnTo>
                <a:lnTo>
                  <a:pt x="91" y="539"/>
                </a:lnTo>
                <a:lnTo>
                  <a:pt x="94" y="533"/>
                </a:lnTo>
                <a:lnTo>
                  <a:pt x="100" y="531"/>
                </a:lnTo>
                <a:lnTo>
                  <a:pt x="109" y="535"/>
                </a:lnTo>
                <a:lnTo>
                  <a:pt x="116" y="533"/>
                </a:lnTo>
                <a:lnTo>
                  <a:pt x="119" y="530"/>
                </a:lnTo>
                <a:lnTo>
                  <a:pt x="127" y="526"/>
                </a:lnTo>
                <a:lnTo>
                  <a:pt x="134" y="521"/>
                </a:lnTo>
                <a:lnTo>
                  <a:pt x="141" y="515"/>
                </a:lnTo>
                <a:lnTo>
                  <a:pt x="147" y="513"/>
                </a:lnTo>
                <a:lnTo>
                  <a:pt x="150" y="510"/>
                </a:lnTo>
                <a:lnTo>
                  <a:pt x="157" y="510"/>
                </a:lnTo>
                <a:lnTo>
                  <a:pt x="163" y="510"/>
                </a:lnTo>
                <a:lnTo>
                  <a:pt x="168" y="508"/>
                </a:lnTo>
                <a:lnTo>
                  <a:pt x="172" y="504"/>
                </a:lnTo>
                <a:lnTo>
                  <a:pt x="177" y="504"/>
                </a:lnTo>
                <a:lnTo>
                  <a:pt x="184" y="508"/>
                </a:lnTo>
                <a:lnTo>
                  <a:pt x="190" y="510"/>
                </a:lnTo>
                <a:lnTo>
                  <a:pt x="197" y="512"/>
                </a:lnTo>
                <a:lnTo>
                  <a:pt x="202" y="517"/>
                </a:lnTo>
                <a:lnTo>
                  <a:pt x="208" y="521"/>
                </a:lnTo>
                <a:lnTo>
                  <a:pt x="213" y="526"/>
                </a:lnTo>
                <a:lnTo>
                  <a:pt x="219" y="528"/>
                </a:lnTo>
                <a:lnTo>
                  <a:pt x="222" y="531"/>
                </a:lnTo>
                <a:lnTo>
                  <a:pt x="226" y="533"/>
                </a:lnTo>
                <a:lnTo>
                  <a:pt x="231" y="535"/>
                </a:lnTo>
                <a:lnTo>
                  <a:pt x="237" y="539"/>
                </a:lnTo>
                <a:lnTo>
                  <a:pt x="244" y="539"/>
                </a:lnTo>
                <a:lnTo>
                  <a:pt x="249" y="540"/>
                </a:lnTo>
                <a:lnTo>
                  <a:pt x="258" y="540"/>
                </a:lnTo>
                <a:lnTo>
                  <a:pt x="266" y="542"/>
                </a:lnTo>
                <a:lnTo>
                  <a:pt x="273" y="544"/>
                </a:lnTo>
                <a:lnTo>
                  <a:pt x="282" y="539"/>
                </a:lnTo>
                <a:lnTo>
                  <a:pt x="284" y="533"/>
                </a:lnTo>
                <a:lnTo>
                  <a:pt x="282" y="528"/>
                </a:lnTo>
                <a:lnTo>
                  <a:pt x="280" y="524"/>
                </a:lnTo>
                <a:lnTo>
                  <a:pt x="275" y="519"/>
                </a:lnTo>
                <a:lnTo>
                  <a:pt x="268" y="513"/>
                </a:lnTo>
                <a:lnTo>
                  <a:pt x="264" y="508"/>
                </a:lnTo>
                <a:lnTo>
                  <a:pt x="268" y="502"/>
                </a:lnTo>
                <a:lnTo>
                  <a:pt x="271" y="501"/>
                </a:lnTo>
                <a:lnTo>
                  <a:pt x="280" y="497"/>
                </a:lnTo>
                <a:lnTo>
                  <a:pt x="289" y="495"/>
                </a:lnTo>
                <a:lnTo>
                  <a:pt x="295" y="495"/>
                </a:lnTo>
                <a:lnTo>
                  <a:pt x="304" y="495"/>
                </a:lnTo>
                <a:lnTo>
                  <a:pt x="307" y="492"/>
                </a:lnTo>
                <a:lnTo>
                  <a:pt x="311" y="488"/>
                </a:lnTo>
                <a:lnTo>
                  <a:pt x="311" y="483"/>
                </a:lnTo>
                <a:lnTo>
                  <a:pt x="307" y="479"/>
                </a:lnTo>
                <a:lnTo>
                  <a:pt x="302" y="474"/>
                </a:lnTo>
                <a:lnTo>
                  <a:pt x="296" y="470"/>
                </a:lnTo>
                <a:lnTo>
                  <a:pt x="295" y="465"/>
                </a:lnTo>
                <a:lnTo>
                  <a:pt x="298" y="459"/>
                </a:lnTo>
                <a:lnTo>
                  <a:pt x="300" y="454"/>
                </a:lnTo>
                <a:lnTo>
                  <a:pt x="302" y="448"/>
                </a:lnTo>
                <a:lnTo>
                  <a:pt x="305" y="441"/>
                </a:lnTo>
                <a:lnTo>
                  <a:pt x="305" y="437"/>
                </a:lnTo>
                <a:lnTo>
                  <a:pt x="305" y="432"/>
                </a:lnTo>
                <a:lnTo>
                  <a:pt x="302" y="425"/>
                </a:lnTo>
                <a:lnTo>
                  <a:pt x="296" y="423"/>
                </a:lnTo>
                <a:lnTo>
                  <a:pt x="291" y="423"/>
                </a:lnTo>
                <a:lnTo>
                  <a:pt x="286" y="423"/>
                </a:lnTo>
                <a:lnTo>
                  <a:pt x="278" y="421"/>
                </a:lnTo>
                <a:lnTo>
                  <a:pt x="277" y="416"/>
                </a:lnTo>
                <a:lnTo>
                  <a:pt x="280" y="410"/>
                </a:lnTo>
                <a:lnTo>
                  <a:pt x="284" y="403"/>
                </a:lnTo>
                <a:lnTo>
                  <a:pt x="287" y="396"/>
                </a:lnTo>
                <a:lnTo>
                  <a:pt x="293" y="390"/>
                </a:lnTo>
                <a:lnTo>
                  <a:pt x="298" y="387"/>
                </a:lnTo>
                <a:lnTo>
                  <a:pt x="302" y="383"/>
                </a:lnTo>
                <a:lnTo>
                  <a:pt x="309" y="376"/>
                </a:lnTo>
                <a:lnTo>
                  <a:pt x="313" y="374"/>
                </a:lnTo>
                <a:lnTo>
                  <a:pt x="322" y="372"/>
                </a:lnTo>
                <a:lnTo>
                  <a:pt x="329" y="378"/>
                </a:lnTo>
                <a:lnTo>
                  <a:pt x="331" y="385"/>
                </a:lnTo>
                <a:lnTo>
                  <a:pt x="329" y="392"/>
                </a:lnTo>
                <a:lnTo>
                  <a:pt x="327" y="400"/>
                </a:lnTo>
                <a:lnTo>
                  <a:pt x="327" y="405"/>
                </a:lnTo>
                <a:lnTo>
                  <a:pt x="327" y="412"/>
                </a:lnTo>
                <a:lnTo>
                  <a:pt x="331" y="416"/>
                </a:lnTo>
                <a:lnTo>
                  <a:pt x="336" y="418"/>
                </a:lnTo>
                <a:lnTo>
                  <a:pt x="342" y="419"/>
                </a:lnTo>
                <a:lnTo>
                  <a:pt x="347" y="419"/>
                </a:lnTo>
                <a:lnTo>
                  <a:pt x="354" y="419"/>
                </a:lnTo>
                <a:lnTo>
                  <a:pt x="361" y="418"/>
                </a:lnTo>
                <a:lnTo>
                  <a:pt x="370" y="414"/>
                </a:lnTo>
                <a:lnTo>
                  <a:pt x="374" y="412"/>
                </a:lnTo>
                <a:lnTo>
                  <a:pt x="378" y="409"/>
                </a:lnTo>
                <a:lnTo>
                  <a:pt x="383" y="407"/>
                </a:lnTo>
                <a:lnTo>
                  <a:pt x="390" y="409"/>
                </a:lnTo>
                <a:lnTo>
                  <a:pt x="396" y="412"/>
                </a:lnTo>
                <a:lnTo>
                  <a:pt x="401" y="414"/>
                </a:lnTo>
                <a:lnTo>
                  <a:pt x="408" y="414"/>
                </a:lnTo>
                <a:lnTo>
                  <a:pt x="410" y="409"/>
                </a:lnTo>
                <a:lnTo>
                  <a:pt x="412" y="405"/>
                </a:lnTo>
                <a:lnTo>
                  <a:pt x="417" y="401"/>
                </a:lnTo>
                <a:lnTo>
                  <a:pt x="425" y="396"/>
                </a:lnTo>
                <a:lnTo>
                  <a:pt x="428" y="392"/>
                </a:lnTo>
                <a:lnTo>
                  <a:pt x="428" y="385"/>
                </a:lnTo>
                <a:lnTo>
                  <a:pt x="432" y="380"/>
                </a:lnTo>
                <a:lnTo>
                  <a:pt x="439" y="380"/>
                </a:lnTo>
                <a:lnTo>
                  <a:pt x="443" y="381"/>
                </a:lnTo>
                <a:lnTo>
                  <a:pt x="444" y="389"/>
                </a:lnTo>
                <a:lnTo>
                  <a:pt x="448" y="396"/>
                </a:lnTo>
                <a:lnTo>
                  <a:pt x="454" y="400"/>
                </a:lnTo>
                <a:lnTo>
                  <a:pt x="463" y="400"/>
                </a:lnTo>
                <a:lnTo>
                  <a:pt x="470" y="396"/>
                </a:lnTo>
                <a:lnTo>
                  <a:pt x="473" y="390"/>
                </a:lnTo>
                <a:lnTo>
                  <a:pt x="473" y="383"/>
                </a:lnTo>
                <a:lnTo>
                  <a:pt x="472" y="376"/>
                </a:lnTo>
                <a:lnTo>
                  <a:pt x="470" y="369"/>
                </a:lnTo>
                <a:lnTo>
                  <a:pt x="472" y="363"/>
                </a:lnTo>
                <a:lnTo>
                  <a:pt x="475" y="362"/>
                </a:lnTo>
                <a:lnTo>
                  <a:pt x="484" y="362"/>
                </a:lnTo>
                <a:lnTo>
                  <a:pt x="493" y="363"/>
                </a:lnTo>
                <a:lnTo>
                  <a:pt x="502" y="363"/>
                </a:lnTo>
                <a:lnTo>
                  <a:pt x="508" y="360"/>
                </a:lnTo>
                <a:lnTo>
                  <a:pt x="511" y="354"/>
                </a:lnTo>
                <a:lnTo>
                  <a:pt x="517" y="351"/>
                </a:lnTo>
                <a:lnTo>
                  <a:pt x="519" y="345"/>
                </a:lnTo>
                <a:lnTo>
                  <a:pt x="519" y="336"/>
                </a:lnTo>
                <a:lnTo>
                  <a:pt x="519" y="331"/>
                </a:lnTo>
                <a:lnTo>
                  <a:pt x="519" y="322"/>
                </a:lnTo>
                <a:lnTo>
                  <a:pt x="519" y="315"/>
                </a:lnTo>
                <a:lnTo>
                  <a:pt x="519" y="309"/>
                </a:lnTo>
                <a:lnTo>
                  <a:pt x="519" y="304"/>
                </a:lnTo>
                <a:lnTo>
                  <a:pt x="522" y="298"/>
                </a:lnTo>
                <a:lnTo>
                  <a:pt x="529" y="297"/>
                </a:lnTo>
                <a:lnTo>
                  <a:pt x="535" y="295"/>
                </a:lnTo>
                <a:lnTo>
                  <a:pt x="540" y="297"/>
                </a:lnTo>
                <a:lnTo>
                  <a:pt x="542" y="302"/>
                </a:lnTo>
                <a:lnTo>
                  <a:pt x="546" y="309"/>
                </a:lnTo>
                <a:lnTo>
                  <a:pt x="551" y="311"/>
                </a:lnTo>
                <a:lnTo>
                  <a:pt x="558" y="309"/>
                </a:lnTo>
                <a:lnTo>
                  <a:pt x="564" y="304"/>
                </a:lnTo>
                <a:lnTo>
                  <a:pt x="569" y="298"/>
                </a:lnTo>
                <a:lnTo>
                  <a:pt x="573" y="295"/>
                </a:lnTo>
                <a:lnTo>
                  <a:pt x="578" y="291"/>
                </a:lnTo>
                <a:lnTo>
                  <a:pt x="582" y="288"/>
                </a:lnTo>
                <a:lnTo>
                  <a:pt x="587" y="284"/>
                </a:lnTo>
                <a:lnTo>
                  <a:pt x="591" y="280"/>
                </a:lnTo>
                <a:lnTo>
                  <a:pt x="594" y="275"/>
                </a:lnTo>
                <a:lnTo>
                  <a:pt x="591" y="269"/>
                </a:lnTo>
                <a:lnTo>
                  <a:pt x="587" y="266"/>
                </a:lnTo>
                <a:lnTo>
                  <a:pt x="580" y="266"/>
                </a:lnTo>
                <a:lnTo>
                  <a:pt x="573" y="268"/>
                </a:lnTo>
                <a:lnTo>
                  <a:pt x="567" y="268"/>
                </a:lnTo>
                <a:lnTo>
                  <a:pt x="562" y="268"/>
                </a:lnTo>
                <a:lnTo>
                  <a:pt x="556" y="268"/>
                </a:lnTo>
                <a:lnTo>
                  <a:pt x="551" y="266"/>
                </a:lnTo>
                <a:lnTo>
                  <a:pt x="547" y="260"/>
                </a:lnTo>
                <a:lnTo>
                  <a:pt x="544" y="255"/>
                </a:lnTo>
                <a:lnTo>
                  <a:pt x="546" y="250"/>
                </a:lnTo>
                <a:lnTo>
                  <a:pt x="551" y="248"/>
                </a:lnTo>
                <a:lnTo>
                  <a:pt x="558" y="244"/>
                </a:lnTo>
                <a:lnTo>
                  <a:pt x="564" y="239"/>
                </a:lnTo>
                <a:lnTo>
                  <a:pt x="565" y="232"/>
                </a:lnTo>
                <a:lnTo>
                  <a:pt x="565" y="226"/>
                </a:lnTo>
                <a:lnTo>
                  <a:pt x="565" y="221"/>
                </a:lnTo>
                <a:lnTo>
                  <a:pt x="562" y="213"/>
                </a:lnTo>
                <a:lnTo>
                  <a:pt x="555" y="208"/>
                </a:lnTo>
                <a:lnTo>
                  <a:pt x="551" y="204"/>
                </a:lnTo>
                <a:lnTo>
                  <a:pt x="547" y="201"/>
                </a:lnTo>
                <a:lnTo>
                  <a:pt x="542" y="195"/>
                </a:lnTo>
                <a:lnTo>
                  <a:pt x="538" y="190"/>
                </a:lnTo>
                <a:lnTo>
                  <a:pt x="540" y="179"/>
                </a:lnTo>
                <a:lnTo>
                  <a:pt x="546" y="176"/>
                </a:lnTo>
                <a:lnTo>
                  <a:pt x="551" y="176"/>
                </a:lnTo>
                <a:lnTo>
                  <a:pt x="556" y="174"/>
                </a:lnTo>
                <a:lnTo>
                  <a:pt x="560" y="168"/>
                </a:lnTo>
                <a:lnTo>
                  <a:pt x="565" y="161"/>
                </a:lnTo>
                <a:lnTo>
                  <a:pt x="569" y="159"/>
                </a:lnTo>
                <a:lnTo>
                  <a:pt x="573" y="159"/>
                </a:lnTo>
                <a:lnTo>
                  <a:pt x="582" y="157"/>
                </a:lnTo>
                <a:lnTo>
                  <a:pt x="587" y="156"/>
                </a:lnTo>
                <a:lnTo>
                  <a:pt x="593" y="154"/>
                </a:lnTo>
                <a:lnTo>
                  <a:pt x="602" y="150"/>
                </a:lnTo>
                <a:lnTo>
                  <a:pt x="603" y="145"/>
                </a:lnTo>
                <a:lnTo>
                  <a:pt x="598" y="139"/>
                </a:lnTo>
                <a:lnTo>
                  <a:pt x="593" y="136"/>
                </a:lnTo>
                <a:lnTo>
                  <a:pt x="591" y="134"/>
                </a:lnTo>
                <a:lnTo>
                  <a:pt x="585" y="132"/>
                </a:lnTo>
                <a:lnTo>
                  <a:pt x="582" y="127"/>
                </a:lnTo>
                <a:lnTo>
                  <a:pt x="578" y="121"/>
                </a:lnTo>
                <a:lnTo>
                  <a:pt x="578" y="116"/>
                </a:lnTo>
                <a:lnTo>
                  <a:pt x="578" y="109"/>
                </a:lnTo>
                <a:lnTo>
                  <a:pt x="580" y="105"/>
                </a:lnTo>
                <a:lnTo>
                  <a:pt x="582" y="98"/>
                </a:lnTo>
                <a:lnTo>
                  <a:pt x="587" y="92"/>
                </a:lnTo>
                <a:lnTo>
                  <a:pt x="594" y="87"/>
                </a:lnTo>
                <a:lnTo>
                  <a:pt x="602" y="83"/>
                </a:lnTo>
                <a:lnTo>
                  <a:pt x="607" y="83"/>
                </a:lnTo>
                <a:lnTo>
                  <a:pt x="614" y="83"/>
                </a:lnTo>
                <a:lnTo>
                  <a:pt x="618" y="83"/>
                </a:lnTo>
                <a:lnTo>
                  <a:pt x="627" y="83"/>
                </a:lnTo>
                <a:lnTo>
                  <a:pt x="632" y="87"/>
                </a:lnTo>
                <a:lnTo>
                  <a:pt x="634" y="91"/>
                </a:lnTo>
                <a:lnTo>
                  <a:pt x="638" y="96"/>
                </a:lnTo>
                <a:lnTo>
                  <a:pt x="640" y="101"/>
                </a:lnTo>
                <a:lnTo>
                  <a:pt x="638" y="105"/>
                </a:lnTo>
                <a:lnTo>
                  <a:pt x="636" y="111"/>
                </a:lnTo>
                <a:lnTo>
                  <a:pt x="632" y="116"/>
                </a:lnTo>
                <a:lnTo>
                  <a:pt x="631" y="121"/>
                </a:lnTo>
                <a:lnTo>
                  <a:pt x="632" y="127"/>
                </a:lnTo>
                <a:lnTo>
                  <a:pt x="640" y="132"/>
                </a:lnTo>
                <a:lnTo>
                  <a:pt x="645" y="134"/>
                </a:lnTo>
                <a:lnTo>
                  <a:pt x="650" y="136"/>
                </a:lnTo>
                <a:lnTo>
                  <a:pt x="658" y="138"/>
                </a:lnTo>
                <a:lnTo>
                  <a:pt x="661" y="136"/>
                </a:lnTo>
                <a:lnTo>
                  <a:pt x="667" y="136"/>
                </a:lnTo>
                <a:lnTo>
                  <a:pt x="670" y="130"/>
                </a:lnTo>
                <a:lnTo>
                  <a:pt x="674" y="127"/>
                </a:lnTo>
                <a:lnTo>
                  <a:pt x="677" y="125"/>
                </a:lnTo>
                <a:lnTo>
                  <a:pt x="681" y="120"/>
                </a:lnTo>
                <a:lnTo>
                  <a:pt x="685" y="114"/>
                </a:lnTo>
                <a:lnTo>
                  <a:pt x="685" y="109"/>
                </a:lnTo>
                <a:lnTo>
                  <a:pt x="686" y="103"/>
                </a:lnTo>
                <a:lnTo>
                  <a:pt x="688" y="98"/>
                </a:lnTo>
                <a:lnTo>
                  <a:pt x="685" y="92"/>
                </a:lnTo>
                <a:lnTo>
                  <a:pt x="681" y="89"/>
                </a:lnTo>
                <a:lnTo>
                  <a:pt x="676" y="82"/>
                </a:lnTo>
                <a:lnTo>
                  <a:pt x="679" y="76"/>
                </a:lnTo>
                <a:lnTo>
                  <a:pt x="685" y="73"/>
                </a:lnTo>
                <a:lnTo>
                  <a:pt x="690" y="71"/>
                </a:lnTo>
                <a:lnTo>
                  <a:pt x="697" y="69"/>
                </a:lnTo>
                <a:lnTo>
                  <a:pt x="703" y="71"/>
                </a:lnTo>
                <a:lnTo>
                  <a:pt x="706" y="73"/>
                </a:lnTo>
                <a:lnTo>
                  <a:pt x="710" y="78"/>
                </a:lnTo>
                <a:lnTo>
                  <a:pt x="714" y="82"/>
                </a:lnTo>
                <a:lnTo>
                  <a:pt x="719" y="85"/>
                </a:lnTo>
                <a:lnTo>
                  <a:pt x="723" y="91"/>
                </a:lnTo>
                <a:lnTo>
                  <a:pt x="728" y="92"/>
                </a:lnTo>
                <a:lnTo>
                  <a:pt x="733" y="96"/>
                </a:lnTo>
                <a:lnTo>
                  <a:pt x="737" y="98"/>
                </a:lnTo>
                <a:lnTo>
                  <a:pt x="744" y="100"/>
                </a:lnTo>
                <a:lnTo>
                  <a:pt x="746" y="96"/>
                </a:lnTo>
                <a:lnTo>
                  <a:pt x="746" y="91"/>
                </a:lnTo>
                <a:lnTo>
                  <a:pt x="750" y="85"/>
                </a:lnTo>
                <a:lnTo>
                  <a:pt x="755" y="85"/>
                </a:lnTo>
                <a:lnTo>
                  <a:pt x="761" y="85"/>
                </a:lnTo>
                <a:lnTo>
                  <a:pt x="768" y="89"/>
                </a:lnTo>
                <a:lnTo>
                  <a:pt x="773" y="91"/>
                </a:lnTo>
                <a:lnTo>
                  <a:pt x="779" y="92"/>
                </a:lnTo>
                <a:lnTo>
                  <a:pt x="784" y="98"/>
                </a:lnTo>
                <a:lnTo>
                  <a:pt x="789" y="100"/>
                </a:lnTo>
                <a:lnTo>
                  <a:pt x="797" y="100"/>
                </a:lnTo>
                <a:lnTo>
                  <a:pt x="802" y="101"/>
                </a:lnTo>
                <a:lnTo>
                  <a:pt x="807" y="103"/>
                </a:lnTo>
                <a:lnTo>
                  <a:pt x="813" y="107"/>
                </a:lnTo>
                <a:lnTo>
                  <a:pt x="820" y="107"/>
                </a:lnTo>
                <a:lnTo>
                  <a:pt x="826" y="101"/>
                </a:lnTo>
                <a:lnTo>
                  <a:pt x="827" y="96"/>
                </a:lnTo>
                <a:lnTo>
                  <a:pt x="831" y="92"/>
                </a:lnTo>
                <a:lnTo>
                  <a:pt x="833" y="87"/>
                </a:lnTo>
                <a:lnTo>
                  <a:pt x="836" y="83"/>
                </a:lnTo>
                <a:lnTo>
                  <a:pt x="842" y="82"/>
                </a:lnTo>
                <a:lnTo>
                  <a:pt x="851" y="82"/>
                </a:lnTo>
                <a:lnTo>
                  <a:pt x="858" y="80"/>
                </a:lnTo>
                <a:lnTo>
                  <a:pt x="865" y="78"/>
                </a:lnTo>
                <a:lnTo>
                  <a:pt x="871" y="78"/>
                </a:lnTo>
                <a:lnTo>
                  <a:pt x="876" y="76"/>
                </a:lnTo>
                <a:lnTo>
                  <a:pt x="880" y="74"/>
                </a:lnTo>
                <a:lnTo>
                  <a:pt x="887" y="71"/>
                </a:lnTo>
                <a:lnTo>
                  <a:pt x="894" y="71"/>
                </a:lnTo>
                <a:lnTo>
                  <a:pt x="901" y="71"/>
                </a:lnTo>
                <a:lnTo>
                  <a:pt x="907" y="74"/>
                </a:lnTo>
                <a:lnTo>
                  <a:pt x="914" y="80"/>
                </a:lnTo>
                <a:lnTo>
                  <a:pt x="919" y="78"/>
                </a:lnTo>
                <a:lnTo>
                  <a:pt x="919" y="71"/>
                </a:lnTo>
                <a:lnTo>
                  <a:pt x="919" y="64"/>
                </a:lnTo>
                <a:lnTo>
                  <a:pt x="919" y="58"/>
                </a:lnTo>
                <a:lnTo>
                  <a:pt x="919" y="51"/>
                </a:lnTo>
                <a:lnTo>
                  <a:pt x="923" y="47"/>
                </a:lnTo>
                <a:lnTo>
                  <a:pt x="928" y="42"/>
                </a:lnTo>
                <a:lnTo>
                  <a:pt x="934" y="40"/>
                </a:lnTo>
                <a:lnTo>
                  <a:pt x="938" y="38"/>
                </a:lnTo>
                <a:lnTo>
                  <a:pt x="943" y="36"/>
                </a:lnTo>
                <a:lnTo>
                  <a:pt x="947" y="35"/>
                </a:lnTo>
                <a:lnTo>
                  <a:pt x="952" y="31"/>
                </a:lnTo>
                <a:lnTo>
                  <a:pt x="957" y="26"/>
                </a:lnTo>
                <a:lnTo>
                  <a:pt x="963" y="24"/>
                </a:lnTo>
                <a:lnTo>
                  <a:pt x="968" y="26"/>
                </a:lnTo>
                <a:lnTo>
                  <a:pt x="974" y="27"/>
                </a:lnTo>
                <a:lnTo>
                  <a:pt x="983" y="26"/>
                </a:lnTo>
                <a:lnTo>
                  <a:pt x="988" y="24"/>
                </a:lnTo>
                <a:lnTo>
                  <a:pt x="995" y="18"/>
                </a:lnTo>
                <a:lnTo>
                  <a:pt x="1001" y="18"/>
                </a:lnTo>
                <a:lnTo>
                  <a:pt x="1006" y="24"/>
                </a:lnTo>
                <a:lnTo>
                  <a:pt x="1010" y="27"/>
                </a:lnTo>
                <a:lnTo>
                  <a:pt x="1015" y="29"/>
                </a:lnTo>
                <a:lnTo>
                  <a:pt x="1019" y="35"/>
                </a:lnTo>
                <a:lnTo>
                  <a:pt x="1022" y="36"/>
                </a:lnTo>
                <a:lnTo>
                  <a:pt x="1028" y="36"/>
                </a:lnTo>
                <a:lnTo>
                  <a:pt x="1035" y="31"/>
                </a:lnTo>
                <a:lnTo>
                  <a:pt x="1042" y="29"/>
                </a:lnTo>
                <a:lnTo>
                  <a:pt x="1048" y="26"/>
                </a:lnTo>
                <a:lnTo>
                  <a:pt x="1051" y="18"/>
                </a:lnTo>
                <a:lnTo>
                  <a:pt x="1055" y="11"/>
                </a:lnTo>
                <a:lnTo>
                  <a:pt x="1060" y="9"/>
                </a:lnTo>
                <a:lnTo>
                  <a:pt x="1066" y="11"/>
                </a:lnTo>
                <a:lnTo>
                  <a:pt x="1073" y="11"/>
                </a:lnTo>
                <a:lnTo>
                  <a:pt x="1077" y="9"/>
                </a:lnTo>
                <a:lnTo>
                  <a:pt x="1084" y="8"/>
                </a:lnTo>
                <a:lnTo>
                  <a:pt x="1087" y="6"/>
                </a:lnTo>
                <a:lnTo>
                  <a:pt x="1093" y="6"/>
                </a:lnTo>
                <a:lnTo>
                  <a:pt x="1100" y="8"/>
                </a:lnTo>
                <a:lnTo>
                  <a:pt x="1109" y="8"/>
                </a:lnTo>
                <a:lnTo>
                  <a:pt x="1115" y="6"/>
                </a:lnTo>
                <a:lnTo>
                  <a:pt x="1122" y="2"/>
                </a:lnTo>
                <a:lnTo>
                  <a:pt x="1129" y="0"/>
                </a:lnTo>
                <a:lnTo>
                  <a:pt x="1136" y="0"/>
                </a:lnTo>
                <a:lnTo>
                  <a:pt x="1140" y="2"/>
                </a:lnTo>
                <a:lnTo>
                  <a:pt x="1145" y="4"/>
                </a:lnTo>
                <a:lnTo>
                  <a:pt x="1151" y="6"/>
                </a:lnTo>
                <a:lnTo>
                  <a:pt x="1160" y="8"/>
                </a:lnTo>
                <a:lnTo>
                  <a:pt x="1160" y="8"/>
                </a:lnTo>
                <a:close/>
              </a:path>
            </a:pathLst>
          </a:custGeom>
          <a:solidFill>
            <a:schemeClr val="accent1">
              <a:lumMod val="40000"/>
              <a:lumOff val="60000"/>
            </a:schemeClr>
          </a:solidFill>
          <a:ln w="4">
            <a:solidFill>
              <a:srgbClr val="6E6E6E"/>
            </a:solidFill>
            <a:prstDash val="solid"/>
            <a:round/>
            <a:headEnd/>
            <a:tailEnd/>
          </a:ln>
        </p:spPr>
        <p:txBody>
          <a:bodyPr/>
          <a:lstStyle/>
          <a:p>
            <a:pPr fontAlgn="auto">
              <a:spcBef>
                <a:spcPts val="0"/>
              </a:spcBef>
              <a:spcAft>
                <a:spcPts val="0"/>
              </a:spcAft>
              <a:defRPr/>
            </a:pPr>
            <a:endParaRPr lang="en-US">
              <a:latin typeface="+mn-lt"/>
              <a:cs typeface="+mn-cs"/>
            </a:endParaRPr>
          </a:p>
        </p:txBody>
      </p:sp>
      <p:sp>
        <p:nvSpPr>
          <p:cNvPr id="1042" name="Freeform 18"/>
          <p:cNvSpPr>
            <a:spLocks/>
          </p:cNvSpPr>
          <p:nvPr/>
        </p:nvSpPr>
        <p:spPr bwMode="auto">
          <a:xfrm>
            <a:off x="3729038" y="2693988"/>
            <a:ext cx="3076575" cy="1958975"/>
          </a:xfrm>
          <a:custGeom>
            <a:avLst/>
            <a:gdLst/>
            <a:ahLst/>
            <a:cxnLst>
              <a:cxn ang="0">
                <a:pos x="390" y="92"/>
              </a:cxn>
              <a:cxn ang="0">
                <a:pos x="421" y="184"/>
              </a:cxn>
              <a:cxn ang="0">
                <a:pos x="457" y="264"/>
              </a:cxn>
              <a:cxn ang="0">
                <a:pos x="531" y="312"/>
              </a:cxn>
              <a:cxn ang="0">
                <a:pos x="632" y="334"/>
              </a:cxn>
              <a:cxn ang="0">
                <a:pos x="739" y="387"/>
              </a:cxn>
              <a:cxn ang="0">
                <a:pos x="838" y="356"/>
              </a:cxn>
              <a:cxn ang="0">
                <a:pos x="787" y="311"/>
              </a:cxn>
              <a:cxn ang="0">
                <a:pos x="755" y="242"/>
              </a:cxn>
              <a:cxn ang="0">
                <a:pos x="881" y="188"/>
              </a:cxn>
              <a:cxn ang="0">
                <a:pos x="975" y="159"/>
              </a:cxn>
              <a:cxn ang="0">
                <a:pos x="957" y="280"/>
              </a:cxn>
              <a:cxn ang="0">
                <a:pos x="991" y="365"/>
              </a:cxn>
              <a:cxn ang="0">
                <a:pos x="1121" y="370"/>
              </a:cxn>
              <a:cxn ang="0">
                <a:pos x="1136" y="423"/>
              </a:cxn>
              <a:cxn ang="0">
                <a:pos x="1102" y="502"/>
              </a:cxn>
              <a:cxn ang="0">
                <a:pos x="1089" y="578"/>
              </a:cxn>
              <a:cxn ang="0">
                <a:pos x="1185" y="587"/>
              </a:cxn>
              <a:cxn ang="0">
                <a:pos x="1300" y="616"/>
              </a:cxn>
              <a:cxn ang="0">
                <a:pos x="1445" y="612"/>
              </a:cxn>
              <a:cxn ang="0">
                <a:pos x="1562" y="630"/>
              </a:cxn>
              <a:cxn ang="0">
                <a:pos x="1647" y="715"/>
              </a:cxn>
              <a:cxn ang="0">
                <a:pos x="1726" y="692"/>
              </a:cxn>
              <a:cxn ang="0">
                <a:pos x="1800" y="690"/>
              </a:cxn>
              <a:cxn ang="0">
                <a:pos x="1909" y="730"/>
              </a:cxn>
              <a:cxn ang="0">
                <a:pos x="1775" y="831"/>
              </a:cxn>
              <a:cxn ang="0">
                <a:pos x="1667" y="961"/>
              </a:cxn>
              <a:cxn ang="0">
                <a:pos x="1493" y="936"/>
              </a:cxn>
              <a:cxn ang="0">
                <a:pos x="1410" y="1048"/>
              </a:cxn>
              <a:cxn ang="0">
                <a:pos x="1381" y="1156"/>
              </a:cxn>
              <a:cxn ang="0">
                <a:pos x="1325" y="1165"/>
              </a:cxn>
              <a:cxn ang="0">
                <a:pos x="1201" y="1091"/>
              </a:cxn>
              <a:cxn ang="0">
                <a:pos x="1096" y="1118"/>
              </a:cxn>
              <a:cxn ang="0">
                <a:pos x="1060" y="1172"/>
              </a:cxn>
              <a:cxn ang="0">
                <a:pos x="971" y="1181"/>
              </a:cxn>
              <a:cxn ang="0">
                <a:pos x="923" y="1078"/>
              </a:cxn>
              <a:cxn ang="0">
                <a:pos x="796" y="1030"/>
              </a:cxn>
              <a:cxn ang="0">
                <a:pos x="690" y="1064"/>
              </a:cxn>
              <a:cxn ang="0">
                <a:pos x="569" y="1107"/>
              </a:cxn>
              <a:cxn ang="0">
                <a:pos x="453" y="1152"/>
              </a:cxn>
              <a:cxn ang="0">
                <a:pos x="374" y="1208"/>
              </a:cxn>
              <a:cxn ang="0">
                <a:pos x="283" y="1205"/>
              </a:cxn>
              <a:cxn ang="0">
                <a:pos x="220" y="1174"/>
              </a:cxn>
              <a:cxn ang="0">
                <a:pos x="208" y="1084"/>
              </a:cxn>
              <a:cxn ang="0">
                <a:pos x="173" y="1008"/>
              </a:cxn>
              <a:cxn ang="0">
                <a:pos x="161" y="936"/>
              </a:cxn>
              <a:cxn ang="0">
                <a:pos x="155" y="878"/>
              </a:cxn>
              <a:cxn ang="0">
                <a:pos x="132" y="845"/>
              </a:cxn>
              <a:cxn ang="0">
                <a:pos x="112" y="769"/>
              </a:cxn>
              <a:cxn ang="0">
                <a:pos x="92" y="697"/>
              </a:cxn>
              <a:cxn ang="0">
                <a:pos x="56" y="634"/>
              </a:cxn>
              <a:cxn ang="0">
                <a:pos x="13" y="582"/>
              </a:cxn>
              <a:cxn ang="0">
                <a:pos x="27" y="536"/>
              </a:cxn>
              <a:cxn ang="0">
                <a:pos x="32" y="457"/>
              </a:cxn>
              <a:cxn ang="0">
                <a:pos x="99" y="423"/>
              </a:cxn>
              <a:cxn ang="0">
                <a:pos x="157" y="383"/>
              </a:cxn>
              <a:cxn ang="0">
                <a:pos x="200" y="316"/>
              </a:cxn>
              <a:cxn ang="0">
                <a:pos x="282" y="262"/>
              </a:cxn>
              <a:cxn ang="0">
                <a:pos x="300" y="182"/>
              </a:cxn>
              <a:cxn ang="0">
                <a:pos x="233" y="107"/>
              </a:cxn>
              <a:cxn ang="0">
                <a:pos x="280" y="14"/>
              </a:cxn>
            </a:cxnLst>
            <a:rect l="0" t="0" r="r" b="b"/>
            <a:pathLst>
              <a:path w="1938" h="1234">
                <a:moveTo>
                  <a:pt x="338" y="9"/>
                </a:moveTo>
                <a:lnTo>
                  <a:pt x="345" y="11"/>
                </a:lnTo>
                <a:lnTo>
                  <a:pt x="352" y="11"/>
                </a:lnTo>
                <a:lnTo>
                  <a:pt x="359" y="16"/>
                </a:lnTo>
                <a:lnTo>
                  <a:pt x="366" y="22"/>
                </a:lnTo>
                <a:lnTo>
                  <a:pt x="374" y="25"/>
                </a:lnTo>
                <a:lnTo>
                  <a:pt x="383" y="25"/>
                </a:lnTo>
                <a:lnTo>
                  <a:pt x="390" y="29"/>
                </a:lnTo>
                <a:lnTo>
                  <a:pt x="392" y="34"/>
                </a:lnTo>
                <a:lnTo>
                  <a:pt x="394" y="40"/>
                </a:lnTo>
                <a:lnTo>
                  <a:pt x="390" y="45"/>
                </a:lnTo>
                <a:lnTo>
                  <a:pt x="385" y="43"/>
                </a:lnTo>
                <a:lnTo>
                  <a:pt x="383" y="49"/>
                </a:lnTo>
                <a:lnTo>
                  <a:pt x="379" y="52"/>
                </a:lnTo>
                <a:lnTo>
                  <a:pt x="379" y="58"/>
                </a:lnTo>
                <a:lnTo>
                  <a:pt x="376" y="67"/>
                </a:lnTo>
                <a:lnTo>
                  <a:pt x="379" y="74"/>
                </a:lnTo>
                <a:lnTo>
                  <a:pt x="379" y="79"/>
                </a:lnTo>
                <a:lnTo>
                  <a:pt x="385" y="83"/>
                </a:lnTo>
                <a:lnTo>
                  <a:pt x="383" y="90"/>
                </a:lnTo>
                <a:lnTo>
                  <a:pt x="390" y="92"/>
                </a:lnTo>
                <a:lnTo>
                  <a:pt x="390" y="98"/>
                </a:lnTo>
                <a:lnTo>
                  <a:pt x="392" y="101"/>
                </a:lnTo>
                <a:lnTo>
                  <a:pt x="388" y="105"/>
                </a:lnTo>
                <a:lnTo>
                  <a:pt x="392" y="108"/>
                </a:lnTo>
                <a:lnTo>
                  <a:pt x="397" y="112"/>
                </a:lnTo>
                <a:lnTo>
                  <a:pt x="399" y="117"/>
                </a:lnTo>
                <a:lnTo>
                  <a:pt x="401" y="125"/>
                </a:lnTo>
                <a:lnTo>
                  <a:pt x="406" y="125"/>
                </a:lnTo>
                <a:lnTo>
                  <a:pt x="412" y="126"/>
                </a:lnTo>
                <a:lnTo>
                  <a:pt x="412" y="134"/>
                </a:lnTo>
                <a:lnTo>
                  <a:pt x="415" y="132"/>
                </a:lnTo>
                <a:lnTo>
                  <a:pt x="421" y="134"/>
                </a:lnTo>
                <a:lnTo>
                  <a:pt x="421" y="141"/>
                </a:lnTo>
                <a:lnTo>
                  <a:pt x="413" y="144"/>
                </a:lnTo>
                <a:lnTo>
                  <a:pt x="419" y="148"/>
                </a:lnTo>
                <a:lnTo>
                  <a:pt x="426" y="155"/>
                </a:lnTo>
                <a:lnTo>
                  <a:pt x="422" y="159"/>
                </a:lnTo>
                <a:lnTo>
                  <a:pt x="424" y="166"/>
                </a:lnTo>
                <a:lnTo>
                  <a:pt x="422" y="173"/>
                </a:lnTo>
                <a:lnTo>
                  <a:pt x="422" y="181"/>
                </a:lnTo>
                <a:lnTo>
                  <a:pt x="421" y="184"/>
                </a:lnTo>
                <a:lnTo>
                  <a:pt x="426" y="186"/>
                </a:lnTo>
                <a:lnTo>
                  <a:pt x="432" y="186"/>
                </a:lnTo>
                <a:lnTo>
                  <a:pt x="430" y="191"/>
                </a:lnTo>
                <a:lnTo>
                  <a:pt x="435" y="197"/>
                </a:lnTo>
                <a:lnTo>
                  <a:pt x="432" y="202"/>
                </a:lnTo>
                <a:lnTo>
                  <a:pt x="428" y="206"/>
                </a:lnTo>
                <a:lnTo>
                  <a:pt x="435" y="210"/>
                </a:lnTo>
                <a:lnTo>
                  <a:pt x="441" y="213"/>
                </a:lnTo>
                <a:lnTo>
                  <a:pt x="448" y="215"/>
                </a:lnTo>
                <a:lnTo>
                  <a:pt x="451" y="222"/>
                </a:lnTo>
                <a:lnTo>
                  <a:pt x="451" y="228"/>
                </a:lnTo>
                <a:lnTo>
                  <a:pt x="450" y="233"/>
                </a:lnTo>
                <a:lnTo>
                  <a:pt x="453" y="237"/>
                </a:lnTo>
                <a:lnTo>
                  <a:pt x="455" y="242"/>
                </a:lnTo>
                <a:lnTo>
                  <a:pt x="459" y="246"/>
                </a:lnTo>
                <a:lnTo>
                  <a:pt x="466" y="247"/>
                </a:lnTo>
                <a:lnTo>
                  <a:pt x="460" y="253"/>
                </a:lnTo>
                <a:lnTo>
                  <a:pt x="469" y="256"/>
                </a:lnTo>
                <a:lnTo>
                  <a:pt x="468" y="260"/>
                </a:lnTo>
                <a:lnTo>
                  <a:pt x="462" y="260"/>
                </a:lnTo>
                <a:lnTo>
                  <a:pt x="457" y="264"/>
                </a:lnTo>
                <a:lnTo>
                  <a:pt x="453" y="267"/>
                </a:lnTo>
                <a:lnTo>
                  <a:pt x="455" y="271"/>
                </a:lnTo>
                <a:lnTo>
                  <a:pt x="460" y="276"/>
                </a:lnTo>
                <a:lnTo>
                  <a:pt x="468" y="278"/>
                </a:lnTo>
                <a:lnTo>
                  <a:pt x="473" y="282"/>
                </a:lnTo>
                <a:lnTo>
                  <a:pt x="480" y="284"/>
                </a:lnTo>
                <a:lnTo>
                  <a:pt x="486" y="287"/>
                </a:lnTo>
                <a:lnTo>
                  <a:pt x="489" y="293"/>
                </a:lnTo>
                <a:lnTo>
                  <a:pt x="495" y="294"/>
                </a:lnTo>
                <a:lnTo>
                  <a:pt x="493" y="298"/>
                </a:lnTo>
                <a:lnTo>
                  <a:pt x="484" y="303"/>
                </a:lnTo>
                <a:lnTo>
                  <a:pt x="484" y="309"/>
                </a:lnTo>
                <a:lnTo>
                  <a:pt x="491" y="311"/>
                </a:lnTo>
                <a:lnTo>
                  <a:pt x="495" y="312"/>
                </a:lnTo>
                <a:lnTo>
                  <a:pt x="500" y="312"/>
                </a:lnTo>
                <a:lnTo>
                  <a:pt x="507" y="312"/>
                </a:lnTo>
                <a:lnTo>
                  <a:pt x="513" y="314"/>
                </a:lnTo>
                <a:lnTo>
                  <a:pt x="518" y="318"/>
                </a:lnTo>
                <a:lnTo>
                  <a:pt x="525" y="318"/>
                </a:lnTo>
                <a:lnTo>
                  <a:pt x="527" y="314"/>
                </a:lnTo>
                <a:lnTo>
                  <a:pt x="531" y="312"/>
                </a:lnTo>
                <a:lnTo>
                  <a:pt x="534" y="314"/>
                </a:lnTo>
                <a:lnTo>
                  <a:pt x="538" y="320"/>
                </a:lnTo>
                <a:lnTo>
                  <a:pt x="543" y="320"/>
                </a:lnTo>
                <a:lnTo>
                  <a:pt x="549" y="318"/>
                </a:lnTo>
                <a:lnTo>
                  <a:pt x="554" y="320"/>
                </a:lnTo>
                <a:lnTo>
                  <a:pt x="558" y="323"/>
                </a:lnTo>
                <a:lnTo>
                  <a:pt x="563" y="327"/>
                </a:lnTo>
                <a:lnTo>
                  <a:pt x="571" y="327"/>
                </a:lnTo>
                <a:lnTo>
                  <a:pt x="576" y="329"/>
                </a:lnTo>
                <a:lnTo>
                  <a:pt x="580" y="329"/>
                </a:lnTo>
                <a:lnTo>
                  <a:pt x="585" y="329"/>
                </a:lnTo>
                <a:lnTo>
                  <a:pt x="590" y="329"/>
                </a:lnTo>
                <a:lnTo>
                  <a:pt x="596" y="327"/>
                </a:lnTo>
                <a:lnTo>
                  <a:pt x="601" y="329"/>
                </a:lnTo>
                <a:lnTo>
                  <a:pt x="603" y="332"/>
                </a:lnTo>
                <a:lnTo>
                  <a:pt x="608" y="334"/>
                </a:lnTo>
                <a:lnTo>
                  <a:pt x="612" y="331"/>
                </a:lnTo>
                <a:lnTo>
                  <a:pt x="616" y="327"/>
                </a:lnTo>
                <a:lnTo>
                  <a:pt x="621" y="327"/>
                </a:lnTo>
                <a:lnTo>
                  <a:pt x="625" y="332"/>
                </a:lnTo>
                <a:lnTo>
                  <a:pt x="632" y="334"/>
                </a:lnTo>
                <a:lnTo>
                  <a:pt x="637" y="331"/>
                </a:lnTo>
                <a:lnTo>
                  <a:pt x="645" y="331"/>
                </a:lnTo>
                <a:lnTo>
                  <a:pt x="650" y="332"/>
                </a:lnTo>
                <a:lnTo>
                  <a:pt x="655" y="340"/>
                </a:lnTo>
                <a:lnTo>
                  <a:pt x="657" y="347"/>
                </a:lnTo>
                <a:lnTo>
                  <a:pt x="666" y="352"/>
                </a:lnTo>
                <a:lnTo>
                  <a:pt x="674" y="354"/>
                </a:lnTo>
                <a:lnTo>
                  <a:pt x="677" y="358"/>
                </a:lnTo>
                <a:lnTo>
                  <a:pt x="674" y="363"/>
                </a:lnTo>
                <a:lnTo>
                  <a:pt x="677" y="368"/>
                </a:lnTo>
                <a:lnTo>
                  <a:pt x="681" y="370"/>
                </a:lnTo>
                <a:lnTo>
                  <a:pt x="688" y="372"/>
                </a:lnTo>
                <a:lnTo>
                  <a:pt x="695" y="372"/>
                </a:lnTo>
                <a:lnTo>
                  <a:pt x="701" y="372"/>
                </a:lnTo>
                <a:lnTo>
                  <a:pt x="704" y="370"/>
                </a:lnTo>
                <a:lnTo>
                  <a:pt x="711" y="374"/>
                </a:lnTo>
                <a:lnTo>
                  <a:pt x="713" y="379"/>
                </a:lnTo>
                <a:lnTo>
                  <a:pt x="719" y="383"/>
                </a:lnTo>
                <a:lnTo>
                  <a:pt x="726" y="387"/>
                </a:lnTo>
                <a:lnTo>
                  <a:pt x="733" y="388"/>
                </a:lnTo>
                <a:lnTo>
                  <a:pt x="739" y="387"/>
                </a:lnTo>
                <a:lnTo>
                  <a:pt x="746" y="387"/>
                </a:lnTo>
                <a:lnTo>
                  <a:pt x="755" y="390"/>
                </a:lnTo>
                <a:lnTo>
                  <a:pt x="758" y="396"/>
                </a:lnTo>
                <a:lnTo>
                  <a:pt x="766" y="399"/>
                </a:lnTo>
                <a:lnTo>
                  <a:pt x="771" y="397"/>
                </a:lnTo>
                <a:lnTo>
                  <a:pt x="776" y="397"/>
                </a:lnTo>
                <a:lnTo>
                  <a:pt x="784" y="397"/>
                </a:lnTo>
                <a:lnTo>
                  <a:pt x="787" y="396"/>
                </a:lnTo>
                <a:lnTo>
                  <a:pt x="787" y="388"/>
                </a:lnTo>
                <a:lnTo>
                  <a:pt x="789" y="381"/>
                </a:lnTo>
                <a:lnTo>
                  <a:pt x="798" y="379"/>
                </a:lnTo>
                <a:lnTo>
                  <a:pt x="805" y="379"/>
                </a:lnTo>
                <a:lnTo>
                  <a:pt x="811" y="385"/>
                </a:lnTo>
                <a:lnTo>
                  <a:pt x="816" y="387"/>
                </a:lnTo>
                <a:lnTo>
                  <a:pt x="816" y="379"/>
                </a:lnTo>
                <a:lnTo>
                  <a:pt x="823" y="377"/>
                </a:lnTo>
                <a:lnTo>
                  <a:pt x="825" y="372"/>
                </a:lnTo>
                <a:lnTo>
                  <a:pt x="827" y="368"/>
                </a:lnTo>
                <a:lnTo>
                  <a:pt x="831" y="361"/>
                </a:lnTo>
                <a:lnTo>
                  <a:pt x="834" y="359"/>
                </a:lnTo>
                <a:lnTo>
                  <a:pt x="838" y="356"/>
                </a:lnTo>
                <a:lnTo>
                  <a:pt x="838" y="352"/>
                </a:lnTo>
                <a:lnTo>
                  <a:pt x="831" y="352"/>
                </a:lnTo>
                <a:lnTo>
                  <a:pt x="829" y="354"/>
                </a:lnTo>
                <a:lnTo>
                  <a:pt x="825" y="356"/>
                </a:lnTo>
                <a:lnTo>
                  <a:pt x="822" y="361"/>
                </a:lnTo>
                <a:lnTo>
                  <a:pt x="814" y="358"/>
                </a:lnTo>
                <a:lnTo>
                  <a:pt x="811" y="356"/>
                </a:lnTo>
                <a:lnTo>
                  <a:pt x="805" y="352"/>
                </a:lnTo>
                <a:lnTo>
                  <a:pt x="800" y="352"/>
                </a:lnTo>
                <a:lnTo>
                  <a:pt x="798" y="347"/>
                </a:lnTo>
                <a:lnTo>
                  <a:pt x="805" y="340"/>
                </a:lnTo>
                <a:lnTo>
                  <a:pt x="805" y="334"/>
                </a:lnTo>
                <a:lnTo>
                  <a:pt x="798" y="336"/>
                </a:lnTo>
                <a:lnTo>
                  <a:pt x="798" y="331"/>
                </a:lnTo>
                <a:lnTo>
                  <a:pt x="793" y="325"/>
                </a:lnTo>
                <a:lnTo>
                  <a:pt x="785" y="325"/>
                </a:lnTo>
                <a:lnTo>
                  <a:pt x="780" y="321"/>
                </a:lnTo>
                <a:lnTo>
                  <a:pt x="785" y="320"/>
                </a:lnTo>
                <a:lnTo>
                  <a:pt x="791" y="318"/>
                </a:lnTo>
                <a:lnTo>
                  <a:pt x="793" y="314"/>
                </a:lnTo>
                <a:lnTo>
                  <a:pt x="787" y="311"/>
                </a:lnTo>
                <a:lnTo>
                  <a:pt x="784" y="307"/>
                </a:lnTo>
                <a:lnTo>
                  <a:pt x="784" y="300"/>
                </a:lnTo>
                <a:lnTo>
                  <a:pt x="775" y="300"/>
                </a:lnTo>
                <a:lnTo>
                  <a:pt x="767" y="302"/>
                </a:lnTo>
                <a:lnTo>
                  <a:pt x="767" y="296"/>
                </a:lnTo>
                <a:lnTo>
                  <a:pt x="766" y="289"/>
                </a:lnTo>
                <a:lnTo>
                  <a:pt x="766" y="280"/>
                </a:lnTo>
                <a:lnTo>
                  <a:pt x="760" y="280"/>
                </a:lnTo>
                <a:lnTo>
                  <a:pt x="757" y="287"/>
                </a:lnTo>
                <a:lnTo>
                  <a:pt x="751" y="293"/>
                </a:lnTo>
                <a:lnTo>
                  <a:pt x="749" y="285"/>
                </a:lnTo>
                <a:lnTo>
                  <a:pt x="748" y="280"/>
                </a:lnTo>
                <a:lnTo>
                  <a:pt x="748" y="273"/>
                </a:lnTo>
                <a:lnTo>
                  <a:pt x="753" y="271"/>
                </a:lnTo>
                <a:lnTo>
                  <a:pt x="755" y="265"/>
                </a:lnTo>
                <a:lnTo>
                  <a:pt x="753" y="260"/>
                </a:lnTo>
                <a:lnTo>
                  <a:pt x="746" y="262"/>
                </a:lnTo>
                <a:lnTo>
                  <a:pt x="744" y="256"/>
                </a:lnTo>
                <a:lnTo>
                  <a:pt x="746" y="251"/>
                </a:lnTo>
                <a:lnTo>
                  <a:pt x="748" y="246"/>
                </a:lnTo>
                <a:lnTo>
                  <a:pt x="755" y="242"/>
                </a:lnTo>
                <a:lnTo>
                  <a:pt x="762" y="240"/>
                </a:lnTo>
                <a:lnTo>
                  <a:pt x="767" y="238"/>
                </a:lnTo>
                <a:lnTo>
                  <a:pt x="775" y="237"/>
                </a:lnTo>
                <a:lnTo>
                  <a:pt x="782" y="238"/>
                </a:lnTo>
                <a:lnTo>
                  <a:pt x="787" y="235"/>
                </a:lnTo>
                <a:lnTo>
                  <a:pt x="793" y="233"/>
                </a:lnTo>
                <a:lnTo>
                  <a:pt x="796" y="231"/>
                </a:lnTo>
                <a:lnTo>
                  <a:pt x="805" y="231"/>
                </a:lnTo>
                <a:lnTo>
                  <a:pt x="813" y="229"/>
                </a:lnTo>
                <a:lnTo>
                  <a:pt x="822" y="228"/>
                </a:lnTo>
                <a:lnTo>
                  <a:pt x="825" y="224"/>
                </a:lnTo>
                <a:lnTo>
                  <a:pt x="829" y="217"/>
                </a:lnTo>
                <a:lnTo>
                  <a:pt x="834" y="215"/>
                </a:lnTo>
                <a:lnTo>
                  <a:pt x="841" y="213"/>
                </a:lnTo>
                <a:lnTo>
                  <a:pt x="845" y="208"/>
                </a:lnTo>
                <a:lnTo>
                  <a:pt x="852" y="206"/>
                </a:lnTo>
                <a:lnTo>
                  <a:pt x="858" y="200"/>
                </a:lnTo>
                <a:lnTo>
                  <a:pt x="863" y="199"/>
                </a:lnTo>
                <a:lnTo>
                  <a:pt x="872" y="197"/>
                </a:lnTo>
                <a:lnTo>
                  <a:pt x="874" y="191"/>
                </a:lnTo>
                <a:lnTo>
                  <a:pt x="881" y="188"/>
                </a:lnTo>
                <a:lnTo>
                  <a:pt x="890" y="184"/>
                </a:lnTo>
                <a:lnTo>
                  <a:pt x="896" y="181"/>
                </a:lnTo>
                <a:lnTo>
                  <a:pt x="901" y="179"/>
                </a:lnTo>
                <a:lnTo>
                  <a:pt x="906" y="175"/>
                </a:lnTo>
                <a:lnTo>
                  <a:pt x="914" y="170"/>
                </a:lnTo>
                <a:lnTo>
                  <a:pt x="917" y="161"/>
                </a:lnTo>
                <a:lnTo>
                  <a:pt x="921" y="154"/>
                </a:lnTo>
                <a:lnTo>
                  <a:pt x="925" y="150"/>
                </a:lnTo>
                <a:lnTo>
                  <a:pt x="932" y="144"/>
                </a:lnTo>
                <a:lnTo>
                  <a:pt x="937" y="141"/>
                </a:lnTo>
                <a:lnTo>
                  <a:pt x="943" y="139"/>
                </a:lnTo>
                <a:lnTo>
                  <a:pt x="948" y="135"/>
                </a:lnTo>
                <a:lnTo>
                  <a:pt x="953" y="132"/>
                </a:lnTo>
                <a:lnTo>
                  <a:pt x="957" y="128"/>
                </a:lnTo>
                <a:lnTo>
                  <a:pt x="962" y="125"/>
                </a:lnTo>
                <a:lnTo>
                  <a:pt x="968" y="126"/>
                </a:lnTo>
                <a:lnTo>
                  <a:pt x="971" y="132"/>
                </a:lnTo>
                <a:lnTo>
                  <a:pt x="971" y="137"/>
                </a:lnTo>
                <a:lnTo>
                  <a:pt x="971" y="143"/>
                </a:lnTo>
                <a:lnTo>
                  <a:pt x="973" y="150"/>
                </a:lnTo>
                <a:lnTo>
                  <a:pt x="975" y="159"/>
                </a:lnTo>
                <a:lnTo>
                  <a:pt x="982" y="164"/>
                </a:lnTo>
                <a:lnTo>
                  <a:pt x="990" y="164"/>
                </a:lnTo>
                <a:lnTo>
                  <a:pt x="997" y="164"/>
                </a:lnTo>
                <a:lnTo>
                  <a:pt x="1000" y="170"/>
                </a:lnTo>
                <a:lnTo>
                  <a:pt x="999" y="175"/>
                </a:lnTo>
                <a:lnTo>
                  <a:pt x="995" y="181"/>
                </a:lnTo>
                <a:lnTo>
                  <a:pt x="991" y="188"/>
                </a:lnTo>
                <a:lnTo>
                  <a:pt x="988" y="193"/>
                </a:lnTo>
                <a:lnTo>
                  <a:pt x="984" y="199"/>
                </a:lnTo>
                <a:lnTo>
                  <a:pt x="979" y="206"/>
                </a:lnTo>
                <a:lnTo>
                  <a:pt x="977" y="210"/>
                </a:lnTo>
                <a:lnTo>
                  <a:pt x="973" y="217"/>
                </a:lnTo>
                <a:lnTo>
                  <a:pt x="971" y="224"/>
                </a:lnTo>
                <a:lnTo>
                  <a:pt x="966" y="228"/>
                </a:lnTo>
                <a:lnTo>
                  <a:pt x="964" y="237"/>
                </a:lnTo>
                <a:lnTo>
                  <a:pt x="962" y="247"/>
                </a:lnTo>
                <a:lnTo>
                  <a:pt x="961" y="253"/>
                </a:lnTo>
                <a:lnTo>
                  <a:pt x="959" y="258"/>
                </a:lnTo>
                <a:lnTo>
                  <a:pt x="959" y="265"/>
                </a:lnTo>
                <a:lnTo>
                  <a:pt x="961" y="271"/>
                </a:lnTo>
                <a:lnTo>
                  <a:pt x="957" y="280"/>
                </a:lnTo>
                <a:lnTo>
                  <a:pt x="955" y="287"/>
                </a:lnTo>
                <a:lnTo>
                  <a:pt x="953" y="296"/>
                </a:lnTo>
                <a:lnTo>
                  <a:pt x="950" y="302"/>
                </a:lnTo>
                <a:lnTo>
                  <a:pt x="943" y="307"/>
                </a:lnTo>
                <a:lnTo>
                  <a:pt x="937" y="311"/>
                </a:lnTo>
                <a:lnTo>
                  <a:pt x="932" y="312"/>
                </a:lnTo>
                <a:lnTo>
                  <a:pt x="926" y="312"/>
                </a:lnTo>
                <a:lnTo>
                  <a:pt x="923" y="318"/>
                </a:lnTo>
                <a:lnTo>
                  <a:pt x="919" y="325"/>
                </a:lnTo>
                <a:lnTo>
                  <a:pt x="926" y="334"/>
                </a:lnTo>
                <a:lnTo>
                  <a:pt x="932" y="336"/>
                </a:lnTo>
                <a:lnTo>
                  <a:pt x="937" y="336"/>
                </a:lnTo>
                <a:lnTo>
                  <a:pt x="946" y="338"/>
                </a:lnTo>
                <a:lnTo>
                  <a:pt x="955" y="340"/>
                </a:lnTo>
                <a:lnTo>
                  <a:pt x="962" y="341"/>
                </a:lnTo>
                <a:lnTo>
                  <a:pt x="968" y="347"/>
                </a:lnTo>
                <a:lnTo>
                  <a:pt x="973" y="350"/>
                </a:lnTo>
                <a:lnTo>
                  <a:pt x="979" y="356"/>
                </a:lnTo>
                <a:lnTo>
                  <a:pt x="982" y="358"/>
                </a:lnTo>
                <a:lnTo>
                  <a:pt x="988" y="361"/>
                </a:lnTo>
                <a:lnTo>
                  <a:pt x="991" y="365"/>
                </a:lnTo>
                <a:lnTo>
                  <a:pt x="997" y="370"/>
                </a:lnTo>
                <a:lnTo>
                  <a:pt x="1002" y="374"/>
                </a:lnTo>
                <a:lnTo>
                  <a:pt x="1004" y="379"/>
                </a:lnTo>
                <a:lnTo>
                  <a:pt x="1009" y="383"/>
                </a:lnTo>
                <a:lnTo>
                  <a:pt x="1017" y="385"/>
                </a:lnTo>
                <a:lnTo>
                  <a:pt x="1022" y="387"/>
                </a:lnTo>
                <a:lnTo>
                  <a:pt x="1035" y="383"/>
                </a:lnTo>
                <a:lnTo>
                  <a:pt x="1040" y="376"/>
                </a:lnTo>
                <a:lnTo>
                  <a:pt x="1044" y="370"/>
                </a:lnTo>
                <a:lnTo>
                  <a:pt x="1047" y="368"/>
                </a:lnTo>
                <a:lnTo>
                  <a:pt x="1051" y="370"/>
                </a:lnTo>
                <a:lnTo>
                  <a:pt x="1058" y="368"/>
                </a:lnTo>
                <a:lnTo>
                  <a:pt x="1065" y="367"/>
                </a:lnTo>
                <a:lnTo>
                  <a:pt x="1074" y="368"/>
                </a:lnTo>
                <a:lnTo>
                  <a:pt x="1082" y="368"/>
                </a:lnTo>
                <a:lnTo>
                  <a:pt x="1089" y="367"/>
                </a:lnTo>
                <a:lnTo>
                  <a:pt x="1098" y="368"/>
                </a:lnTo>
                <a:lnTo>
                  <a:pt x="1103" y="367"/>
                </a:lnTo>
                <a:lnTo>
                  <a:pt x="1109" y="367"/>
                </a:lnTo>
                <a:lnTo>
                  <a:pt x="1116" y="365"/>
                </a:lnTo>
                <a:lnTo>
                  <a:pt x="1121" y="370"/>
                </a:lnTo>
                <a:lnTo>
                  <a:pt x="1129" y="374"/>
                </a:lnTo>
                <a:lnTo>
                  <a:pt x="1138" y="383"/>
                </a:lnTo>
                <a:lnTo>
                  <a:pt x="1143" y="388"/>
                </a:lnTo>
                <a:lnTo>
                  <a:pt x="1143" y="396"/>
                </a:lnTo>
                <a:lnTo>
                  <a:pt x="1138" y="399"/>
                </a:lnTo>
                <a:lnTo>
                  <a:pt x="1134" y="405"/>
                </a:lnTo>
                <a:lnTo>
                  <a:pt x="1136" y="408"/>
                </a:lnTo>
                <a:lnTo>
                  <a:pt x="1141" y="408"/>
                </a:lnTo>
                <a:lnTo>
                  <a:pt x="1148" y="403"/>
                </a:lnTo>
                <a:lnTo>
                  <a:pt x="1156" y="399"/>
                </a:lnTo>
                <a:lnTo>
                  <a:pt x="1165" y="401"/>
                </a:lnTo>
                <a:lnTo>
                  <a:pt x="1170" y="405"/>
                </a:lnTo>
                <a:lnTo>
                  <a:pt x="1172" y="412"/>
                </a:lnTo>
                <a:lnTo>
                  <a:pt x="1172" y="417"/>
                </a:lnTo>
                <a:lnTo>
                  <a:pt x="1170" y="423"/>
                </a:lnTo>
                <a:lnTo>
                  <a:pt x="1165" y="428"/>
                </a:lnTo>
                <a:lnTo>
                  <a:pt x="1159" y="433"/>
                </a:lnTo>
                <a:lnTo>
                  <a:pt x="1152" y="432"/>
                </a:lnTo>
                <a:lnTo>
                  <a:pt x="1147" y="428"/>
                </a:lnTo>
                <a:lnTo>
                  <a:pt x="1141" y="424"/>
                </a:lnTo>
                <a:lnTo>
                  <a:pt x="1136" y="423"/>
                </a:lnTo>
                <a:lnTo>
                  <a:pt x="1134" y="428"/>
                </a:lnTo>
                <a:lnTo>
                  <a:pt x="1136" y="433"/>
                </a:lnTo>
                <a:lnTo>
                  <a:pt x="1139" y="437"/>
                </a:lnTo>
                <a:lnTo>
                  <a:pt x="1141" y="443"/>
                </a:lnTo>
                <a:lnTo>
                  <a:pt x="1139" y="450"/>
                </a:lnTo>
                <a:lnTo>
                  <a:pt x="1132" y="452"/>
                </a:lnTo>
                <a:lnTo>
                  <a:pt x="1125" y="452"/>
                </a:lnTo>
                <a:lnTo>
                  <a:pt x="1118" y="457"/>
                </a:lnTo>
                <a:lnTo>
                  <a:pt x="1121" y="466"/>
                </a:lnTo>
                <a:lnTo>
                  <a:pt x="1123" y="473"/>
                </a:lnTo>
                <a:lnTo>
                  <a:pt x="1125" y="477"/>
                </a:lnTo>
                <a:lnTo>
                  <a:pt x="1127" y="482"/>
                </a:lnTo>
                <a:lnTo>
                  <a:pt x="1130" y="486"/>
                </a:lnTo>
                <a:lnTo>
                  <a:pt x="1134" y="486"/>
                </a:lnTo>
                <a:lnTo>
                  <a:pt x="1136" y="489"/>
                </a:lnTo>
                <a:lnTo>
                  <a:pt x="1134" y="495"/>
                </a:lnTo>
                <a:lnTo>
                  <a:pt x="1125" y="500"/>
                </a:lnTo>
                <a:lnTo>
                  <a:pt x="1120" y="504"/>
                </a:lnTo>
                <a:lnTo>
                  <a:pt x="1112" y="504"/>
                </a:lnTo>
                <a:lnTo>
                  <a:pt x="1107" y="502"/>
                </a:lnTo>
                <a:lnTo>
                  <a:pt x="1102" y="502"/>
                </a:lnTo>
                <a:lnTo>
                  <a:pt x="1094" y="504"/>
                </a:lnTo>
                <a:lnTo>
                  <a:pt x="1091" y="511"/>
                </a:lnTo>
                <a:lnTo>
                  <a:pt x="1092" y="518"/>
                </a:lnTo>
                <a:lnTo>
                  <a:pt x="1094" y="524"/>
                </a:lnTo>
                <a:lnTo>
                  <a:pt x="1102" y="526"/>
                </a:lnTo>
                <a:lnTo>
                  <a:pt x="1111" y="527"/>
                </a:lnTo>
                <a:lnTo>
                  <a:pt x="1114" y="529"/>
                </a:lnTo>
                <a:lnTo>
                  <a:pt x="1114" y="536"/>
                </a:lnTo>
                <a:lnTo>
                  <a:pt x="1114" y="542"/>
                </a:lnTo>
                <a:lnTo>
                  <a:pt x="1116" y="547"/>
                </a:lnTo>
                <a:lnTo>
                  <a:pt x="1112" y="553"/>
                </a:lnTo>
                <a:lnTo>
                  <a:pt x="1107" y="549"/>
                </a:lnTo>
                <a:lnTo>
                  <a:pt x="1102" y="544"/>
                </a:lnTo>
                <a:lnTo>
                  <a:pt x="1098" y="547"/>
                </a:lnTo>
                <a:lnTo>
                  <a:pt x="1096" y="553"/>
                </a:lnTo>
                <a:lnTo>
                  <a:pt x="1092" y="560"/>
                </a:lnTo>
                <a:lnTo>
                  <a:pt x="1091" y="564"/>
                </a:lnTo>
                <a:lnTo>
                  <a:pt x="1083" y="565"/>
                </a:lnTo>
                <a:lnTo>
                  <a:pt x="1076" y="571"/>
                </a:lnTo>
                <a:lnTo>
                  <a:pt x="1082" y="573"/>
                </a:lnTo>
                <a:lnTo>
                  <a:pt x="1089" y="578"/>
                </a:lnTo>
                <a:lnTo>
                  <a:pt x="1092" y="583"/>
                </a:lnTo>
                <a:lnTo>
                  <a:pt x="1098" y="589"/>
                </a:lnTo>
                <a:lnTo>
                  <a:pt x="1103" y="594"/>
                </a:lnTo>
                <a:lnTo>
                  <a:pt x="1103" y="600"/>
                </a:lnTo>
                <a:lnTo>
                  <a:pt x="1103" y="605"/>
                </a:lnTo>
                <a:lnTo>
                  <a:pt x="1107" y="612"/>
                </a:lnTo>
                <a:lnTo>
                  <a:pt x="1112" y="616"/>
                </a:lnTo>
                <a:lnTo>
                  <a:pt x="1120" y="616"/>
                </a:lnTo>
                <a:lnTo>
                  <a:pt x="1123" y="614"/>
                </a:lnTo>
                <a:lnTo>
                  <a:pt x="1127" y="609"/>
                </a:lnTo>
                <a:lnTo>
                  <a:pt x="1132" y="609"/>
                </a:lnTo>
                <a:lnTo>
                  <a:pt x="1136" y="609"/>
                </a:lnTo>
                <a:lnTo>
                  <a:pt x="1141" y="607"/>
                </a:lnTo>
                <a:lnTo>
                  <a:pt x="1147" y="605"/>
                </a:lnTo>
                <a:lnTo>
                  <a:pt x="1152" y="605"/>
                </a:lnTo>
                <a:lnTo>
                  <a:pt x="1159" y="603"/>
                </a:lnTo>
                <a:lnTo>
                  <a:pt x="1165" y="601"/>
                </a:lnTo>
                <a:lnTo>
                  <a:pt x="1170" y="596"/>
                </a:lnTo>
                <a:lnTo>
                  <a:pt x="1174" y="592"/>
                </a:lnTo>
                <a:lnTo>
                  <a:pt x="1179" y="589"/>
                </a:lnTo>
                <a:lnTo>
                  <a:pt x="1185" y="587"/>
                </a:lnTo>
                <a:lnTo>
                  <a:pt x="1194" y="587"/>
                </a:lnTo>
                <a:lnTo>
                  <a:pt x="1201" y="582"/>
                </a:lnTo>
                <a:lnTo>
                  <a:pt x="1203" y="576"/>
                </a:lnTo>
                <a:lnTo>
                  <a:pt x="1208" y="574"/>
                </a:lnTo>
                <a:lnTo>
                  <a:pt x="1212" y="576"/>
                </a:lnTo>
                <a:lnTo>
                  <a:pt x="1217" y="580"/>
                </a:lnTo>
                <a:lnTo>
                  <a:pt x="1221" y="583"/>
                </a:lnTo>
                <a:lnTo>
                  <a:pt x="1230" y="585"/>
                </a:lnTo>
                <a:lnTo>
                  <a:pt x="1235" y="587"/>
                </a:lnTo>
                <a:lnTo>
                  <a:pt x="1239" y="594"/>
                </a:lnTo>
                <a:lnTo>
                  <a:pt x="1239" y="600"/>
                </a:lnTo>
                <a:lnTo>
                  <a:pt x="1241" y="607"/>
                </a:lnTo>
                <a:lnTo>
                  <a:pt x="1248" y="610"/>
                </a:lnTo>
                <a:lnTo>
                  <a:pt x="1253" y="612"/>
                </a:lnTo>
                <a:lnTo>
                  <a:pt x="1260" y="614"/>
                </a:lnTo>
                <a:lnTo>
                  <a:pt x="1264" y="618"/>
                </a:lnTo>
                <a:lnTo>
                  <a:pt x="1269" y="621"/>
                </a:lnTo>
                <a:lnTo>
                  <a:pt x="1277" y="623"/>
                </a:lnTo>
                <a:lnTo>
                  <a:pt x="1282" y="623"/>
                </a:lnTo>
                <a:lnTo>
                  <a:pt x="1289" y="621"/>
                </a:lnTo>
                <a:lnTo>
                  <a:pt x="1300" y="616"/>
                </a:lnTo>
                <a:lnTo>
                  <a:pt x="1307" y="616"/>
                </a:lnTo>
                <a:lnTo>
                  <a:pt x="1311" y="616"/>
                </a:lnTo>
                <a:lnTo>
                  <a:pt x="1316" y="618"/>
                </a:lnTo>
                <a:lnTo>
                  <a:pt x="1320" y="623"/>
                </a:lnTo>
                <a:lnTo>
                  <a:pt x="1325" y="623"/>
                </a:lnTo>
                <a:lnTo>
                  <a:pt x="1336" y="621"/>
                </a:lnTo>
                <a:lnTo>
                  <a:pt x="1345" y="621"/>
                </a:lnTo>
                <a:lnTo>
                  <a:pt x="1351" y="620"/>
                </a:lnTo>
                <a:lnTo>
                  <a:pt x="1358" y="616"/>
                </a:lnTo>
                <a:lnTo>
                  <a:pt x="1365" y="616"/>
                </a:lnTo>
                <a:lnTo>
                  <a:pt x="1374" y="616"/>
                </a:lnTo>
                <a:lnTo>
                  <a:pt x="1380" y="616"/>
                </a:lnTo>
                <a:lnTo>
                  <a:pt x="1387" y="614"/>
                </a:lnTo>
                <a:lnTo>
                  <a:pt x="1394" y="612"/>
                </a:lnTo>
                <a:lnTo>
                  <a:pt x="1403" y="614"/>
                </a:lnTo>
                <a:lnTo>
                  <a:pt x="1410" y="614"/>
                </a:lnTo>
                <a:lnTo>
                  <a:pt x="1419" y="612"/>
                </a:lnTo>
                <a:lnTo>
                  <a:pt x="1427" y="616"/>
                </a:lnTo>
                <a:lnTo>
                  <a:pt x="1434" y="620"/>
                </a:lnTo>
                <a:lnTo>
                  <a:pt x="1439" y="618"/>
                </a:lnTo>
                <a:lnTo>
                  <a:pt x="1445" y="612"/>
                </a:lnTo>
                <a:lnTo>
                  <a:pt x="1454" y="607"/>
                </a:lnTo>
                <a:lnTo>
                  <a:pt x="1461" y="607"/>
                </a:lnTo>
                <a:lnTo>
                  <a:pt x="1465" y="603"/>
                </a:lnTo>
                <a:lnTo>
                  <a:pt x="1466" y="598"/>
                </a:lnTo>
                <a:lnTo>
                  <a:pt x="1472" y="600"/>
                </a:lnTo>
                <a:lnTo>
                  <a:pt x="1481" y="600"/>
                </a:lnTo>
                <a:lnTo>
                  <a:pt x="1486" y="600"/>
                </a:lnTo>
                <a:lnTo>
                  <a:pt x="1492" y="600"/>
                </a:lnTo>
                <a:lnTo>
                  <a:pt x="1501" y="601"/>
                </a:lnTo>
                <a:lnTo>
                  <a:pt x="1508" y="605"/>
                </a:lnTo>
                <a:lnTo>
                  <a:pt x="1511" y="607"/>
                </a:lnTo>
                <a:lnTo>
                  <a:pt x="1515" y="610"/>
                </a:lnTo>
                <a:lnTo>
                  <a:pt x="1519" y="614"/>
                </a:lnTo>
                <a:lnTo>
                  <a:pt x="1524" y="616"/>
                </a:lnTo>
                <a:lnTo>
                  <a:pt x="1530" y="618"/>
                </a:lnTo>
                <a:lnTo>
                  <a:pt x="1533" y="618"/>
                </a:lnTo>
                <a:lnTo>
                  <a:pt x="1540" y="620"/>
                </a:lnTo>
                <a:lnTo>
                  <a:pt x="1548" y="621"/>
                </a:lnTo>
                <a:lnTo>
                  <a:pt x="1551" y="621"/>
                </a:lnTo>
                <a:lnTo>
                  <a:pt x="1558" y="623"/>
                </a:lnTo>
                <a:lnTo>
                  <a:pt x="1562" y="630"/>
                </a:lnTo>
                <a:lnTo>
                  <a:pt x="1567" y="636"/>
                </a:lnTo>
                <a:lnTo>
                  <a:pt x="1571" y="639"/>
                </a:lnTo>
                <a:lnTo>
                  <a:pt x="1576" y="641"/>
                </a:lnTo>
                <a:lnTo>
                  <a:pt x="1582" y="641"/>
                </a:lnTo>
                <a:lnTo>
                  <a:pt x="1587" y="639"/>
                </a:lnTo>
                <a:lnTo>
                  <a:pt x="1595" y="639"/>
                </a:lnTo>
                <a:lnTo>
                  <a:pt x="1600" y="641"/>
                </a:lnTo>
                <a:lnTo>
                  <a:pt x="1605" y="645"/>
                </a:lnTo>
                <a:lnTo>
                  <a:pt x="1611" y="648"/>
                </a:lnTo>
                <a:lnTo>
                  <a:pt x="1616" y="650"/>
                </a:lnTo>
                <a:lnTo>
                  <a:pt x="1625" y="654"/>
                </a:lnTo>
                <a:lnTo>
                  <a:pt x="1631" y="659"/>
                </a:lnTo>
                <a:lnTo>
                  <a:pt x="1636" y="665"/>
                </a:lnTo>
                <a:lnTo>
                  <a:pt x="1638" y="670"/>
                </a:lnTo>
                <a:lnTo>
                  <a:pt x="1640" y="676"/>
                </a:lnTo>
                <a:lnTo>
                  <a:pt x="1642" y="683"/>
                </a:lnTo>
                <a:lnTo>
                  <a:pt x="1642" y="692"/>
                </a:lnTo>
                <a:lnTo>
                  <a:pt x="1642" y="697"/>
                </a:lnTo>
                <a:lnTo>
                  <a:pt x="1642" y="703"/>
                </a:lnTo>
                <a:lnTo>
                  <a:pt x="1643" y="708"/>
                </a:lnTo>
                <a:lnTo>
                  <a:pt x="1647" y="715"/>
                </a:lnTo>
                <a:lnTo>
                  <a:pt x="1654" y="719"/>
                </a:lnTo>
                <a:lnTo>
                  <a:pt x="1658" y="715"/>
                </a:lnTo>
                <a:lnTo>
                  <a:pt x="1663" y="715"/>
                </a:lnTo>
                <a:lnTo>
                  <a:pt x="1670" y="719"/>
                </a:lnTo>
                <a:lnTo>
                  <a:pt x="1679" y="722"/>
                </a:lnTo>
                <a:lnTo>
                  <a:pt x="1685" y="726"/>
                </a:lnTo>
                <a:lnTo>
                  <a:pt x="1688" y="728"/>
                </a:lnTo>
                <a:lnTo>
                  <a:pt x="1694" y="732"/>
                </a:lnTo>
                <a:lnTo>
                  <a:pt x="1697" y="726"/>
                </a:lnTo>
                <a:lnTo>
                  <a:pt x="1705" y="722"/>
                </a:lnTo>
                <a:lnTo>
                  <a:pt x="1705" y="715"/>
                </a:lnTo>
                <a:lnTo>
                  <a:pt x="1712" y="717"/>
                </a:lnTo>
                <a:lnTo>
                  <a:pt x="1717" y="717"/>
                </a:lnTo>
                <a:lnTo>
                  <a:pt x="1723" y="719"/>
                </a:lnTo>
                <a:lnTo>
                  <a:pt x="1721" y="713"/>
                </a:lnTo>
                <a:lnTo>
                  <a:pt x="1716" y="708"/>
                </a:lnTo>
                <a:lnTo>
                  <a:pt x="1714" y="703"/>
                </a:lnTo>
                <a:lnTo>
                  <a:pt x="1719" y="703"/>
                </a:lnTo>
                <a:lnTo>
                  <a:pt x="1723" y="703"/>
                </a:lnTo>
                <a:lnTo>
                  <a:pt x="1725" y="697"/>
                </a:lnTo>
                <a:lnTo>
                  <a:pt x="1726" y="692"/>
                </a:lnTo>
                <a:lnTo>
                  <a:pt x="1732" y="692"/>
                </a:lnTo>
                <a:lnTo>
                  <a:pt x="1735" y="697"/>
                </a:lnTo>
                <a:lnTo>
                  <a:pt x="1739" y="701"/>
                </a:lnTo>
                <a:lnTo>
                  <a:pt x="1743" y="699"/>
                </a:lnTo>
                <a:lnTo>
                  <a:pt x="1748" y="703"/>
                </a:lnTo>
                <a:lnTo>
                  <a:pt x="1750" y="704"/>
                </a:lnTo>
                <a:lnTo>
                  <a:pt x="1755" y="704"/>
                </a:lnTo>
                <a:lnTo>
                  <a:pt x="1761" y="704"/>
                </a:lnTo>
                <a:lnTo>
                  <a:pt x="1764" y="710"/>
                </a:lnTo>
                <a:lnTo>
                  <a:pt x="1770" y="713"/>
                </a:lnTo>
                <a:lnTo>
                  <a:pt x="1777" y="713"/>
                </a:lnTo>
                <a:lnTo>
                  <a:pt x="1775" y="706"/>
                </a:lnTo>
                <a:lnTo>
                  <a:pt x="1772" y="703"/>
                </a:lnTo>
                <a:lnTo>
                  <a:pt x="1773" y="697"/>
                </a:lnTo>
                <a:lnTo>
                  <a:pt x="1779" y="694"/>
                </a:lnTo>
                <a:lnTo>
                  <a:pt x="1784" y="694"/>
                </a:lnTo>
                <a:lnTo>
                  <a:pt x="1786" y="699"/>
                </a:lnTo>
                <a:lnTo>
                  <a:pt x="1791" y="699"/>
                </a:lnTo>
                <a:lnTo>
                  <a:pt x="1795" y="695"/>
                </a:lnTo>
                <a:lnTo>
                  <a:pt x="1795" y="690"/>
                </a:lnTo>
                <a:lnTo>
                  <a:pt x="1800" y="690"/>
                </a:lnTo>
                <a:lnTo>
                  <a:pt x="1808" y="694"/>
                </a:lnTo>
                <a:lnTo>
                  <a:pt x="1815" y="686"/>
                </a:lnTo>
                <a:lnTo>
                  <a:pt x="1818" y="686"/>
                </a:lnTo>
                <a:lnTo>
                  <a:pt x="1822" y="690"/>
                </a:lnTo>
                <a:lnTo>
                  <a:pt x="1828" y="694"/>
                </a:lnTo>
                <a:lnTo>
                  <a:pt x="1831" y="688"/>
                </a:lnTo>
                <a:lnTo>
                  <a:pt x="1838" y="690"/>
                </a:lnTo>
                <a:lnTo>
                  <a:pt x="1846" y="694"/>
                </a:lnTo>
                <a:lnTo>
                  <a:pt x="1851" y="697"/>
                </a:lnTo>
                <a:lnTo>
                  <a:pt x="1856" y="701"/>
                </a:lnTo>
                <a:lnTo>
                  <a:pt x="1862" y="703"/>
                </a:lnTo>
                <a:lnTo>
                  <a:pt x="1909" y="688"/>
                </a:lnTo>
                <a:lnTo>
                  <a:pt x="1914" y="695"/>
                </a:lnTo>
                <a:lnTo>
                  <a:pt x="1918" y="703"/>
                </a:lnTo>
                <a:lnTo>
                  <a:pt x="1925" y="704"/>
                </a:lnTo>
                <a:lnTo>
                  <a:pt x="1932" y="710"/>
                </a:lnTo>
                <a:lnTo>
                  <a:pt x="1938" y="717"/>
                </a:lnTo>
                <a:lnTo>
                  <a:pt x="1932" y="724"/>
                </a:lnTo>
                <a:lnTo>
                  <a:pt x="1921" y="726"/>
                </a:lnTo>
                <a:lnTo>
                  <a:pt x="1912" y="728"/>
                </a:lnTo>
                <a:lnTo>
                  <a:pt x="1909" y="730"/>
                </a:lnTo>
                <a:lnTo>
                  <a:pt x="1905" y="733"/>
                </a:lnTo>
                <a:lnTo>
                  <a:pt x="1905" y="744"/>
                </a:lnTo>
                <a:lnTo>
                  <a:pt x="1907" y="753"/>
                </a:lnTo>
                <a:lnTo>
                  <a:pt x="1909" y="762"/>
                </a:lnTo>
                <a:lnTo>
                  <a:pt x="1912" y="771"/>
                </a:lnTo>
                <a:lnTo>
                  <a:pt x="1911" y="782"/>
                </a:lnTo>
                <a:lnTo>
                  <a:pt x="1909" y="789"/>
                </a:lnTo>
                <a:lnTo>
                  <a:pt x="1903" y="797"/>
                </a:lnTo>
                <a:lnTo>
                  <a:pt x="1896" y="802"/>
                </a:lnTo>
                <a:lnTo>
                  <a:pt x="1887" y="806"/>
                </a:lnTo>
                <a:lnTo>
                  <a:pt x="1876" y="807"/>
                </a:lnTo>
                <a:lnTo>
                  <a:pt x="1867" y="811"/>
                </a:lnTo>
                <a:lnTo>
                  <a:pt x="1855" y="811"/>
                </a:lnTo>
                <a:lnTo>
                  <a:pt x="1842" y="811"/>
                </a:lnTo>
                <a:lnTo>
                  <a:pt x="1829" y="811"/>
                </a:lnTo>
                <a:lnTo>
                  <a:pt x="1818" y="813"/>
                </a:lnTo>
                <a:lnTo>
                  <a:pt x="1809" y="815"/>
                </a:lnTo>
                <a:lnTo>
                  <a:pt x="1799" y="820"/>
                </a:lnTo>
                <a:lnTo>
                  <a:pt x="1790" y="822"/>
                </a:lnTo>
                <a:lnTo>
                  <a:pt x="1782" y="825"/>
                </a:lnTo>
                <a:lnTo>
                  <a:pt x="1775" y="831"/>
                </a:lnTo>
                <a:lnTo>
                  <a:pt x="1770" y="836"/>
                </a:lnTo>
                <a:lnTo>
                  <a:pt x="1764" y="843"/>
                </a:lnTo>
                <a:lnTo>
                  <a:pt x="1759" y="849"/>
                </a:lnTo>
                <a:lnTo>
                  <a:pt x="1748" y="851"/>
                </a:lnTo>
                <a:lnTo>
                  <a:pt x="1737" y="853"/>
                </a:lnTo>
                <a:lnTo>
                  <a:pt x="1728" y="856"/>
                </a:lnTo>
                <a:lnTo>
                  <a:pt x="1717" y="858"/>
                </a:lnTo>
                <a:lnTo>
                  <a:pt x="1710" y="863"/>
                </a:lnTo>
                <a:lnTo>
                  <a:pt x="1705" y="871"/>
                </a:lnTo>
                <a:lnTo>
                  <a:pt x="1701" y="876"/>
                </a:lnTo>
                <a:lnTo>
                  <a:pt x="1701" y="887"/>
                </a:lnTo>
                <a:lnTo>
                  <a:pt x="1703" y="898"/>
                </a:lnTo>
                <a:lnTo>
                  <a:pt x="1705" y="909"/>
                </a:lnTo>
                <a:lnTo>
                  <a:pt x="1703" y="919"/>
                </a:lnTo>
                <a:lnTo>
                  <a:pt x="1701" y="927"/>
                </a:lnTo>
                <a:lnTo>
                  <a:pt x="1696" y="932"/>
                </a:lnTo>
                <a:lnTo>
                  <a:pt x="1687" y="936"/>
                </a:lnTo>
                <a:lnTo>
                  <a:pt x="1678" y="939"/>
                </a:lnTo>
                <a:lnTo>
                  <a:pt x="1669" y="943"/>
                </a:lnTo>
                <a:lnTo>
                  <a:pt x="1665" y="952"/>
                </a:lnTo>
                <a:lnTo>
                  <a:pt x="1667" y="961"/>
                </a:lnTo>
                <a:lnTo>
                  <a:pt x="1667" y="970"/>
                </a:lnTo>
                <a:lnTo>
                  <a:pt x="1663" y="979"/>
                </a:lnTo>
                <a:lnTo>
                  <a:pt x="1656" y="984"/>
                </a:lnTo>
                <a:lnTo>
                  <a:pt x="1652" y="990"/>
                </a:lnTo>
                <a:lnTo>
                  <a:pt x="1609" y="966"/>
                </a:lnTo>
                <a:lnTo>
                  <a:pt x="1602" y="963"/>
                </a:lnTo>
                <a:lnTo>
                  <a:pt x="1596" y="959"/>
                </a:lnTo>
                <a:lnTo>
                  <a:pt x="1593" y="952"/>
                </a:lnTo>
                <a:lnTo>
                  <a:pt x="1589" y="948"/>
                </a:lnTo>
                <a:lnTo>
                  <a:pt x="1578" y="948"/>
                </a:lnTo>
                <a:lnTo>
                  <a:pt x="1569" y="948"/>
                </a:lnTo>
                <a:lnTo>
                  <a:pt x="1560" y="948"/>
                </a:lnTo>
                <a:lnTo>
                  <a:pt x="1551" y="945"/>
                </a:lnTo>
                <a:lnTo>
                  <a:pt x="1544" y="945"/>
                </a:lnTo>
                <a:lnTo>
                  <a:pt x="1540" y="943"/>
                </a:lnTo>
                <a:lnTo>
                  <a:pt x="1531" y="941"/>
                </a:lnTo>
                <a:lnTo>
                  <a:pt x="1524" y="941"/>
                </a:lnTo>
                <a:lnTo>
                  <a:pt x="1519" y="941"/>
                </a:lnTo>
                <a:lnTo>
                  <a:pt x="1513" y="937"/>
                </a:lnTo>
                <a:lnTo>
                  <a:pt x="1504" y="936"/>
                </a:lnTo>
                <a:lnTo>
                  <a:pt x="1493" y="936"/>
                </a:lnTo>
                <a:lnTo>
                  <a:pt x="1484" y="941"/>
                </a:lnTo>
                <a:lnTo>
                  <a:pt x="1481" y="945"/>
                </a:lnTo>
                <a:lnTo>
                  <a:pt x="1474" y="946"/>
                </a:lnTo>
                <a:lnTo>
                  <a:pt x="1465" y="952"/>
                </a:lnTo>
                <a:lnTo>
                  <a:pt x="1463" y="961"/>
                </a:lnTo>
                <a:lnTo>
                  <a:pt x="1461" y="968"/>
                </a:lnTo>
                <a:lnTo>
                  <a:pt x="1457" y="977"/>
                </a:lnTo>
                <a:lnTo>
                  <a:pt x="1450" y="981"/>
                </a:lnTo>
                <a:lnTo>
                  <a:pt x="1443" y="983"/>
                </a:lnTo>
                <a:lnTo>
                  <a:pt x="1439" y="988"/>
                </a:lnTo>
                <a:lnTo>
                  <a:pt x="1437" y="993"/>
                </a:lnTo>
                <a:lnTo>
                  <a:pt x="1432" y="999"/>
                </a:lnTo>
                <a:lnTo>
                  <a:pt x="1423" y="1002"/>
                </a:lnTo>
                <a:lnTo>
                  <a:pt x="1416" y="1006"/>
                </a:lnTo>
                <a:lnTo>
                  <a:pt x="1412" y="1011"/>
                </a:lnTo>
                <a:lnTo>
                  <a:pt x="1412" y="1017"/>
                </a:lnTo>
                <a:lnTo>
                  <a:pt x="1414" y="1022"/>
                </a:lnTo>
                <a:lnTo>
                  <a:pt x="1416" y="1026"/>
                </a:lnTo>
                <a:lnTo>
                  <a:pt x="1418" y="1033"/>
                </a:lnTo>
                <a:lnTo>
                  <a:pt x="1414" y="1039"/>
                </a:lnTo>
                <a:lnTo>
                  <a:pt x="1410" y="1048"/>
                </a:lnTo>
                <a:lnTo>
                  <a:pt x="1409" y="1051"/>
                </a:lnTo>
                <a:lnTo>
                  <a:pt x="1405" y="1055"/>
                </a:lnTo>
                <a:lnTo>
                  <a:pt x="1396" y="1064"/>
                </a:lnTo>
                <a:lnTo>
                  <a:pt x="1390" y="1067"/>
                </a:lnTo>
                <a:lnTo>
                  <a:pt x="1385" y="1069"/>
                </a:lnTo>
                <a:lnTo>
                  <a:pt x="1376" y="1077"/>
                </a:lnTo>
                <a:lnTo>
                  <a:pt x="1371" y="1084"/>
                </a:lnTo>
                <a:lnTo>
                  <a:pt x="1369" y="1089"/>
                </a:lnTo>
                <a:lnTo>
                  <a:pt x="1363" y="1095"/>
                </a:lnTo>
                <a:lnTo>
                  <a:pt x="1362" y="1102"/>
                </a:lnTo>
                <a:lnTo>
                  <a:pt x="1363" y="1105"/>
                </a:lnTo>
                <a:lnTo>
                  <a:pt x="1363" y="1111"/>
                </a:lnTo>
                <a:lnTo>
                  <a:pt x="1367" y="1116"/>
                </a:lnTo>
                <a:lnTo>
                  <a:pt x="1369" y="1122"/>
                </a:lnTo>
                <a:lnTo>
                  <a:pt x="1371" y="1131"/>
                </a:lnTo>
                <a:lnTo>
                  <a:pt x="1374" y="1136"/>
                </a:lnTo>
                <a:lnTo>
                  <a:pt x="1378" y="1140"/>
                </a:lnTo>
                <a:lnTo>
                  <a:pt x="1385" y="1143"/>
                </a:lnTo>
                <a:lnTo>
                  <a:pt x="1390" y="1147"/>
                </a:lnTo>
                <a:lnTo>
                  <a:pt x="1385" y="1152"/>
                </a:lnTo>
                <a:lnTo>
                  <a:pt x="1381" y="1156"/>
                </a:lnTo>
                <a:lnTo>
                  <a:pt x="1380" y="1160"/>
                </a:lnTo>
                <a:lnTo>
                  <a:pt x="1383" y="1165"/>
                </a:lnTo>
                <a:lnTo>
                  <a:pt x="1385" y="1169"/>
                </a:lnTo>
                <a:lnTo>
                  <a:pt x="1389" y="1176"/>
                </a:lnTo>
                <a:lnTo>
                  <a:pt x="1390" y="1179"/>
                </a:lnTo>
                <a:lnTo>
                  <a:pt x="1394" y="1183"/>
                </a:lnTo>
                <a:lnTo>
                  <a:pt x="1396" y="1188"/>
                </a:lnTo>
                <a:lnTo>
                  <a:pt x="1394" y="1194"/>
                </a:lnTo>
                <a:lnTo>
                  <a:pt x="1392" y="1198"/>
                </a:lnTo>
                <a:lnTo>
                  <a:pt x="1385" y="1198"/>
                </a:lnTo>
                <a:lnTo>
                  <a:pt x="1374" y="1194"/>
                </a:lnTo>
                <a:lnTo>
                  <a:pt x="1369" y="1190"/>
                </a:lnTo>
                <a:lnTo>
                  <a:pt x="1363" y="1188"/>
                </a:lnTo>
                <a:lnTo>
                  <a:pt x="1358" y="1187"/>
                </a:lnTo>
                <a:lnTo>
                  <a:pt x="1354" y="1183"/>
                </a:lnTo>
                <a:lnTo>
                  <a:pt x="1351" y="1179"/>
                </a:lnTo>
                <a:lnTo>
                  <a:pt x="1347" y="1179"/>
                </a:lnTo>
                <a:lnTo>
                  <a:pt x="1342" y="1174"/>
                </a:lnTo>
                <a:lnTo>
                  <a:pt x="1336" y="1169"/>
                </a:lnTo>
                <a:lnTo>
                  <a:pt x="1331" y="1165"/>
                </a:lnTo>
                <a:lnTo>
                  <a:pt x="1325" y="1165"/>
                </a:lnTo>
                <a:lnTo>
                  <a:pt x="1316" y="1161"/>
                </a:lnTo>
                <a:lnTo>
                  <a:pt x="1311" y="1154"/>
                </a:lnTo>
                <a:lnTo>
                  <a:pt x="1302" y="1152"/>
                </a:lnTo>
                <a:lnTo>
                  <a:pt x="1291" y="1149"/>
                </a:lnTo>
                <a:lnTo>
                  <a:pt x="1286" y="1145"/>
                </a:lnTo>
                <a:lnTo>
                  <a:pt x="1282" y="1143"/>
                </a:lnTo>
                <a:lnTo>
                  <a:pt x="1277" y="1140"/>
                </a:lnTo>
                <a:lnTo>
                  <a:pt x="1271" y="1136"/>
                </a:lnTo>
                <a:lnTo>
                  <a:pt x="1266" y="1134"/>
                </a:lnTo>
                <a:lnTo>
                  <a:pt x="1262" y="1131"/>
                </a:lnTo>
                <a:lnTo>
                  <a:pt x="1257" y="1127"/>
                </a:lnTo>
                <a:lnTo>
                  <a:pt x="1251" y="1123"/>
                </a:lnTo>
                <a:lnTo>
                  <a:pt x="1244" y="1120"/>
                </a:lnTo>
                <a:lnTo>
                  <a:pt x="1241" y="1114"/>
                </a:lnTo>
                <a:lnTo>
                  <a:pt x="1237" y="1109"/>
                </a:lnTo>
                <a:lnTo>
                  <a:pt x="1232" y="1105"/>
                </a:lnTo>
                <a:lnTo>
                  <a:pt x="1228" y="1102"/>
                </a:lnTo>
                <a:lnTo>
                  <a:pt x="1223" y="1098"/>
                </a:lnTo>
                <a:lnTo>
                  <a:pt x="1219" y="1093"/>
                </a:lnTo>
                <a:lnTo>
                  <a:pt x="1212" y="1091"/>
                </a:lnTo>
                <a:lnTo>
                  <a:pt x="1201" y="1091"/>
                </a:lnTo>
                <a:lnTo>
                  <a:pt x="1190" y="1093"/>
                </a:lnTo>
                <a:lnTo>
                  <a:pt x="1183" y="1093"/>
                </a:lnTo>
                <a:lnTo>
                  <a:pt x="1177" y="1093"/>
                </a:lnTo>
                <a:lnTo>
                  <a:pt x="1170" y="1093"/>
                </a:lnTo>
                <a:lnTo>
                  <a:pt x="1161" y="1093"/>
                </a:lnTo>
                <a:lnTo>
                  <a:pt x="1156" y="1093"/>
                </a:lnTo>
                <a:lnTo>
                  <a:pt x="1148" y="1091"/>
                </a:lnTo>
                <a:lnTo>
                  <a:pt x="1143" y="1089"/>
                </a:lnTo>
                <a:lnTo>
                  <a:pt x="1138" y="1086"/>
                </a:lnTo>
                <a:lnTo>
                  <a:pt x="1132" y="1086"/>
                </a:lnTo>
                <a:lnTo>
                  <a:pt x="1123" y="1084"/>
                </a:lnTo>
                <a:lnTo>
                  <a:pt x="1118" y="1082"/>
                </a:lnTo>
                <a:lnTo>
                  <a:pt x="1116" y="1089"/>
                </a:lnTo>
                <a:lnTo>
                  <a:pt x="1111" y="1093"/>
                </a:lnTo>
                <a:lnTo>
                  <a:pt x="1103" y="1091"/>
                </a:lnTo>
                <a:lnTo>
                  <a:pt x="1096" y="1093"/>
                </a:lnTo>
                <a:lnTo>
                  <a:pt x="1092" y="1098"/>
                </a:lnTo>
                <a:lnTo>
                  <a:pt x="1091" y="1104"/>
                </a:lnTo>
                <a:lnTo>
                  <a:pt x="1091" y="1111"/>
                </a:lnTo>
                <a:lnTo>
                  <a:pt x="1092" y="1114"/>
                </a:lnTo>
                <a:lnTo>
                  <a:pt x="1096" y="1118"/>
                </a:lnTo>
                <a:lnTo>
                  <a:pt x="1100" y="1123"/>
                </a:lnTo>
                <a:lnTo>
                  <a:pt x="1103" y="1129"/>
                </a:lnTo>
                <a:lnTo>
                  <a:pt x="1103" y="1134"/>
                </a:lnTo>
                <a:lnTo>
                  <a:pt x="1105" y="1138"/>
                </a:lnTo>
                <a:lnTo>
                  <a:pt x="1109" y="1143"/>
                </a:lnTo>
                <a:lnTo>
                  <a:pt x="1116" y="1143"/>
                </a:lnTo>
                <a:lnTo>
                  <a:pt x="1123" y="1142"/>
                </a:lnTo>
                <a:lnTo>
                  <a:pt x="1130" y="1140"/>
                </a:lnTo>
                <a:lnTo>
                  <a:pt x="1132" y="1145"/>
                </a:lnTo>
                <a:lnTo>
                  <a:pt x="1129" y="1151"/>
                </a:lnTo>
                <a:lnTo>
                  <a:pt x="1120" y="1152"/>
                </a:lnTo>
                <a:lnTo>
                  <a:pt x="1114" y="1152"/>
                </a:lnTo>
                <a:lnTo>
                  <a:pt x="1105" y="1154"/>
                </a:lnTo>
                <a:lnTo>
                  <a:pt x="1096" y="1156"/>
                </a:lnTo>
                <a:lnTo>
                  <a:pt x="1091" y="1156"/>
                </a:lnTo>
                <a:lnTo>
                  <a:pt x="1087" y="1156"/>
                </a:lnTo>
                <a:lnTo>
                  <a:pt x="1082" y="1154"/>
                </a:lnTo>
                <a:lnTo>
                  <a:pt x="1074" y="1154"/>
                </a:lnTo>
                <a:lnTo>
                  <a:pt x="1067" y="1158"/>
                </a:lnTo>
                <a:lnTo>
                  <a:pt x="1064" y="1167"/>
                </a:lnTo>
                <a:lnTo>
                  <a:pt x="1060" y="1172"/>
                </a:lnTo>
                <a:lnTo>
                  <a:pt x="1055" y="1176"/>
                </a:lnTo>
                <a:lnTo>
                  <a:pt x="1047" y="1178"/>
                </a:lnTo>
                <a:lnTo>
                  <a:pt x="1042" y="1178"/>
                </a:lnTo>
                <a:lnTo>
                  <a:pt x="1037" y="1178"/>
                </a:lnTo>
                <a:lnTo>
                  <a:pt x="1031" y="1179"/>
                </a:lnTo>
                <a:lnTo>
                  <a:pt x="1026" y="1183"/>
                </a:lnTo>
                <a:lnTo>
                  <a:pt x="1020" y="1188"/>
                </a:lnTo>
                <a:lnTo>
                  <a:pt x="1013" y="1194"/>
                </a:lnTo>
                <a:lnTo>
                  <a:pt x="1004" y="1198"/>
                </a:lnTo>
                <a:lnTo>
                  <a:pt x="1000" y="1199"/>
                </a:lnTo>
                <a:lnTo>
                  <a:pt x="999" y="1205"/>
                </a:lnTo>
                <a:lnTo>
                  <a:pt x="995" y="1210"/>
                </a:lnTo>
                <a:lnTo>
                  <a:pt x="990" y="1212"/>
                </a:lnTo>
                <a:lnTo>
                  <a:pt x="988" y="1207"/>
                </a:lnTo>
                <a:lnTo>
                  <a:pt x="990" y="1199"/>
                </a:lnTo>
                <a:lnTo>
                  <a:pt x="988" y="1194"/>
                </a:lnTo>
                <a:lnTo>
                  <a:pt x="982" y="1192"/>
                </a:lnTo>
                <a:lnTo>
                  <a:pt x="975" y="1196"/>
                </a:lnTo>
                <a:lnTo>
                  <a:pt x="973" y="1192"/>
                </a:lnTo>
                <a:lnTo>
                  <a:pt x="971" y="1187"/>
                </a:lnTo>
                <a:lnTo>
                  <a:pt x="971" y="1181"/>
                </a:lnTo>
                <a:lnTo>
                  <a:pt x="973" y="1176"/>
                </a:lnTo>
                <a:lnTo>
                  <a:pt x="977" y="1169"/>
                </a:lnTo>
                <a:lnTo>
                  <a:pt x="981" y="1163"/>
                </a:lnTo>
                <a:lnTo>
                  <a:pt x="984" y="1158"/>
                </a:lnTo>
                <a:lnTo>
                  <a:pt x="982" y="1151"/>
                </a:lnTo>
                <a:lnTo>
                  <a:pt x="981" y="1143"/>
                </a:lnTo>
                <a:lnTo>
                  <a:pt x="984" y="1138"/>
                </a:lnTo>
                <a:lnTo>
                  <a:pt x="984" y="1132"/>
                </a:lnTo>
                <a:lnTo>
                  <a:pt x="982" y="1123"/>
                </a:lnTo>
                <a:lnTo>
                  <a:pt x="977" y="1118"/>
                </a:lnTo>
                <a:lnTo>
                  <a:pt x="971" y="1113"/>
                </a:lnTo>
                <a:lnTo>
                  <a:pt x="966" y="1105"/>
                </a:lnTo>
                <a:lnTo>
                  <a:pt x="962" y="1102"/>
                </a:lnTo>
                <a:lnTo>
                  <a:pt x="959" y="1096"/>
                </a:lnTo>
                <a:lnTo>
                  <a:pt x="953" y="1093"/>
                </a:lnTo>
                <a:lnTo>
                  <a:pt x="950" y="1091"/>
                </a:lnTo>
                <a:lnTo>
                  <a:pt x="943" y="1091"/>
                </a:lnTo>
                <a:lnTo>
                  <a:pt x="939" y="1087"/>
                </a:lnTo>
                <a:lnTo>
                  <a:pt x="934" y="1086"/>
                </a:lnTo>
                <a:lnTo>
                  <a:pt x="928" y="1082"/>
                </a:lnTo>
                <a:lnTo>
                  <a:pt x="923" y="1078"/>
                </a:lnTo>
                <a:lnTo>
                  <a:pt x="917" y="1078"/>
                </a:lnTo>
                <a:lnTo>
                  <a:pt x="916" y="1075"/>
                </a:lnTo>
                <a:lnTo>
                  <a:pt x="908" y="1071"/>
                </a:lnTo>
                <a:lnTo>
                  <a:pt x="903" y="1071"/>
                </a:lnTo>
                <a:lnTo>
                  <a:pt x="896" y="1071"/>
                </a:lnTo>
                <a:lnTo>
                  <a:pt x="890" y="1067"/>
                </a:lnTo>
                <a:lnTo>
                  <a:pt x="885" y="1064"/>
                </a:lnTo>
                <a:lnTo>
                  <a:pt x="879" y="1058"/>
                </a:lnTo>
                <a:lnTo>
                  <a:pt x="874" y="1055"/>
                </a:lnTo>
                <a:lnTo>
                  <a:pt x="869" y="1053"/>
                </a:lnTo>
                <a:lnTo>
                  <a:pt x="863" y="1053"/>
                </a:lnTo>
                <a:lnTo>
                  <a:pt x="858" y="1051"/>
                </a:lnTo>
                <a:lnTo>
                  <a:pt x="850" y="1049"/>
                </a:lnTo>
                <a:lnTo>
                  <a:pt x="843" y="1048"/>
                </a:lnTo>
                <a:lnTo>
                  <a:pt x="836" y="1044"/>
                </a:lnTo>
                <a:lnTo>
                  <a:pt x="831" y="1040"/>
                </a:lnTo>
                <a:lnTo>
                  <a:pt x="823" y="1039"/>
                </a:lnTo>
                <a:lnTo>
                  <a:pt x="816" y="1035"/>
                </a:lnTo>
                <a:lnTo>
                  <a:pt x="809" y="1031"/>
                </a:lnTo>
                <a:lnTo>
                  <a:pt x="804" y="1030"/>
                </a:lnTo>
                <a:lnTo>
                  <a:pt x="796" y="1030"/>
                </a:lnTo>
                <a:lnTo>
                  <a:pt x="791" y="1031"/>
                </a:lnTo>
                <a:lnTo>
                  <a:pt x="787" y="1033"/>
                </a:lnTo>
                <a:lnTo>
                  <a:pt x="784" y="1035"/>
                </a:lnTo>
                <a:lnTo>
                  <a:pt x="778" y="1039"/>
                </a:lnTo>
                <a:lnTo>
                  <a:pt x="773" y="1042"/>
                </a:lnTo>
                <a:lnTo>
                  <a:pt x="767" y="1046"/>
                </a:lnTo>
                <a:lnTo>
                  <a:pt x="764" y="1049"/>
                </a:lnTo>
                <a:lnTo>
                  <a:pt x="758" y="1051"/>
                </a:lnTo>
                <a:lnTo>
                  <a:pt x="753" y="1053"/>
                </a:lnTo>
                <a:lnTo>
                  <a:pt x="748" y="1053"/>
                </a:lnTo>
                <a:lnTo>
                  <a:pt x="744" y="1055"/>
                </a:lnTo>
                <a:lnTo>
                  <a:pt x="740" y="1060"/>
                </a:lnTo>
                <a:lnTo>
                  <a:pt x="735" y="1058"/>
                </a:lnTo>
                <a:lnTo>
                  <a:pt x="729" y="1058"/>
                </a:lnTo>
                <a:lnTo>
                  <a:pt x="724" y="1062"/>
                </a:lnTo>
                <a:lnTo>
                  <a:pt x="720" y="1064"/>
                </a:lnTo>
                <a:lnTo>
                  <a:pt x="715" y="1067"/>
                </a:lnTo>
                <a:lnTo>
                  <a:pt x="708" y="1069"/>
                </a:lnTo>
                <a:lnTo>
                  <a:pt x="701" y="1066"/>
                </a:lnTo>
                <a:lnTo>
                  <a:pt x="697" y="1064"/>
                </a:lnTo>
                <a:lnTo>
                  <a:pt x="690" y="1064"/>
                </a:lnTo>
                <a:lnTo>
                  <a:pt x="684" y="1064"/>
                </a:lnTo>
                <a:lnTo>
                  <a:pt x="679" y="1067"/>
                </a:lnTo>
                <a:lnTo>
                  <a:pt x="674" y="1075"/>
                </a:lnTo>
                <a:lnTo>
                  <a:pt x="666" y="1078"/>
                </a:lnTo>
                <a:lnTo>
                  <a:pt x="661" y="1084"/>
                </a:lnTo>
                <a:lnTo>
                  <a:pt x="657" y="1087"/>
                </a:lnTo>
                <a:lnTo>
                  <a:pt x="655" y="1093"/>
                </a:lnTo>
                <a:lnTo>
                  <a:pt x="650" y="1093"/>
                </a:lnTo>
                <a:lnTo>
                  <a:pt x="645" y="1095"/>
                </a:lnTo>
                <a:lnTo>
                  <a:pt x="639" y="1093"/>
                </a:lnTo>
                <a:lnTo>
                  <a:pt x="632" y="1091"/>
                </a:lnTo>
                <a:lnTo>
                  <a:pt x="627" y="1089"/>
                </a:lnTo>
                <a:lnTo>
                  <a:pt x="621" y="1089"/>
                </a:lnTo>
                <a:lnTo>
                  <a:pt x="614" y="1091"/>
                </a:lnTo>
                <a:lnTo>
                  <a:pt x="607" y="1091"/>
                </a:lnTo>
                <a:lnTo>
                  <a:pt x="601" y="1093"/>
                </a:lnTo>
                <a:lnTo>
                  <a:pt x="596" y="1093"/>
                </a:lnTo>
                <a:lnTo>
                  <a:pt x="587" y="1098"/>
                </a:lnTo>
                <a:lnTo>
                  <a:pt x="581" y="1100"/>
                </a:lnTo>
                <a:lnTo>
                  <a:pt x="574" y="1104"/>
                </a:lnTo>
                <a:lnTo>
                  <a:pt x="569" y="1107"/>
                </a:lnTo>
                <a:lnTo>
                  <a:pt x="565" y="1109"/>
                </a:lnTo>
                <a:lnTo>
                  <a:pt x="558" y="1113"/>
                </a:lnTo>
                <a:lnTo>
                  <a:pt x="549" y="1118"/>
                </a:lnTo>
                <a:lnTo>
                  <a:pt x="543" y="1120"/>
                </a:lnTo>
                <a:lnTo>
                  <a:pt x="536" y="1122"/>
                </a:lnTo>
                <a:lnTo>
                  <a:pt x="527" y="1122"/>
                </a:lnTo>
                <a:lnTo>
                  <a:pt x="524" y="1122"/>
                </a:lnTo>
                <a:lnTo>
                  <a:pt x="520" y="1127"/>
                </a:lnTo>
                <a:lnTo>
                  <a:pt x="516" y="1132"/>
                </a:lnTo>
                <a:lnTo>
                  <a:pt x="511" y="1136"/>
                </a:lnTo>
                <a:lnTo>
                  <a:pt x="509" y="1140"/>
                </a:lnTo>
                <a:lnTo>
                  <a:pt x="506" y="1145"/>
                </a:lnTo>
                <a:lnTo>
                  <a:pt x="498" y="1147"/>
                </a:lnTo>
                <a:lnTo>
                  <a:pt x="491" y="1147"/>
                </a:lnTo>
                <a:lnTo>
                  <a:pt x="487" y="1149"/>
                </a:lnTo>
                <a:lnTo>
                  <a:pt x="487" y="1154"/>
                </a:lnTo>
                <a:lnTo>
                  <a:pt x="486" y="1161"/>
                </a:lnTo>
                <a:lnTo>
                  <a:pt x="482" y="1163"/>
                </a:lnTo>
                <a:lnTo>
                  <a:pt x="471" y="1160"/>
                </a:lnTo>
                <a:lnTo>
                  <a:pt x="460" y="1156"/>
                </a:lnTo>
                <a:lnTo>
                  <a:pt x="453" y="1152"/>
                </a:lnTo>
                <a:lnTo>
                  <a:pt x="448" y="1147"/>
                </a:lnTo>
                <a:lnTo>
                  <a:pt x="441" y="1143"/>
                </a:lnTo>
                <a:lnTo>
                  <a:pt x="435" y="1145"/>
                </a:lnTo>
                <a:lnTo>
                  <a:pt x="430" y="1145"/>
                </a:lnTo>
                <a:lnTo>
                  <a:pt x="422" y="1143"/>
                </a:lnTo>
                <a:lnTo>
                  <a:pt x="413" y="1143"/>
                </a:lnTo>
                <a:lnTo>
                  <a:pt x="404" y="1151"/>
                </a:lnTo>
                <a:lnTo>
                  <a:pt x="397" y="1154"/>
                </a:lnTo>
                <a:lnTo>
                  <a:pt x="394" y="1154"/>
                </a:lnTo>
                <a:lnTo>
                  <a:pt x="386" y="1156"/>
                </a:lnTo>
                <a:lnTo>
                  <a:pt x="385" y="1163"/>
                </a:lnTo>
                <a:lnTo>
                  <a:pt x="385" y="1169"/>
                </a:lnTo>
                <a:lnTo>
                  <a:pt x="385" y="1174"/>
                </a:lnTo>
                <a:lnTo>
                  <a:pt x="386" y="1179"/>
                </a:lnTo>
                <a:lnTo>
                  <a:pt x="390" y="1183"/>
                </a:lnTo>
                <a:lnTo>
                  <a:pt x="392" y="1190"/>
                </a:lnTo>
                <a:lnTo>
                  <a:pt x="394" y="1198"/>
                </a:lnTo>
                <a:lnTo>
                  <a:pt x="390" y="1203"/>
                </a:lnTo>
                <a:lnTo>
                  <a:pt x="385" y="1205"/>
                </a:lnTo>
                <a:lnTo>
                  <a:pt x="379" y="1208"/>
                </a:lnTo>
                <a:lnTo>
                  <a:pt x="374" y="1208"/>
                </a:lnTo>
                <a:lnTo>
                  <a:pt x="365" y="1207"/>
                </a:lnTo>
                <a:lnTo>
                  <a:pt x="357" y="1208"/>
                </a:lnTo>
                <a:lnTo>
                  <a:pt x="354" y="1210"/>
                </a:lnTo>
                <a:lnTo>
                  <a:pt x="348" y="1210"/>
                </a:lnTo>
                <a:lnTo>
                  <a:pt x="339" y="1210"/>
                </a:lnTo>
                <a:lnTo>
                  <a:pt x="334" y="1212"/>
                </a:lnTo>
                <a:lnTo>
                  <a:pt x="327" y="1214"/>
                </a:lnTo>
                <a:lnTo>
                  <a:pt x="321" y="1216"/>
                </a:lnTo>
                <a:lnTo>
                  <a:pt x="318" y="1217"/>
                </a:lnTo>
                <a:lnTo>
                  <a:pt x="311" y="1219"/>
                </a:lnTo>
                <a:lnTo>
                  <a:pt x="303" y="1219"/>
                </a:lnTo>
                <a:lnTo>
                  <a:pt x="296" y="1225"/>
                </a:lnTo>
                <a:lnTo>
                  <a:pt x="289" y="1228"/>
                </a:lnTo>
                <a:lnTo>
                  <a:pt x="282" y="1234"/>
                </a:lnTo>
                <a:lnTo>
                  <a:pt x="276" y="1234"/>
                </a:lnTo>
                <a:lnTo>
                  <a:pt x="276" y="1228"/>
                </a:lnTo>
                <a:lnTo>
                  <a:pt x="280" y="1223"/>
                </a:lnTo>
                <a:lnTo>
                  <a:pt x="280" y="1216"/>
                </a:lnTo>
                <a:lnTo>
                  <a:pt x="274" y="1210"/>
                </a:lnTo>
                <a:lnTo>
                  <a:pt x="280" y="1207"/>
                </a:lnTo>
                <a:lnTo>
                  <a:pt x="283" y="1205"/>
                </a:lnTo>
                <a:lnTo>
                  <a:pt x="285" y="1199"/>
                </a:lnTo>
                <a:lnTo>
                  <a:pt x="287" y="1192"/>
                </a:lnTo>
                <a:lnTo>
                  <a:pt x="283" y="1188"/>
                </a:lnTo>
                <a:lnTo>
                  <a:pt x="276" y="1188"/>
                </a:lnTo>
                <a:lnTo>
                  <a:pt x="269" y="1185"/>
                </a:lnTo>
                <a:lnTo>
                  <a:pt x="265" y="1183"/>
                </a:lnTo>
                <a:lnTo>
                  <a:pt x="260" y="1181"/>
                </a:lnTo>
                <a:lnTo>
                  <a:pt x="256" y="1179"/>
                </a:lnTo>
                <a:lnTo>
                  <a:pt x="251" y="1179"/>
                </a:lnTo>
                <a:lnTo>
                  <a:pt x="244" y="1178"/>
                </a:lnTo>
                <a:lnTo>
                  <a:pt x="246" y="1170"/>
                </a:lnTo>
                <a:lnTo>
                  <a:pt x="238" y="1172"/>
                </a:lnTo>
                <a:lnTo>
                  <a:pt x="233" y="1172"/>
                </a:lnTo>
                <a:lnTo>
                  <a:pt x="231" y="1165"/>
                </a:lnTo>
                <a:lnTo>
                  <a:pt x="227" y="1158"/>
                </a:lnTo>
                <a:lnTo>
                  <a:pt x="226" y="1152"/>
                </a:lnTo>
                <a:lnTo>
                  <a:pt x="220" y="1154"/>
                </a:lnTo>
                <a:lnTo>
                  <a:pt x="218" y="1160"/>
                </a:lnTo>
                <a:lnTo>
                  <a:pt x="222" y="1167"/>
                </a:lnTo>
                <a:lnTo>
                  <a:pt x="224" y="1172"/>
                </a:lnTo>
                <a:lnTo>
                  <a:pt x="220" y="1174"/>
                </a:lnTo>
                <a:lnTo>
                  <a:pt x="213" y="1172"/>
                </a:lnTo>
                <a:lnTo>
                  <a:pt x="209" y="1169"/>
                </a:lnTo>
                <a:lnTo>
                  <a:pt x="209" y="1158"/>
                </a:lnTo>
                <a:lnTo>
                  <a:pt x="211" y="1151"/>
                </a:lnTo>
                <a:lnTo>
                  <a:pt x="215" y="1145"/>
                </a:lnTo>
                <a:lnTo>
                  <a:pt x="217" y="1142"/>
                </a:lnTo>
                <a:lnTo>
                  <a:pt x="220" y="1138"/>
                </a:lnTo>
                <a:lnTo>
                  <a:pt x="222" y="1134"/>
                </a:lnTo>
                <a:lnTo>
                  <a:pt x="220" y="1127"/>
                </a:lnTo>
                <a:lnTo>
                  <a:pt x="215" y="1127"/>
                </a:lnTo>
                <a:lnTo>
                  <a:pt x="209" y="1129"/>
                </a:lnTo>
                <a:lnTo>
                  <a:pt x="206" y="1127"/>
                </a:lnTo>
                <a:lnTo>
                  <a:pt x="209" y="1123"/>
                </a:lnTo>
                <a:lnTo>
                  <a:pt x="215" y="1122"/>
                </a:lnTo>
                <a:lnTo>
                  <a:pt x="215" y="1114"/>
                </a:lnTo>
                <a:lnTo>
                  <a:pt x="213" y="1109"/>
                </a:lnTo>
                <a:lnTo>
                  <a:pt x="209" y="1104"/>
                </a:lnTo>
                <a:lnTo>
                  <a:pt x="209" y="1098"/>
                </a:lnTo>
                <a:lnTo>
                  <a:pt x="213" y="1093"/>
                </a:lnTo>
                <a:lnTo>
                  <a:pt x="211" y="1089"/>
                </a:lnTo>
                <a:lnTo>
                  <a:pt x="208" y="1084"/>
                </a:lnTo>
                <a:lnTo>
                  <a:pt x="204" y="1078"/>
                </a:lnTo>
                <a:lnTo>
                  <a:pt x="202" y="1075"/>
                </a:lnTo>
                <a:lnTo>
                  <a:pt x="197" y="1071"/>
                </a:lnTo>
                <a:lnTo>
                  <a:pt x="191" y="1069"/>
                </a:lnTo>
                <a:lnTo>
                  <a:pt x="184" y="1066"/>
                </a:lnTo>
                <a:lnTo>
                  <a:pt x="182" y="1060"/>
                </a:lnTo>
                <a:lnTo>
                  <a:pt x="186" y="1055"/>
                </a:lnTo>
                <a:lnTo>
                  <a:pt x="191" y="1049"/>
                </a:lnTo>
                <a:lnTo>
                  <a:pt x="193" y="1046"/>
                </a:lnTo>
                <a:lnTo>
                  <a:pt x="193" y="1040"/>
                </a:lnTo>
                <a:lnTo>
                  <a:pt x="193" y="1035"/>
                </a:lnTo>
                <a:lnTo>
                  <a:pt x="190" y="1028"/>
                </a:lnTo>
                <a:lnTo>
                  <a:pt x="182" y="1031"/>
                </a:lnTo>
                <a:lnTo>
                  <a:pt x="179" y="1031"/>
                </a:lnTo>
                <a:lnTo>
                  <a:pt x="177" y="1024"/>
                </a:lnTo>
                <a:lnTo>
                  <a:pt x="175" y="1019"/>
                </a:lnTo>
                <a:lnTo>
                  <a:pt x="173" y="1013"/>
                </a:lnTo>
                <a:lnTo>
                  <a:pt x="168" y="1011"/>
                </a:lnTo>
                <a:lnTo>
                  <a:pt x="161" y="1008"/>
                </a:lnTo>
                <a:lnTo>
                  <a:pt x="168" y="1006"/>
                </a:lnTo>
                <a:lnTo>
                  <a:pt x="173" y="1008"/>
                </a:lnTo>
                <a:lnTo>
                  <a:pt x="180" y="1008"/>
                </a:lnTo>
                <a:lnTo>
                  <a:pt x="186" y="1006"/>
                </a:lnTo>
                <a:lnTo>
                  <a:pt x="191" y="1001"/>
                </a:lnTo>
                <a:lnTo>
                  <a:pt x="199" y="997"/>
                </a:lnTo>
                <a:lnTo>
                  <a:pt x="206" y="990"/>
                </a:lnTo>
                <a:lnTo>
                  <a:pt x="217" y="983"/>
                </a:lnTo>
                <a:lnTo>
                  <a:pt x="220" y="975"/>
                </a:lnTo>
                <a:lnTo>
                  <a:pt x="217" y="972"/>
                </a:lnTo>
                <a:lnTo>
                  <a:pt x="211" y="970"/>
                </a:lnTo>
                <a:lnTo>
                  <a:pt x="208" y="966"/>
                </a:lnTo>
                <a:lnTo>
                  <a:pt x="206" y="961"/>
                </a:lnTo>
                <a:lnTo>
                  <a:pt x="200" y="955"/>
                </a:lnTo>
                <a:lnTo>
                  <a:pt x="193" y="957"/>
                </a:lnTo>
                <a:lnTo>
                  <a:pt x="186" y="959"/>
                </a:lnTo>
                <a:lnTo>
                  <a:pt x="188" y="952"/>
                </a:lnTo>
                <a:lnTo>
                  <a:pt x="186" y="946"/>
                </a:lnTo>
                <a:lnTo>
                  <a:pt x="184" y="943"/>
                </a:lnTo>
                <a:lnTo>
                  <a:pt x="180" y="937"/>
                </a:lnTo>
                <a:lnTo>
                  <a:pt x="175" y="936"/>
                </a:lnTo>
                <a:lnTo>
                  <a:pt x="168" y="934"/>
                </a:lnTo>
                <a:lnTo>
                  <a:pt x="161" y="936"/>
                </a:lnTo>
                <a:lnTo>
                  <a:pt x="159" y="939"/>
                </a:lnTo>
                <a:lnTo>
                  <a:pt x="153" y="945"/>
                </a:lnTo>
                <a:lnTo>
                  <a:pt x="146" y="950"/>
                </a:lnTo>
                <a:lnTo>
                  <a:pt x="143" y="945"/>
                </a:lnTo>
                <a:lnTo>
                  <a:pt x="143" y="937"/>
                </a:lnTo>
                <a:lnTo>
                  <a:pt x="150" y="934"/>
                </a:lnTo>
                <a:lnTo>
                  <a:pt x="155" y="928"/>
                </a:lnTo>
                <a:lnTo>
                  <a:pt x="150" y="923"/>
                </a:lnTo>
                <a:lnTo>
                  <a:pt x="144" y="927"/>
                </a:lnTo>
                <a:lnTo>
                  <a:pt x="137" y="927"/>
                </a:lnTo>
                <a:lnTo>
                  <a:pt x="137" y="919"/>
                </a:lnTo>
                <a:lnTo>
                  <a:pt x="137" y="912"/>
                </a:lnTo>
                <a:lnTo>
                  <a:pt x="135" y="907"/>
                </a:lnTo>
                <a:lnTo>
                  <a:pt x="132" y="901"/>
                </a:lnTo>
                <a:lnTo>
                  <a:pt x="130" y="894"/>
                </a:lnTo>
                <a:lnTo>
                  <a:pt x="132" y="890"/>
                </a:lnTo>
                <a:lnTo>
                  <a:pt x="135" y="887"/>
                </a:lnTo>
                <a:lnTo>
                  <a:pt x="139" y="887"/>
                </a:lnTo>
                <a:lnTo>
                  <a:pt x="143" y="885"/>
                </a:lnTo>
                <a:lnTo>
                  <a:pt x="148" y="881"/>
                </a:lnTo>
                <a:lnTo>
                  <a:pt x="155" y="878"/>
                </a:lnTo>
                <a:lnTo>
                  <a:pt x="153" y="874"/>
                </a:lnTo>
                <a:lnTo>
                  <a:pt x="148" y="876"/>
                </a:lnTo>
                <a:lnTo>
                  <a:pt x="144" y="876"/>
                </a:lnTo>
                <a:lnTo>
                  <a:pt x="137" y="878"/>
                </a:lnTo>
                <a:lnTo>
                  <a:pt x="130" y="876"/>
                </a:lnTo>
                <a:lnTo>
                  <a:pt x="125" y="876"/>
                </a:lnTo>
                <a:lnTo>
                  <a:pt x="115" y="876"/>
                </a:lnTo>
                <a:lnTo>
                  <a:pt x="108" y="874"/>
                </a:lnTo>
                <a:lnTo>
                  <a:pt x="110" y="871"/>
                </a:lnTo>
                <a:lnTo>
                  <a:pt x="117" y="871"/>
                </a:lnTo>
                <a:lnTo>
                  <a:pt x="123" y="869"/>
                </a:lnTo>
                <a:lnTo>
                  <a:pt x="126" y="863"/>
                </a:lnTo>
                <a:lnTo>
                  <a:pt x="132" y="862"/>
                </a:lnTo>
                <a:lnTo>
                  <a:pt x="135" y="863"/>
                </a:lnTo>
                <a:lnTo>
                  <a:pt x="137" y="871"/>
                </a:lnTo>
                <a:lnTo>
                  <a:pt x="144" y="871"/>
                </a:lnTo>
                <a:lnTo>
                  <a:pt x="148" y="863"/>
                </a:lnTo>
                <a:lnTo>
                  <a:pt x="146" y="858"/>
                </a:lnTo>
                <a:lnTo>
                  <a:pt x="141" y="854"/>
                </a:lnTo>
                <a:lnTo>
                  <a:pt x="135" y="849"/>
                </a:lnTo>
                <a:lnTo>
                  <a:pt x="132" y="845"/>
                </a:lnTo>
                <a:lnTo>
                  <a:pt x="126" y="840"/>
                </a:lnTo>
                <a:lnTo>
                  <a:pt x="117" y="843"/>
                </a:lnTo>
                <a:lnTo>
                  <a:pt x="114" y="847"/>
                </a:lnTo>
                <a:lnTo>
                  <a:pt x="108" y="843"/>
                </a:lnTo>
                <a:lnTo>
                  <a:pt x="112" y="838"/>
                </a:lnTo>
                <a:lnTo>
                  <a:pt x="115" y="833"/>
                </a:lnTo>
                <a:lnTo>
                  <a:pt x="117" y="827"/>
                </a:lnTo>
                <a:lnTo>
                  <a:pt x="115" y="816"/>
                </a:lnTo>
                <a:lnTo>
                  <a:pt x="114" y="809"/>
                </a:lnTo>
                <a:lnTo>
                  <a:pt x="119" y="806"/>
                </a:lnTo>
                <a:lnTo>
                  <a:pt x="125" y="804"/>
                </a:lnTo>
                <a:lnTo>
                  <a:pt x="125" y="797"/>
                </a:lnTo>
                <a:lnTo>
                  <a:pt x="117" y="795"/>
                </a:lnTo>
                <a:lnTo>
                  <a:pt x="110" y="795"/>
                </a:lnTo>
                <a:lnTo>
                  <a:pt x="105" y="795"/>
                </a:lnTo>
                <a:lnTo>
                  <a:pt x="101" y="791"/>
                </a:lnTo>
                <a:lnTo>
                  <a:pt x="99" y="789"/>
                </a:lnTo>
                <a:lnTo>
                  <a:pt x="97" y="780"/>
                </a:lnTo>
                <a:lnTo>
                  <a:pt x="99" y="775"/>
                </a:lnTo>
                <a:lnTo>
                  <a:pt x="105" y="773"/>
                </a:lnTo>
                <a:lnTo>
                  <a:pt x="112" y="769"/>
                </a:lnTo>
                <a:lnTo>
                  <a:pt x="115" y="766"/>
                </a:lnTo>
                <a:lnTo>
                  <a:pt x="112" y="762"/>
                </a:lnTo>
                <a:lnTo>
                  <a:pt x="105" y="762"/>
                </a:lnTo>
                <a:lnTo>
                  <a:pt x="101" y="759"/>
                </a:lnTo>
                <a:lnTo>
                  <a:pt x="99" y="753"/>
                </a:lnTo>
                <a:lnTo>
                  <a:pt x="96" y="748"/>
                </a:lnTo>
                <a:lnTo>
                  <a:pt x="101" y="748"/>
                </a:lnTo>
                <a:lnTo>
                  <a:pt x="106" y="751"/>
                </a:lnTo>
                <a:lnTo>
                  <a:pt x="112" y="748"/>
                </a:lnTo>
                <a:lnTo>
                  <a:pt x="106" y="744"/>
                </a:lnTo>
                <a:lnTo>
                  <a:pt x="101" y="739"/>
                </a:lnTo>
                <a:lnTo>
                  <a:pt x="101" y="732"/>
                </a:lnTo>
                <a:lnTo>
                  <a:pt x="106" y="728"/>
                </a:lnTo>
                <a:lnTo>
                  <a:pt x="112" y="726"/>
                </a:lnTo>
                <a:lnTo>
                  <a:pt x="117" y="722"/>
                </a:lnTo>
                <a:lnTo>
                  <a:pt x="117" y="715"/>
                </a:lnTo>
                <a:lnTo>
                  <a:pt x="110" y="710"/>
                </a:lnTo>
                <a:lnTo>
                  <a:pt x="106" y="704"/>
                </a:lnTo>
                <a:lnTo>
                  <a:pt x="101" y="701"/>
                </a:lnTo>
                <a:lnTo>
                  <a:pt x="96" y="699"/>
                </a:lnTo>
                <a:lnTo>
                  <a:pt x="92" y="697"/>
                </a:lnTo>
                <a:lnTo>
                  <a:pt x="87" y="694"/>
                </a:lnTo>
                <a:lnTo>
                  <a:pt x="88" y="688"/>
                </a:lnTo>
                <a:lnTo>
                  <a:pt x="92" y="685"/>
                </a:lnTo>
                <a:lnTo>
                  <a:pt x="96" y="681"/>
                </a:lnTo>
                <a:lnTo>
                  <a:pt x="101" y="676"/>
                </a:lnTo>
                <a:lnTo>
                  <a:pt x="101" y="666"/>
                </a:lnTo>
                <a:lnTo>
                  <a:pt x="97" y="661"/>
                </a:lnTo>
                <a:lnTo>
                  <a:pt x="92" y="659"/>
                </a:lnTo>
                <a:lnTo>
                  <a:pt x="87" y="657"/>
                </a:lnTo>
                <a:lnTo>
                  <a:pt x="83" y="654"/>
                </a:lnTo>
                <a:lnTo>
                  <a:pt x="79" y="643"/>
                </a:lnTo>
                <a:lnTo>
                  <a:pt x="81" y="638"/>
                </a:lnTo>
                <a:lnTo>
                  <a:pt x="87" y="634"/>
                </a:lnTo>
                <a:lnTo>
                  <a:pt x="94" y="632"/>
                </a:lnTo>
                <a:lnTo>
                  <a:pt x="94" y="627"/>
                </a:lnTo>
                <a:lnTo>
                  <a:pt x="90" y="625"/>
                </a:lnTo>
                <a:lnTo>
                  <a:pt x="83" y="625"/>
                </a:lnTo>
                <a:lnTo>
                  <a:pt x="78" y="627"/>
                </a:lnTo>
                <a:lnTo>
                  <a:pt x="70" y="629"/>
                </a:lnTo>
                <a:lnTo>
                  <a:pt x="63" y="632"/>
                </a:lnTo>
                <a:lnTo>
                  <a:pt x="56" y="634"/>
                </a:lnTo>
                <a:lnTo>
                  <a:pt x="50" y="630"/>
                </a:lnTo>
                <a:lnTo>
                  <a:pt x="52" y="625"/>
                </a:lnTo>
                <a:lnTo>
                  <a:pt x="58" y="620"/>
                </a:lnTo>
                <a:lnTo>
                  <a:pt x="65" y="614"/>
                </a:lnTo>
                <a:lnTo>
                  <a:pt x="67" y="607"/>
                </a:lnTo>
                <a:lnTo>
                  <a:pt x="65" y="601"/>
                </a:lnTo>
                <a:lnTo>
                  <a:pt x="63" y="596"/>
                </a:lnTo>
                <a:lnTo>
                  <a:pt x="59" y="592"/>
                </a:lnTo>
                <a:lnTo>
                  <a:pt x="54" y="591"/>
                </a:lnTo>
                <a:lnTo>
                  <a:pt x="50" y="594"/>
                </a:lnTo>
                <a:lnTo>
                  <a:pt x="52" y="600"/>
                </a:lnTo>
                <a:lnTo>
                  <a:pt x="49" y="601"/>
                </a:lnTo>
                <a:lnTo>
                  <a:pt x="41" y="601"/>
                </a:lnTo>
                <a:lnTo>
                  <a:pt x="38" y="603"/>
                </a:lnTo>
                <a:lnTo>
                  <a:pt x="31" y="603"/>
                </a:lnTo>
                <a:lnTo>
                  <a:pt x="27" y="600"/>
                </a:lnTo>
                <a:lnTo>
                  <a:pt x="31" y="594"/>
                </a:lnTo>
                <a:lnTo>
                  <a:pt x="34" y="587"/>
                </a:lnTo>
                <a:lnTo>
                  <a:pt x="29" y="585"/>
                </a:lnTo>
                <a:lnTo>
                  <a:pt x="23" y="585"/>
                </a:lnTo>
                <a:lnTo>
                  <a:pt x="13" y="582"/>
                </a:lnTo>
                <a:lnTo>
                  <a:pt x="7" y="580"/>
                </a:lnTo>
                <a:lnTo>
                  <a:pt x="7" y="574"/>
                </a:lnTo>
                <a:lnTo>
                  <a:pt x="9" y="573"/>
                </a:lnTo>
                <a:lnTo>
                  <a:pt x="14" y="573"/>
                </a:lnTo>
                <a:lnTo>
                  <a:pt x="23" y="573"/>
                </a:lnTo>
                <a:lnTo>
                  <a:pt x="32" y="574"/>
                </a:lnTo>
                <a:lnTo>
                  <a:pt x="40" y="573"/>
                </a:lnTo>
                <a:lnTo>
                  <a:pt x="43" y="569"/>
                </a:lnTo>
                <a:lnTo>
                  <a:pt x="45" y="565"/>
                </a:lnTo>
                <a:lnTo>
                  <a:pt x="40" y="560"/>
                </a:lnTo>
                <a:lnTo>
                  <a:pt x="32" y="560"/>
                </a:lnTo>
                <a:lnTo>
                  <a:pt x="25" y="562"/>
                </a:lnTo>
                <a:lnTo>
                  <a:pt x="18" y="564"/>
                </a:lnTo>
                <a:lnTo>
                  <a:pt x="13" y="564"/>
                </a:lnTo>
                <a:lnTo>
                  <a:pt x="7" y="560"/>
                </a:lnTo>
                <a:lnTo>
                  <a:pt x="7" y="553"/>
                </a:lnTo>
                <a:lnTo>
                  <a:pt x="13" y="551"/>
                </a:lnTo>
                <a:lnTo>
                  <a:pt x="22" y="551"/>
                </a:lnTo>
                <a:lnTo>
                  <a:pt x="27" y="547"/>
                </a:lnTo>
                <a:lnTo>
                  <a:pt x="31" y="542"/>
                </a:lnTo>
                <a:lnTo>
                  <a:pt x="27" y="536"/>
                </a:lnTo>
                <a:lnTo>
                  <a:pt x="20" y="536"/>
                </a:lnTo>
                <a:lnTo>
                  <a:pt x="14" y="538"/>
                </a:lnTo>
                <a:lnTo>
                  <a:pt x="7" y="538"/>
                </a:lnTo>
                <a:lnTo>
                  <a:pt x="4" y="531"/>
                </a:lnTo>
                <a:lnTo>
                  <a:pt x="5" y="527"/>
                </a:lnTo>
                <a:lnTo>
                  <a:pt x="0" y="520"/>
                </a:lnTo>
                <a:lnTo>
                  <a:pt x="5" y="511"/>
                </a:lnTo>
                <a:lnTo>
                  <a:pt x="5" y="504"/>
                </a:lnTo>
                <a:lnTo>
                  <a:pt x="7" y="499"/>
                </a:lnTo>
                <a:lnTo>
                  <a:pt x="11" y="497"/>
                </a:lnTo>
                <a:lnTo>
                  <a:pt x="20" y="491"/>
                </a:lnTo>
                <a:lnTo>
                  <a:pt x="23" y="488"/>
                </a:lnTo>
                <a:lnTo>
                  <a:pt x="22" y="484"/>
                </a:lnTo>
                <a:lnTo>
                  <a:pt x="18" y="477"/>
                </a:lnTo>
                <a:lnTo>
                  <a:pt x="23" y="479"/>
                </a:lnTo>
                <a:lnTo>
                  <a:pt x="31" y="477"/>
                </a:lnTo>
                <a:lnTo>
                  <a:pt x="27" y="470"/>
                </a:lnTo>
                <a:lnTo>
                  <a:pt x="22" y="466"/>
                </a:lnTo>
                <a:lnTo>
                  <a:pt x="20" y="461"/>
                </a:lnTo>
                <a:lnTo>
                  <a:pt x="25" y="459"/>
                </a:lnTo>
                <a:lnTo>
                  <a:pt x="32" y="457"/>
                </a:lnTo>
                <a:lnTo>
                  <a:pt x="31" y="452"/>
                </a:lnTo>
                <a:lnTo>
                  <a:pt x="34" y="446"/>
                </a:lnTo>
                <a:lnTo>
                  <a:pt x="40" y="452"/>
                </a:lnTo>
                <a:lnTo>
                  <a:pt x="47" y="453"/>
                </a:lnTo>
                <a:lnTo>
                  <a:pt x="50" y="450"/>
                </a:lnTo>
                <a:lnTo>
                  <a:pt x="54" y="446"/>
                </a:lnTo>
                <a:lnTo>
                  <a:pt x="61" y="446"/>
                </a:lnTo>
                <a:lnTo>
                  <a:pt x="59" y="453"/>
                </a:lnTo>
                <a:lnTo>
                  <a:pt x="63" y="459"/>
                </a:lnTo>
                <a:lnTo>
                  <a:pt x="72" y="455"/>
                </a:lnTo>
                <a:lnTo>
                  <a:pt x="79" y="455"/>
                </a:lnTo>
                <a:lnTo>
                  <a:pt x="83" y="452"/>
                </a:lnTo>
                <a:lnTo>
                  <a:pt x="83" y="446"/>
                </a:lnTo>
                <a:lnTo>
                  <a:pt x="79" y="443"/>
                </a:lnTo>
                <a:lnTo>
                  <a:pt x="85" y="443"/>
                </a:lnTo>
                <a:lnTo>
                  <a:pt x="90" y="443"/>
                </a:lnTo>
                <a:lnTo>
                  <a:pt x="97" y="443"/>
                </a:lnTo>
                <a:lnTo>
                  <a:pt x="103" y="439"/>
                </a:lnTo>
                <a:lnTo>
                  <a:pt x="101" y="433"/>
                </a:lnTo>
                <a:lnTo>
                  <a:pt x="97" y="428"/>
                </a:lnTo>
                <a:lnTo>
                  <a:pt x="99" y="423"/>
                </a:lnTo>
                <a:lnTo>
                  <a:pt x="105" y="426"/>
                </a:lnTo>
                <a:lnTo>
                  <a:pt x="114" y="426"/>
                </a:lnTo>
                <a:lnTo>
                  <a:pt x="114" y="421"/>
                </a:lnTo>
                <a:lnTo>
                  <a:pt x="112" y="415"/>
                </a:lnTo>
                <a:lnTo>
                  <a:pt x="119" y="410"/>
                </a:lnTo>
                <a:lnTo>
                  <a:pt x="121" y="405"/>
                </a:lnTo>
                <a:lnTo>
                  <a:pt x="123" y="401"/>
                </a:lnTo>
                <a:lnTo>
                  <a:pt x="132" y="399"/>
                </a:lnTo>
                <a:lnTo>
                  <a:pt x="132" y="405"/>
                </a:lnTo>
                <a:lnTo>
                  <a:pt x="137" y="406"/>
                </a:lnTo>
                <a:lnTo>
                  <a:pt x="141" y="408"/>
                </a:lnTo>
                <a:lnTo>
                  <a:pt x="146" y="405"/>
                </a:lnTo>
                <a:lnTo>
                  <a:pt x="143" y="401"/>
                </a:lnTo>
                <a:lnTo>
                  <a:pt x="137" y="397"/>
                </a:lnTo>
                <a:lnTo>
                  <a:pt x="139" y="390"/>
                </a:lnTo>
                <a:lnTo>
                  <a:pt x="144" y="392"/>
                </a:lnTo>
                <a:lnTo>
                  <a:pt x="150" y="396"/>
                </a:lnTo>
                <a:lnTo>
                  <a:pt x="157" y="397"/>
                </a:lnTo>
                <a:lnTo>
                  <a:pt x="161" y="392"/>
                </a:lnTo>
                <a:lnTo>
                  <a:pt x="161" y="385"/>
                </a:lnTo>
                <a:lnTo>
                  <a:pt x="157" y="383"/>
                </a:lnTo>
                <a:lnTo>
                  <a:pt x="161" y="374"/>
                </a:lnTo>
                <a:lnTo>
                  <a:pt x="166" y="372"/>
                </a:lnTo>
                <a:lnTo>
                  <a:pt x="171" y="370"/>
                </a:lnTo>
                <a:lnTo>
                  <a:pt x="175" y="367"/>
                </a:lnTo>
                <a:lnTo>
                  <a:pt x="179" y="363"/>
                </a:lnTo>
                <a:lnTo>
                  <a:pt x="175" y="358"/>
                </a:lnTo>
                <a:lnTo>
                  <a:pt x="170" y="356"/>
                </a:lnTo>
                <a:lnTo>
                  <a:pt x="171" y="352"/>
                </a:lnTo>
                <a:lnTo>
                  <a:pt x="180" y="354"/>
                </a:lnTo>
                <a:lnTo>
                  <a:pt x="182" y="349"/>
                </a:lnTo>
                <a:lnTo>
                  <a:pt x="177" y="347"/>
                </a:lnTo>
                <a:lnTo>
                  <a:pt x="177" y="343"/>
                </a:lnTo>
                <a:lnTo>
                  <a:pt x="180" y="336"/>
                </a:lnTo>
                <a:lnTo>
                  <a:pt x="180" y="329"/>
                </a:lnTo>
                <a:lnTo>
                  <a:pt x="186" y="327"/>
                </a:lnTo>
                <a:lnTo>
                  <a:pt x="190" y="329"/>
                </a:lnTo>
                <a:lnTo>
                  <a:pt x="197" y="331"/>
                </a:lnTo>
                <a:lnTo>
                  <a:pt x="200" y="331"/>
                </a:lnTo>
                <a:lnTo>
                  <a:pt x="197" y="325"/>
                </a:lnTo>
                <a:lnTo>
                  <a:pt x="197" y="318"/>
                </a:lnTo>
                <a:lnTo>
                  <a:pt x="200" y="316"/>
                </a:lnTo>
                <a:lnTo>
                  <a:pt x="206" y="314"/>
                </a:lnTo>
                <a:lnTo>
                  <a:pt x="211" y="312"/>
                </a:lnTo>
                <a:lnTo>
                  <a:pt x="209" y="307"/>
                </a:lnTo>
                <a:lnTo>
                  <a:pt x="211" y="300"/>
                </a:lnTo>
                <a:lnTo>
                  <a:pt x="217" y="302"/>
                </a:lnTo>
                <a:lnTo>
                  <a:pt x="224" y="303"/>
                </a:lnTo>
                <a:lnTo>
                  <a:pt x="227" y="302"/>
                </a:lnTo>
                <a:lnTo>
                  <a:pt x="226" y="296"/>
                </a:lnTo>
                <a:lnTo>
                  <a:pt x="224" y="291"/>
                </a:lnTo>
                <a:lnTo>
                  <a:pt x="227" y="285"/>
                </a:lnTo>
                <a:lnTo>
                  <a:pt x="227" y="280"/>
                </a:lnTo>
                <a:lnTo>
                  <a:pt x="233" y="278"/>
                </a:lnTo>
                <a:lnTo>
                  <a:pt x="240" y="282"/>
                </a:lnTo>
                <a:lnTo>
                  <a:pt x="247" y="280"/>
                </a:lnTo>
                <a:lnTo>
                  <a:pt x="247" y="273"/>
                </a:lnTo>
                <a:lnTo>
                  <a:pt x="256" y="273"/>
                </a:lnTo>
                <a:lnTo>
                  <a:pt x="256" y="269"/>
                </a:lnTo>
                <a:lnTo>
                  <a:pt x="264" y="267"/>
                </a:lnTo>
                <a:lnTo>
                  <a:pt x="267" y="267"/>
                </a:lnTo>
                <a:lnTo>
                  <a:pt x="273" y="264"/>
                </a:lnTo>
                <a:lnTo>
                  <a:pt x="282" y="262"/>
                </a:lnTo>
                <a:lnTo>
                  <a:pt x="287" y="258"/>
                </a:lnTo>
                <a:lnTo>
                  <a:pt x="291" y="256"/>
                </a:lnTo>
                <a:lnTo>
                  <a:pt x="289" y="251"/>
                </a:lnTo>
                <a:lnTo>
                  <a:pt x="292" y="246"/>
                </a:lnTo>
                <a:lnTo>
                  <a:pt x="294" y="240"/>
                </a:lnTo>
                <a:lnTo>
                  <a:pt x="298" y="237"/>
                </a:lnTo>
                <a:lnTo>
                  <a:pt x="301" y="233"/>
                </a:lnTo>
                <a:lnTo>
                  <a:pt x="307" y="228"/>
                </a:lnTo>
                <a:lnTo>
                  <a:pt x="309" y="231"/>
                </a:lnTo>
                <a:lnTo>
                  <a:pt x="311" y="235"/>
                </a:lnTo>
                <a:lnTo>
                  <a:pt x="312" y="229"/>
                </a:lnTo>
                <a:lnTo>
                  <a:pt x="316" y="226"/>
                </a:lnTo>
                <a:lnTo>
                  <a:pt x="311" y="224"/>
                </a:lnTo>
                <a:lnTo>
                  <a:pt x="311" y="219"/>
                </a:lnTo>
                <a:lnTo>
                  <a:pt x="311" y="213"/>
                </a:lnTo>
                <a:lnTo>
                  <a:pt x="307" y="210"/>
                </a:lnTo>
                <a:lnTo>
                  <a:pt x="309" y="204"/>
                </a:lnTo>
                <a:lnTo>
                  <a:pt x="309" y="199"/>
                </a:lnTo>
                <a:lnTo>
                  <a:pt x="305" y="193"/>
                </a:lnTo>
                <a:lnTo>
                  <a:pt x="303" y="188"/>
                </a:lnTo>
                <a:lnTo>
                  <a:pt x="300" y="182"/>
                </a:lnTo>
                <a:lnTo>
                  <a:pt x="292" y="181"/>
                </a:lnTo>
                <a:lnTo>
                  <a:pt x="285" y="179"/>
                </a:lnTo>
                <a:lnTo>
                  <a:pt x="289" y="173"/>
                </a:lnTo>
                <a:lnTo>
                  <a:pt x="291" y="168"/>
                </a:lnTo>
                <a:lnTo>
                  <a:pt x="294" y="163"/>
                </a:lnTo>
                <a:lnTo>
                  <a:pt x="289" y="161"/>
                </a:lnTo>
                <a:lnTo>
                  <a:pt x="282" y="161"/>
                </a:lnTo>
                <a:lnTo>
                  <a:pt x="278" y="152"/>
                </a:lnTo>
                <a:lnTo>
                  <a:pt x="278" y="148"/>
                </a:lnTo>
                <a:lnTo>
                  <a:pt x="271" y="146"/>
                </a:lnTo>
                <a:lnTo>
                  <a:pt x="273" y="143"/>
                </a:lnTo>
                <a:lnTo>
                  <a:pt x="267" y="141"/>
                </a:lnTo>
                <a:lnTo>
                  <a:pt x="271" y="137"/>
                </a:lnTo>
                <a:lnTo>
                  <a:pt x="265" y="135"/>
                </a:lnTo>
                <a:lnTo>
                  <a:pt x="264" y="128"/>
                </a:lnTo>
                <a:lnTo>
                  <a:pt x="256" y="123"/>
                </a:lnTo>
                <a:lnTo>
                  <a:pt x="251" y="119"/>
                </a:lnTo>
                <a:lnTo>
                  <a:pt x="246" y="117"/>
                </a:lnTo>
                <a:lnTo>
                  <a:pt x="240" y="116"/>
                </a:lnTo>
                <a:lnTo>
                  <a:pt x="236" y="112"/>
                </a:lnTo>
                <a:lnTo>
                  <a:pt x="233" y="107"/>
                </a:lnTo>
                <a:lnTo>
                  <a:pt x="233" y="101"/>
                </a:lnTo>
                <a:lnTo>
                  <a:pt x="227" y="98"/>
                </a:lnTo>
                <a:lnTo>
                  <a:pt x="224" y="90"/>
                </a:lnTo>
                <a:lnTo>
                  <a:pt x="222" y="87"/>
                </a:lnTo>
                <a:lnTo>
                  <a:pt x="218" y="81"/>
                </a:lnTo>
                <a:lnTo>
                  <a:pt x="220" y="76"/>
                </a:lnTo>
                <a:lnTo>
                  <a:pt x="222" y="70"/>
                </a:lnTo>
                <a:lnTo>
                  <a:pt x="227" y="65"/>
                </a:lnTo>
                <a:lnTo>
                  <a:pt x="233" y="58"/>
                </a:lnTo>
                <a:lnTo>
                  <a:pt x="235" y="54"/>
                </a:lnTo>
                <a:lnTo>
                  <a:pt x="238" y="51"/>
                </a:lnTo>
                <a:lnTo>
                  <a:pt x="244" y="47"/>
                </a:lnTo>
                <a:lnTo>
                  <a:pt x="251" y="45"/>
                </a:lnTo>
                <a:lnTo>
                  <a:pt x="255" y="43"/>
                </a:lnTo>
                <a:lnTo>
                  <a:pt x="262" y="42"/>
                </a:lnTo>
                <a:lnTo>
                  <a:pt x="267" y="40"/>
                </a:lnTo>
                <a:lnTo>
                  <a:pt x="273" y="36"/>
                </a:lnTo>
                <a:lnTo>
                  <a:pt x="276" y="31"/>
                </a:lnTo>
                <a:lnTo>
                  <a:pt x="273" y="22"/>
                </a:lnTo>
                <a:lnTo>
                  <a:pt x="269" y="16"/>
                </a:lnTo>
                <a:lnTo>
                  <a:pt x="280" y="14"/>
                </a:lnTo>
                <a:lnTo>
                  <a:pt x="278" y="11"/>
                </a:lnTo>
                <a:lnTo>
                  <a:pt x="283" y="11"/>
                </a:lnTo>
                <a:lnTo>
                  <a:pt x="289" y="9"/>
                </a:lnTo>
                <a:lnTo>
                  <a:pt x="294" y="4"/>
                </a:lnTo>
                <a:lnTo>
                  <a:pt x="298" y="0"/>
                </a:lnTo>
                <a:lnTo>
                  <a:pt x="303" y="0"/>
                </a:lnTo>
                <a:lnTo>
                  <a:pt x="309" y="2"/>
                </a:lnTo>
                <a:lnTo>
                  <a:pt x="312" y="4"/>
                </a:lnTo>
                <a:lnTo>
                  <a:pt x="320" y="4"/>
                </a:lnTo>
                <a:lnTo>
                  <a:pt x="327" y="5"/>
                </a:lnTo>
                <a:lnTo>
                  <a:pt x="332" y="7"/>
                </a:lnTo>
                <a:lnTo>
                  <a:pt x="338" y="9"/>
                </a:lnTo>
                <a:lnTo>
                  <a:pt x="338" y="9"/>
                </a:lnTo>
                <a:close/>
              </a:path>
            </a:pathLst>
          </a:custGeom>
          <a:solidFill>
            <a:schemeClr val="accent1"/>
          </a:solidFill>
          <a:ln w="9525">
            <a:noFill/>
            <a:round/>
            <a:headEnd/>
            <a:tailEnd/>
          </a:ln>
        </p:spPr>
        <p:txBody>
          <a:bodyPr/>
          <a:lstStyle/>
          <a:p>
            <a:pPr fontAlgn="auto">
              <a:spcBef>
                <a:spcPts val="0"/>
              </a:spcBef>
              <a:spcAft>
                <a:spcPts val="0"/>
              </a:spcAft>
              <a:defRPr/>
            </a:pPr>
            <a:endParaRPr lang="en-US">
              <a:solidFill>
                <a:schemeClr val="accent1">
                  <a:lumMod val="75000"/>
                </a:schemeClr>
              </a:solidFill>
              <a:latin typeface="+mn-lt"/>
              <a:cs typeface="+mn-cs"/>
            </a:endParaRPr>
          </a:p>
        </p:txBody>
      </p:sp>
      <p:sp>
        <p:nvSpPr>
          <p:cNvPr id="21522" name="Freeform 19"/>
          <p:cNvSpPr>
            <a:spLocks/>
          </p:cNvSpPr>
          <p:nvPr/>
        </p:nvSpPr>
        <p:spPr bwMode="auto">
          <a:xfrm>
            <a:off x="3889375" y="2708275"/>
            <a:ext cx="2916238" cy="1944688"/>
          </a:xfrm>
          <a:custGeom>
            <a:avLst/>
            <a:gdLst>
              <a:gd name="T0" fmla="*/ 2147483647 w 1837"/>
              <a:gd name="T1" fmla="*/ 2147483647 h 1225"/>
              <a:gd name="T2" fmla="*/ 2147483647 w 1837"/>
              <a:gd name="T3" fmla="*/ 2147483647 h 1225"/>
              <a:gd name="T4" fmla="*/ 2147483647 w 1837"/>
              <a:gd name="T5" fmla="*/ 2147483647 h 1225"/>
              <a:gd name="T6" fmla="*/ 2147483647 w 1837"/>
              <a:gd name="T7" fmla="*/ 2147483647 h 1225"/>
              <a:gd name="T8" fmla="*/ 2147483647 w 1837"/>
              <a:gd name="T9" fmla="*/ 2147483647 h 1225"/>
              <a:gd name="T10" fmla="*/ 2147483647 w 1837"/>
              <a:gd name="T11" fmla="*/ 2147483647 h 1225"/>
              <a:gd name="T12" fmla="*/ 2147483647 w 1837"/>
              <a:gd name="T13" fmla="*/ 2147483647 h 1225"/>
              <a:gd name="T14" fmla="*/ 2147483647 w 1837"/>
              <a:gd name="T15" fmla="*/ 2147483647 h 1225"/>
              <a:gd name="T16" fmla="*/ 2147483647 w 1837"/>
              <a:gd name="T17" fmla="*/ 2147483647 h 1225"/>
              <a:gd name="T18" fmla="*/ 2147483647 w 1837"/>
              <a:gd name="T19" fmla="*/ 2147483647 h 1225"/>
              <a:gd name="T20" fmla="*/ 2147483647 w 1837"/>
              <a:gd name="T21" fmla="*/ 2147483647 h 1225"/>
              <a:gd name="T22" fmla="*/ 2147483647 w 1837"/>
              <a:gd name="T23" fmla="*/ 2147483647 h 1225"/>
              <a:gd name="T24" fmla="*/ 2147483647 w 1837"/>
              <a:gd name="T25" fmla="*/ 2147483647 h 1225"/>
              <a:gd name="T26" fmla="*/ 2147483647 w 1837"/>
              <a:gd name="T27" fmla="*/ 2147483647 h 1225"/>
              <a:gd name="T28" fmla="*/ 2147483647 w 1837"/>
              <a:gd name="T29" fmla="*/ 2147483647 h 1225"/>
              <a:gd name="T30" fmla="*/ 2147483647 w 1837"/>
              <a:gd name="T31" fmla="*/ 2147483647 h 1225"/>
              <a:gd name="T32" fmla="*/ 2147483647 w 1837"/>
              <a:gd name="T33" fmla="*/ 2147483647 h 1225"/>
              <a:gd name="T34" fmla="*/ 2147483647 w 1837"/>
              <a:gd name="T35" fmla="*/ 2147483647 h 1225"/>
              <a:gd name="T36" fmla="*/ 2147483647 w 1837"/>
              <a:gd name="T37" fmla="*/ 2147483647 h 1225"/>
              <a:gd name="T38" fmla="*/ 2147483647 w 1837"/>
              <a:gd name="T39" fmla="*/ 2147483647 h 1225"/>
              <a:gd name="T40" fmla="*/ 2147483647 w 1837"/>
              <a:gd name="T41" fmla="*/ 2147483647 h 1225"/>
              <a:gd name="T42" fmla="*/ 2147483647 w 1837"/>
              <a:gd name="T43" fmla="*/ 2147483647 h 1225"/>
              <a:gd name="T44" fmla="*/ 2147483647 w 1837"/>
              <a:gd name="T45" fmla="*/ 2147483647 h 1225"/>
              <a:gd name="T46" fmla="*/ 2147483647 w 1837"/>
              <a:gd name="T47" fmla="*/ 2147483647 h 1225"/>
              <a:gd name="T48" fmla="*/ 2147483647 w 1837"/>
              <a:gd name="T49" fmla="*/ 2147483647 h 1225"/>
              <a:gd name="T50" fmla="*/ 2147483647 w 1837"/>
              <a:gd name="T51" fmla="*/ 2147483647 h 1225"/>
              <a:gd name="T52" fmla="*/ 2147483647 w 1837"/>
              <a:gd name="T53" fmla="*/ 2147483647 h 1225"/>
              <a:gd name="T54" fmla="*/ 2147483647 w 1837"/>
              <a:gd name="T55" fmla="*/ 2147483647 h 1225"/>
              <a:gd name="T56" fmla="*/ 2147483647 w 1837"/>
              <a:gd name="T57" fmla="*/ 2147483647 h 1225"/>
              <a:gd name="T58" fmla="*/ 2147483647 w 1837"/>
              <a:gd name="T59" fmla="*/ 2147483647 h 1225"/>
              <a:gd name="T60" fmla="*/ 2147483647 w 1837"/>
              <a:gd name="T61" fmla="*/ 2147483647 h 1225"/>
              <a:gd name="T62" fmla="*/ 2147483647 w 1837"/>
              <a:gd name="T63" fmla="*/ 2147483647 h 1225"/>
              <a:gd name="T64" fmla="*/ 2147483647 w 1837"/>
              <a:gd name="T65" fmla="*/ 2147483647 h 1225"/>
              <a:gd name="T66" fmla="*/ 2147483647 w 1837"/>
              <a:gd name="T67" fmla="*/ 2147483647 h 1225"/>
              <a:gd name="T68" fmla="*/ 2147483647 w 1837"/>
              <a:gd name="T69" fmla="*/ 2147483647 h 1225"/>
              <a:gd name="T70" fmla="*/ 2147483647 w 1837"/>
              <a:gd name="T71" fmla="*/ 2147483647 h 1225"/>
              <a:gd name="T72" fmla="*/ 2147483647 w 1837"/>
              <a:gd name="T73" fmla="*/ 2147483647 h 1225"/>
              <a:gd name="T74" fmla="*/ 2147483647 w 1837"/>
              <a:gd name="T75" fmla="*/ 2147483647 h 1225"/>
              <a:gd name="T76" fmla="*/ 2147483647 w 1837"/>
              <a:gd name="T77" fmla="*/ 2147483647 h 1225"/>
              <a:gd name="T78" fmla="*/ 2147483647 w 1837"/>
              <a:gd name="T79" fmla="*/ 2147483647 h 1225"/>
              <a:gd name="T80" fmla="*/ 2147483647 w 1837"/>
              <a:gd name="T81" fmla="*/ 2147483647 h 1225"/>
              <a:gd name="T82" fmla="*/ 2147483647 w 1837"/>
              <a:gd name="T83" fmla="*/ 2147483647 h 1225"/>
              <a:gd name="T84" fmla="*/ 2147483647 w 1837"/>
              <a:gd name="T85" fmla="*/ 2147483647 h 1225"/>
              <a:gd name="T86" fmla="*/ 2147483647 w 1837"/>
              <a:gd name="T87" fmla="*/ 2147483647 h 1225"/>
              <a:gd name="T88" fmla="*/ 2147483647 w 1837"/>
              <a:gd name="T89" fmla="*/ 2147483647 h 1225"/>
              <a:gd name="T90" fmla="*/ 2147483647 w 1837"/>
              <a:gd name="T91" fmla="*/ 2147483647 h 1225"/>
              <a:gd name="T92" fmla="*/ 2147483647 w 1837"/>
              <a:gd name="T93" fmla="*/ 2147483647 h 1225"/>
              <a:gd name="T94" fmla="*/ 2147483647 w 1837"/>
              <a:gd name="T95" fmla="*/ 2147483647 h 1225"/>
              <a:gd name="T96" fmla="*/ 2147483647 w 1837"/>
              <a:gd name="T97" fmla="*/ 2147483647 h 1225"/>
              <a:gd name="T98" fmla="*/ 2147483647 w 1837"/>
              <a:gd name="T99" fmla="*/ 2147483647 h 1225"/>
              <a:gd name="T100" fmla="*/ 2147483647 w 1837"/>
              <a:gd name="T101" fmla="*/ 2147483647 h 1225"/>
              <a:gd name="T102" fmla="*/ 2147483647 w 1837"/>
              <a:gd name="T103" fmla="*/ 2147483647 h 1225"/>
              <a:gd name="T104" fmla="*/ 2147483647 w 1837"/>
              <a:gd name="T105" fmla="*/ 2147483647 h 1225"/>
              <a:gd name="T106" fmla="*/ 2147483647 w 1837"/>
              <a:gd name="T107" fmla="*/ 2147483647 h 1225"/>
              <a:gd name="T108" fmla="*/ 2147483647 w 1837"/>
              <a:gd name="T109" fmla="*/ 2147483647 h 1225"/>
              <a:gd name="T110" fmla="*/ 2147483647 w 1837"/>
              <a:gd name="T111" fmla="*/ 2147483647 h 1225"/>
              <a:gd name="T112" fmla="*/ 2147483647 w 1837"/>
              <a:gd name="T113" fmla="*/ 2147483647 h 1225"/>
              <a:gd name="T114" fmla="*/ 2147483647 w 1837"/>
              <a:gd name="T115" fmla="*/ 2147483647 h 1225"/>
              <a:gd name="T116" fmla="*/ 2147483647 w 1837"/>
              <a:gd name="T117" fmla="*/ 2147483647 h 1225"/>
              <a:gd name="T118" fmla="*/ 2147483647 w 1837"/>
              <a:gd name="T119" fmla="*/ 2147483647 h 1225"/>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837"/>
              <a:gd name="T181" fmla="*/ 0 h 1225"/>
              <a:gd name="T182" fmla="*/ 1837 w 1837"/>
              <a:gd name="T183" fmla="*/ 1225 h 1225"/>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837" h="1225">
                <a:moveTo>
                  <a:pt x="237" y="0"/>
                </a:moveTo>
                <a:lnTo>
                  <a:pt x="244" y="2"/>
                </a:lnTo>
                <a:lnTo>
                  <a:pt x="251" y="2"/>
                </a:lnTo>
                <a:lnTo>
                  <a:pt x="258" y="7"/>
                </a:lnTo>
                <a:lnTo>
                  <a:pt x="265" y="13"/>
                </a:lnTo>
                <a:lnTo>
                  <a:pt x="273" y="16"/>
                </a:lnTo>
                <a:lnTo>
                  <a:pt x="282" y="16"/>
                </a:lnTo>
                <a:lnTo>
                  <a:pt x="289" y="20"/>
                </a:lnTo>
                <a:lnTo>
                  <a:pt x="291" y="25"/>
                </a:lnTo>
                <a:lnTo>
                  <a:pt x="293" y="31"/>
                </a:lnTo>
                <a:lnTo>
                  <a:pt x="289" y="36"/>
                </a:lnTo>
                <a:lnTo>
                  <a:pt x="284" y="34"/>
                </a:lnTo>
                <a:lnTo>
                  <a:pt x="282" y="40"/>
                </a:lnTo>
                <a:lnTo>
                  <a:pt x="278" y="43"/>
                </a:lnTo>
                <a:lnTo>
                  <a:pt x="278" y="49"/>
                </a:lnTo>
                <a:lnTo>
                  <a:pt x="275" y="58"/>
                </a:lnTo>
                <a:lnTo>
                  <a:pt x="278" y="65"/>
                </a:lnTo>
                <a:lnTo>
                  <a:pt x="278" y="70"/>
                </a:lnTo>
                <a:lnTo>
                  <a:pt x="284" y="74"/>
                </a:lnTo>
                <a:lnTo>
                  <a:pt x="282" y="81"/>
                </a:lnTo>
                <a:lnTo>
                  <a:pt x="289" y="83"/>
                </a:lnTo>
                <a:lnTo>
                  <a:pt x="289" y="89"/>
                </a:lnTo>
                <a:lnTo>
                  <a:pt x="291" y="92"/>
                </a:lnTo>
                <a:lnTo>
                  <a:pt x="287" y="96"/>
                </a:lnTo>
                <a:lnTo>
                  <a:pt x="291" y="99"/>
                </a:lnTo>
                <a:lnTo>
                  <a:pt x="296" y="103"/>
                </a:lnTo>
                <a:lnTo>
                  <a:pt x="298" y="108"/>
                </a:lnTo>
                <a:lnTo>
                  <a:pt x="300" y="116"/>
                </a:lnTo>
                <a:lnTo>
                  <a:pt x="305" y="116"/>
                </a:lnTo>
                <a:lnTo>
                  <a:pt x="311" y="117"/>
                </a:lnTo>
                <a:lnTo>
                  <a:pt x="311" y="125"/>
                </a:lnTo>
                <a:lnTo>
                  <a:pt x="314" y="123"/>
                </a:lnTo>
                <a:lnTo>
                  <a:pt x="320" y="125"/>
                </a:lnTo>
                <a:lnTo>
                  <a:pt x="320" y="132"/>
                </a:lnTo>
                <a:lnTo>
                  <a:pt x="312" y="135"/>
                </a:lnTo>
                <a:lnTo>
                  <a:pt x="318" y="139"/>
                </a:lnTo>
                <a:lnTo>
                  <a:pt x="325" y="146"/>
                </a:lnTo>
                <a:lnTo>
                  <a:pt x="321" y="150"/>
                </a:lnTo>
                <a:lnTo>
                  <a:pt x="323" y="157"/>
                </a:lnTo>
                <a:lnTo>
                  <a:pt x="321" y="164"/>
                </a:lnTo>
                <a:lnTo>
                  <a:pt x="321" y="172"/>
                </a:lnTo>
                <a:lnTo>
                  <a:pt x="320" y="175"/>
                </a:lnTo>
                <a:lnTo>
                  <a:pt x="325" y="177"/>
                </a:lnTo>
                <a:lnTo>
                  <a:pt x="331" y="177"/>
                </a:lnTo>
                <a:lnTo>
                  <a:pt x="329" y="182"/>
                </a:lnTo>
                <a:lnTo>
                  <a:pt x="334" y="188"/>
                </a:lnTo>
                <a:lnTo>
                  <a:pt x="331" y="193"/>
                </a:lnTo>
                <a:lnTo>
                  <a:pt x="327" y="197"/>
                </a:lnTo>
                <a:lnTo>
                  <a:pt x="334" y="201"/>
                </a:lnTo>
                <a:lnTo>
                  <a:pt x="340" y="204"/>
                </a:lnTo>
                <a:lnTo>
                  <a:pt x="347" y="206"/>
                </a:lnTo>
                <a:lnTo>
                  <a:pt x="350" y="213"/>
                </a:lnTo>
                <a:lnTo>
                  <a:pt x="350" y="219"/>
                </a:lnTo>
                <a:lnTo>
                  <a:pt x="349" y="224"/>
                </a:lnTo>
                <a:lnTo>
                  <a:pt x="352" y="228"/>
                </a:lnTo>
                <a:lnTo>
                  <a:pt x="354" y="233"/>
                </a:lnTo>
                <a:lnTo>
                  <a:pt x="358" y="237"/>
                </a:lnTo>
                <a:lnTo>
                  <a:pt x="365" y="238"/>
                </a:lnTo>
                <a:lnTo>
                  <a:pt x="359" y="244"/>
                </a:lnTo>
                <a:lnTo>
                  <a:pt x="368" y="247"/>
                </a:lnTo>
                <a:lnTo>
                  <a:pt x="367" y="251"/>
                </a:lnTo>
                <a:lnTo>
                  <a:pt x="361" y="251"/>
                </a:lnTo>
                <a:lnTo>
                  <a:pt x="356" y="255"/>
                </a:lnTo>
                <a:lnTo>
                  <a:pt x="352" y="258"/>
                </a:lnTo>
                <a:lnTo>
                  <a:pt x="354" y="262"/>
                </a:lnTo>
                <a:lnTo>
                  <a:pt x="359" y="267"/>
                </a:lnTo>
                <a:lnTo>
                  <a:pt x="367" y="269"/>
                </a:lnTo>
                <a:lnTo>
                  <a:pt x="372" y="273"/>
                </a:lnTo>
                <a:lnTo>
                  <a:pt x="379" y="275"/>
                </a:lnTo>
                <a:lnTo>
                  <a:pt x="385" y="278"/>
                </a:lnTo>
                <a:lnTo>
                  <a:pt x="388" y="284"/>
                </a:lnTo>
                <a:lnTo>
                  <a:pt x="394" y="285"/>
                </a:lnTo>
                <a:lnTo>
                  <a:pt x="392" y="289"/>
                </a:lnTo>
                <a:lnTo>
                  <a:pt x="383" y="294"/>
                </a:lnTo>
                <a:lnTo>
                  <a:pt x="383" y="300"/>
                </a:lnTo>
                <a:lnTo>
                  <a:pt x="390" y="302"/>
                </a:lnTo>
                <a:lnTo>
                  <a:pt x="394" y="303"/>
                </a:lnTo>
                <a:lnTo>
                  <a:pt x="399" y="303"/>
                </a:lnTo>
                <a:lnTo>
                  <a:pt x="406" y="303"/>
                </a:lnTo>
                <a:lnTo>
                  <a:pt x="412" y="305"/>
                </a:lnTo>
                <a:lnTo>
                  <a:pt x="417" y="309"/>
                </a:lnTo>
                <a:lnTo>
                  <a:pt x="424" y="309"/>
                </a:lnTo>
                <a:lnTo>
                  <a:pt x="426" y="305"/>
                </a:lnTo>
                <a:lnTo>
                  <a:pt x="430" y="303"/>
                </a:lnTo>
                <a:lnTo>
                  <a:pt x="433" y="305"/>
                </a:lnTo>
                <a:lnTo>
                  <a:pt x="437" y="311"/>
                </a:lnTo>
                <a:lnTo>
                  <a:pt x="442" y="311"/>
                </a:lnTo>
                <a:lnTo>
                  <a:pt x="448" y="309"/>
                </a:lnTo>
                <a:lnTo>
                  <a:pt x="453" y="311"/>
                </a:lnTo>
                <a:lnTo>
                  <a:pt x="457" y="314"/>
                </a:lnTo>
                <a:lnTo>
                  <a:pt x="462" y="318"/>
                </a:lnTo>
                <a:lnTo>
                  <a:pt x="470" y="318"/>
                </a:lnTo>
                <a:lnTo>
                  <a:pt x="475" y="320"/>
                </a:lnTo>
                <a:lnTo>
                  <a:pt x="479" y="320"/>
                </a:lnTo>
                <a:lnTo>
                  <a:pt x="484" y="320"/>
                </a:lnTo>
                <a:lnTo>
                  <a:pt x="489" y="320"/>
                </a:lnTo>
                <a:lnTo>
                  <a:pt x="495" y="318"/>
                </a:lnTo>
                <a:lnTo>
                  <a:pt x="500" y="320"/>
                </a:lnTo>
                <a:lnTo>
                  <a:pt x="502" y="323"/>
                </a:lnTo>
                <a:lnTo>
                  <a:pt x="507" y="325"/>
                </a:lnTo>
                <a:lnTo>
                  <a:pt x="511" y="322"/>
                </a:lnTo>
                <a:lnTo>
                  <a:pt x="515" y="318"/>
                </a:lnTo>
                <a:lnTo>
                  <a:pt x="520" y="318"/>
                </a:lnTo>
                <a:lnTo>
                  <a:pt x="524" y="323"/>
                </a:lnTo>
                <a:lnTo>
                  <a:pt x="531" y="325"/>
                </a:lnTo>
                <a:lnTo>
                  <a:pt x="536" y="322"/>
                </a:lnTo>
                <a:lnTo>
                  <a:pt x="544" y="322"/>
                </a:lnTo>
                <a:lnTo>
                  <a:pt x="549" y="323"/>
                </a:lnTo>
                <a:lnTo>
                  <a:pt x="554" y="331"/>
                </a:lnTo>
                <a:lnTo>
                  <a:pt x="556" y="338"/>
                </a:lnTo>
                <a:lnTo>
                  <a:pt x="565" y="343"/>
                </a:lnTo>
                <a:lnTo>
                  <a:pt x="573" y="345"/>
                </a:lnTo>
                <a:lnTo>
                  <a:pt x="576" y="349"/>
                </a:lnTo>
                <a:lnTo>
                  <a:pt x="573" y="354"/>
                </a:lnTo>
                <a:lnTo>
                  <a:pt x="576" y="359"/>
                </a:lnTo>
                <a:lnTo>
                  <a:pt x="580" y="361"/>
                </a:lnTo>
                <a:lnTo>
                  <a:pt x="587" y="363"/>
                </a:lnTo>
                <a:lnTo>
                  <a:pt x="594" y="363"/>
                </a:lnTo>
                <a:lnTo>
                  <a:pt x="600" y="363"/>
                </a:lnTo>
                <a:lnTo>
                  <a:pt x="603" y="361"/>
                </a:lnTo>
                <a:lnTo>
                  <a:pt x="610" y="365"/>
                </a:lnTo>
                <a:lnTo>
                  <a:pt x="612" y="370"/>
                </a:lnTo>
                <a:lnTo>
                  <a:pt x="618" y="374"/>
                </a:lnTo>
                <a:lnTo>
                  <a:pt x="625" y="378"/>
                </a:lnTo>
                <a:lnTo>
                  <a:pt x="632" y="379"/>
                </a:lnTo>
                <a:lnTo>
                  <a:pt x="638" y="378"/>
                </a:lnTo>
                <a:lnTo>
                  <a:pt x="645" y="378"/>
                </a:lnTo>
                <a:lnTo>
                  <a:pt x="654" y="381"/>
                </a:lnTo>
                <a:lnTo>
                  <a:pt x="657" y="387"/>
                </a:lnTo>
                <a:lnTo>
                  <a:pt x="665" y="390"/>
                </a:lnTo>
                <a:lnTo>
                  <a:pt x="670" y="388"/>
                </a:lnTo>
                <a:lnTo>
                  <a:pt x="675" y="388"/>
                </a:lnTo>
                <a:lnTo>
                  <a:pt x="683" y="388"/>
                </a:lnTo>
                <a:lnTo>
                  <a:pt x="686" y="387"/>
                </a:lnTo>
                <a:lnTo>
                  <a:pt x="686" y="379"/>
                </a:lnTo>
                <a:lnTo>
                  <a:pt x="688" y="372"/>
                </a:lnTo>
                <a:lnTo>
                  <a:pt x="697" y="370"/>
                </a:lnTo>
                <a:lnTo>
                  <a:pt x="704" y="370"/>
                </a:lnTo>
                <a:lnTo>
                  <a:pt x="710" y="376"/>
                </a:lnTo>
                <a:lnTo>
                  <a:pt x="715" y="378"/>
                </a:lnTo>
                <a:lnTo>
                  <a:pt x="715" y="370"/>
                </a:lnTo>
                <a:lnTo>
                  <a:pt x="722" y="368"/>
                </a:lnTo>
                <a:lnTo>
                  <a:pt x="724" y="363"/>
                </a:lnTo>
                <a:lnTo>
                  <a:pt x="726" y="359"/>
                </a:lnTo>
                <a:lnTo>
                  <a:pt x="730" y="352"/>
                </a:lnTo>
                <a:lnTo>
                  <a:pt x="733" y="350"/>
                </a:lnTo>
                <a:lnTo>
                  <a:pt x="737" y="347"/>
                </a:lnTo>
                <a:lnTo>
                  <a:pt x="737" y="343"/>
                </a:lnTo>
                <a:lnTo>
                  <a:pt x="730" y="343"/>
                </a:lnTo>
                <a:lnTo>
                  <a:pt x="728" y="345"/>
                </a:lnTo>
                <a:lnTo>
                  <a:pt x="724" y="347"/>
                </a:lnTo>
                <a:lnTo>
                  <a:pt x="721" y="352"/>
                </a:lnTo>
                <a:lnTo>
                  <a:pt x="713" y="349"/>
                </a:lnTo>
                <a:lnTo>
                  <a:pt x="710" y="347"/>
                </a:lnTo>
                <a:lnTo>
                  <a:pt x="704" y="343"/>
                </a:lnTo>
                <a:lnTo>
                  <a:pt x="699" y="343"/>
                </a:lnTo>
                <a:lnTo>
                  <a:pt x="697" y="338"/>
                </a:lnTo>
                <a:lnTo>
                  <a:pt x="704" y="331"/>
                </a:lnTo>
                <a:lnTo>
                  <a:pt x="704" y="325"/>
                </a:lnTo>
                <a:lnTo>
                  <a:pt x="697" y="327"/>
                </a:lnTo>
                <a:lnTo>
                  <a:pt x="697" y="322"/>
                </a:lnTo>
                <a:lnTo>
                  <a:pt x="692" y="316"/>
                </a:lnTo>
                <a:lnTo>
                  <a:pt x="684" y="316"/>
                </a:lnTo>
                <a:lnTo>
                  <a:pt x="679" y="312"/>
                </a:lnTo>
                <a:lnTo>
                  <a:pt x="684" y="311"/>
                </a:lnTo>
                <a:lnTo>
                  <a:pt x="690" y="309"/>
                </a:lnTo>
                <a:lnTo>
                  <a:pt x="692" y="305"/>
                </a:lnTo>
                <a:lnTo>
                  <a:pt x="686" y="302"/>
                </a:lnTo>
                <a:lnTo>
                  <a:pt x="683" y="298"/>
                </a:lnTo>
                <a:lnTo>
                  <a:pt x="683" y="291"/>
                </a:lnTo>
                <a:lnTo>
                  <a:pt x="674" y="291"/>
                </a:lnTo>
                <a:lnTo>
                  <a:pt x="666" y="293"/>
                </a:lnTo>
                <a:lnTo>
                  <a:pt x="666" y="287"/>
                </a:lnTo>
                <a:lnTo>
                  <a:pt x="665" y="280"/>
                </a:lnTo>
                <a:lnTo>
                  <a:pt x="665" y="271"/>
                </a:lnTo>
                <a:lnTo>
                  <a:pt x="659" y="271"/>
                </a:lnTo>
                <a:lnTo>
                  <a:pt x="656" y="278"/>
                </a:lnTo>
                <a:lnTo>
                  <a:pt x="650" y="284"/>
                </a:lnTo>
                <a:lnTo>
                  <a:pt x="648" y="276"/>
                </a:lnTo>
                <a:lnTo>
                  <a:pt x="647" y="271"/>
                </a:lnTo>
                <a:lnTo>
                  <a:pt x="647" y="264"/>
                </a:lnTo>
                <a:lnTo>
                  <a:pt x="652" y="262"/>
                </a:lnTo>
                <a:lnTo>
                  <a:pt x="654" y="256"/>
                </a:lnTo>
                <a:lnTo>
                  <a:pt x="652" y="251"/>
                </a:lnTo>
                <a:lnTo>
                  <a:pt x="645" y="253"/>
                </a:lnTo>
                <a:lnTo>
                  <a:pt x="643" y="247"/>
                </a:lnTo>
                <a:lnTo>
                  <a:pt x="645" y="242"/>
                </a:lnTo>
                <a:lnTo>
                  <a:pt x="647" y="237"/>
                </a:lnTo>
                <a:lnTo>
                  <a:pt x="654" y="233"/>
                </a:lnTo>
                <a:lnTo>
                  <a:pt x="661" y="231"/>
                </a:lnTo>
                <a:lnTo>
                  <a:pt x="666" y="229"/>
                </a:lnTo>
                <a:lnTo>
                  <a:pt x="674" y="228"/>
                </a:lnTo>
                <a:lnTo>
                  <a:pt x="681" y="229"/>
                </a:lnTo>
                <a:lnTo>
                  <a:pt x="686" y="226"/>
                </a:lnTo>
                <a:lnTo>
                  <a:pt x="692" y="224"/>
                </a:lnTo>
                <a:lnTo>
                  <a:pt x="695" y="222"/>
                </a:lnTo>
                <a:lnTo>
                  <a:pt x="704" y="222"/>
                </a:lnTo>
                <a:lnTo>
                  <a:pt x="712" y="220"/>
                </a:lnTo>
                <a:lnTo>
                  <a:pt x="721" y="219"/>
                </a:lnTo>
                <a:lnTo>
                  <a:pt x="724" y="215"/>
                </a:lnTo>
                <a:lnTo>
                  <a:pt x="728" y="208"/>
                </a:lnTo>
                <a:lnTo>
                  <a:pt x="733" y="206"/>
                </a:lnTo>
                <a:lnTo>
                  <a:pt x="740" y="204"/>
                </a:lnTo>
                <a:lnTo>
                  <a:pt x="744" y="199"/>
                </a:lnTo>
                <a:lnTo>
                  <a:pt x="751" y="197"/>
                </a:lnTo>
                <a:lnTo>
                  <a:pt x="757" y="191"/>
                </a:lnTo>
                <a:lnTo>
                  <a:pt x="762" y="190"/>
                </a:lnTo>
                <a:lnTo>
                  <a:pt x="771" y="188"/>
                </a:lnTo>
                <a:lnTo>
                  <a:pt x="773" y="182"/>
                </a:lnTo>
                <a:lnTo>
                  <a:pt x="780" y="179"/>
                </a:lnTo>
                <a:lnTo>
                  <a:pt x="789" y="175"/>
                </a:lnTo>
                <a:lnTo>
                  <a:pt x="795" y="172"/>
                </a:lnTo>
                <a:lnTo>
                  <a:pt x="800" y="170"/>
                </a:lnTo>
                <a:lnTo>
                  <a:pt x="805" y="166"/>
                </a:lnTo>
                <a:lnTo>
                  <a:pt x="813" y="161"/>
                </a:lnTo>
                <a:lnTo>
                  <a:pt x="816" y="152"/>
                </a:lnTo>
                <a:lnTo>
                  <a:pt x="820" y="145"/>
                </a:lnTo>
                <a:lnTo>
                  <a:pt x="824" y="141"/>
                </a:lnTo>
                <a:lnTo>
                  <a:pt x="831" y="135"/>
                </a:lnTo>
                <a:lnTo>
                  <a:pt x="836" y="132"/>
                </a:lnTo>
                <a:lnTo>
                  <a:pt x="842" y="130"/>
                </a:lnTo>
                <a:lnTo>
                  <a:pt x="847" y="126"/>
                </a:lnTo>
                <a:lnTo>
                  <a:pt x="852" y="123"/>
                </a:lnTo>
                <a:lnTo>
                  <a:pt x="856" y="119"/>
                </a:lnTo>
                <a:lnTo>
                  <a:pt x="861" y="116"/>
                </a:lnTo>
                <a:lnTo>
                  <a:pt x="867" y="117"/>
                </a:lnTo>
                <a:lnTo>
                  <a:pt x="870" y="123"/>
                </a:lnTo>
                <a:lnTo>
                  <a:pt x="870" y="128"/>
                </a:lnTo>
                <a:lnTo>
                  <a:pt x="870" y="134"/>
                </a:lnTo>
                <a:lnTo>
                  <a:pt x="872" y="141"/>
                </a:lnTo>
                <a:lnTo>
                  <a:pt x="874" y="150"/>
                </a:lnTo>
                <a:lnTo>
                  <a:pt x="881" y="155"/>
                </a:lnTo>
                <a:lnTo>
                  <a:pt x="889" y="155"/>
                </a:lnTo>
                <a:lnTo>
                  <a:pt x="896" y="155"/>
                </a:lnTo>
                <a:lnTo>
                  <a:pt x="899" y="161"/>
                </a:lnTo>
                <a:lnTo>
                  <a:pt x="898" y="166"/>
                </a:lnTo>
                <a:lnTo>
                  <a:pt x="894" y="172"/>
                </a:lnTo>
                <a:lnTo>
                  <a:pt x="890" y="179"/>
                </a:lnTo>
                <a:lnTo>
                  <a:pt x="887" y="184"/>
                </a:lnTo>
                <a:lnTo>
                  <a:pt x="883" y="190"/>
                </a:lnTo>
                <a:lnTo>
                  <a:pt x="878" y="197"/>
                </a:lnTo>
                <a:lnTo>
                  <a:pt x="876" y="201"/>
                </a:lnTo>
                <a:lnTo>
                  <a:pt x="872" y="208"/>
                </a:lnTo>
                <a:lnTo>
                  <a:pt x="870" y="215"/>
                </a:lnTo>
                <a:lnTo>
                  <a:pt x="865" y="219"/>
                </a:lnTo>
                <a:lnTo>
                  <a:pt x="863" y="228"/>
                </a:lnTo>
                <a:lnTo>
                  <a:pt x="861" y="238"/>
                </a:lnTo>
                <a:lnTo>
                  <a:pt x="860" y="244"/>
                </a:lnTo>
                <a:lnTo>
                  <a:pt x="858" y="249"/>
                </a:lnTo>
                <a:lnTo>
                  <a:pt x="858" y="256"/>
                </a:lnTo>
                <a:lnTo>
                  <a:pt x="860" y="262"/>
                </a:lnTo>
                <a:lnTo>
                  <a:pt x="856" y="271"/>
                </a:lnTo>
                <a:lnTo>
                  <a:pt x="854" y="278"/>
                </a:lnTo>
                <a:lnTo>
                  <a:pt x="852" y="287"/>
                </a:lnTo>
                <a:lnTo>
                  <a:pt x="849" y="293"/>
                </a:lnTo>
                <a:lnTo>
                  <a:pt x="842" y="298"/>
                </a:lnTo>
                <a:lnTo>
                  <a:pt x="836" y="302"/>
                </a:lnTo>
                <a:lnTo>
                  <a:pt x="831" y="303"/>
                </a:lnTo>
                <a:lnTo>
                  <a:pt x="825" y="303"/>
                </a:lnTo>
                <a:lnTo>
                  <a:pt x="822" y="309"/>
                </a:lnTo>
                <a:lnTo>
                  <a:pt x="818" y="316"/>
                </a:lnTo>
                <a:lnTo>
                  <a:pt x="825" y="325"/>
                </a:lnTo>
                <a:lnTo>
                  <a:pt x="831" y="327"/>
                </a:lnTo>
                <a:lnTo>
                  <a:pt x="836" y="327"/>
                </a:lnTo>
                <a:lnTo>
                  <a:pt x="845" y="329"/>
                </a:lnTo>
                <a:lnTo>
                  <a:pt x="854" y="331"/>
                </a:lnTo>
                <a:lnTo>
                  <a:pt x="861" y="332"/>
                </a:lnTo>
                <a:lnTo>
                  <a:pt x="867" y="338"/>
                </a:lnTo>
                <a:lnTo>
                  <a:pt x="872" y="341"/>
                </a:lnTo>
                <a:lnTo>
                  <a:pt x="878" y="347"/>
                </a:lnTo>
                <a:lnTo>
                  <a:pt x="881" y="349"/>
                </a:lnTo>
                <a:lnTo>
                  <a:pt x="887" y="352"/>
                </a:lnTo>
                <a:lnTo>
                  <a:pt x="890" y="356"/>
                </a:lnTo>
                <a:lnTo>
                  <a:pt x="896" y="361"/>
                </a:lnTo>
                <a:lnTo>
                  <a:pt x="901" y="365"/>
                </a:lnTo>
                <a:lnTo>
                  <a:pt x="903" y="370"/>
                </a:lnTo>
                <a:lnTo>
                  <a:pt x="908" y="374"/>
                </a:lnTo>
                <a:lnTo>
                  <a:pt x="916" y="376"/>
                </a:lnTo>
                <a:lnTo>
                  <a:pt x="921" y="378"/>
                </a:lnTo>
                <a:lnTo>
                  <a:pt x="934" y="374"/>
                </a:lnTo>
                <a:lnTo>
                  <a:pt x="939" y="367"/>
                </a:lnTo>
                <a:lnTo>
                  <a:pt x="943" y="361"/>
                </a:lnTo>
                <a:lnTo>
                  <a:pt x="946" y="359"/>
                </a:lnTo>
                <a:lnTo>
                  <a:pt x="950" y="361"/>
                </a:lnTo>
                <a:lnTo>
                  <a:pt x="957" y="359"/>
                </a:lnTo>
                <a:lnTo>
                  <a:pt x="964" y="358"/>
                </a:lnTo>
                <a:lnTo>
                  <a:pt x="973" y="359"/>
                </a:lnTo>
                <a:lnTo>
                  <a:pt x="981" y="359"/>
                </a:lnTo>
                <a:lnTo>
                  <a:pt x="988" y="358"/>
                </a:lnTo>
                <a:lnTo>
                  <a:pt x="997" y="359"/>
                </a:lnTo>
                <a:lnTo>
                  <a:pt x="1002" y="358"/>
                </a:lnTo>
                <a:lnTo>
                  <a:pt x="1008" y="358"/>
                </a:lnTo>
                <a:lnTo>
                  <a:pt x="1015" y="356"/>
                </a:lnTo>
                <a:lnTo>
                  <a:pt x="1020" y="361"/>
                </a:lnTo>
                <a:lnTo>
                  <a:pt x="1028" y="365"/>
                </a:lnTo>
                <a:lnTo>
                  <a:pt x="1037" y="374"/>
                </a:lnTo>
                <a:lnTo>
                  <a:pt x="1042" y="379"/>
                </a:lnTo>
                <a:lnTo>
                  <a:pt x="1042" y="387"/>
                </a:lnTo>
                <a:lnTo>
                  <a:pt x="1037" y="390"/>
                </a:lnTo>
                <a:lnTo>
                  <a:pt x="1033" y="396"/>
                </a:lnTo>
                <a:lnTo>
                  <a:pt x="1035" y="399"/>
                </a:lnTo>
                <a:lnTo>
                  <a:pt x="1040" y="399"/>
                </a:lnTo>
                <a:lnTo>
                  <a:pt x="1047" y="394"/>
                </a:lnTo>
                <a:lnTo>
                  <a:pt x="1055" y="390"/>
                </a:lnTo>
                <a:lnTo>
                  <a:pt x="1064" y="392"/>
                </a:lnTo>
                <a:lnTo>
                  <a:pt x="1069" y="396"/>
                </a:lnTo>
                <a:lnTo>
                  <a:pt x="1071" y="403"/>
                </a:lnTo>
                <a:lnTo>
                  <a:pt x="1071" y="408"/>
                </a:lnTo>
                <a:lnTo>
                  <a:pt x="1069" y="414"/>
                </a:lnTo>
                <a:lnTo>
                  <a:pt x="1064" y="419"/>
                </a:lnTo>
                <a:lnTo>
                  <a:pt x="1058" y="424"/>
                </a:lnTo>
                <a:lnTo>
                  <a:pt x="1051" y="423"/>
                </a:lnTo>
                <a:lnTo>
                  <a:pt x="1046" y="419"/>
                </a:lnTo>
                <a:lnTo>
                  <a:pt x="1040" y="415"/>
                </a:lnTo>
                <a:lnTo>
                  <a:pt x="1035" y="414"/>
                </a:lnTo>
                <a:lnTo>
                  <a:pt x="1033" y="419"/>
                </a:lnTo>
                <a:lnTo>
                  <a:pt x="1035" y="424"/>
                </a:lnTo>
                <a:lnTo>
                  <a:pt x="1038" y="428"/>
                </a:lnTo>
                <a:lnTo>
                  <a:pt x="1040" y="434"/>
                </a:lnTo>
                <a:lnTo>
                  <a:pt x="1038" y="441"/>
                </a:lnTo>
                <a:lnTo>
                  <a:pt x="1031" y="443"/>
                </a:lnTo>
                <a:lnTo>
                  <a:pt x="1024" y="443"/>
                </a:lnTo>
                <a:lnTo>
                  <a:pt x="1017" y="448"/>
                </a:lnTo>
                <a:lnTo>
                  <a:pt x="1020" y="457"/>
                </a:lnTo>
                <a:lnTo>
                  <a:pt x="1022" y="464"/>
                </a:lnTo>
                <a:lnTo>
                  <a:pt x="1024" y="468"/>
                </a:lnTo>
                <a:lnTo>
                  <a:pt x="1026" y="473"/>
                </a:lnTo>
                <a:lnTo>
                  <a:pt x="1029" y="477"/>
                </a:lnTo>
                <a:lnTo>
                  <a:pt x="1033" y="477"/>
                </a:lnTo>
                <a:lnTo>
                  <a:pt x="1035" y="480"/>
                </a:lnTo>
                <a:lnTo>
                  <a:pt x="1033" y="486"/>
                </a:lnTo>
                <a:lnTo>
                  <a:pt x="1024" y="491"/>
                </a:lnTo>
                <a:lnTo>
                  <a:pt x="1019" y="495"/>
                </a:lnTo>
                <a:lnTo>
                  <a:pt x="1011" y="495"/>
                </a:lnTo>
                <a:lnTo>
                  <a:pt x="1006" y="493"/>
                </a:lnTo>
                <a:lnTo>
                  <a:pt x="1001" y="493"/>
                </a:lnTo>
                <a:lnTo>
                  <a:pt x="993" y="495"/>
                </a:lnTo>
                <a:lnTo>
                  <a:pt x="990" y="502"/>
                </a:lnTo>
                <a:lnTo>
                  <a:pt x="991" y="509"/>
                </a:lnTo>
                <a:lnTo>
                  <a:pt x="993" y="515"/>
                </a:lnTo>
                <a:lnTo>
                  <a:pt x="1001" y="517"/>
                </a:lnTo>
                <a:lnTo>
                  <a:pt x="1010" y="518"/>
                </a:lnTo>
                <a:lnTo>
                  <a:pt x="1013" y="520"/>
                </a:lnTo>
                <a:lnTo>
                  <a:pt x="1013" y="527"/>
                </a:lnTo>
                <a:lnTo>
                  <a:pt x="1013" y="533"/>
                </a:lnTo>
                <a:lnTo>
                  <a:pt x="1015" y="538"/>
                </a:lnTo>
                <a:lnTo>
                  <a:pt x="1011" y="544"/>
                </a:lnTo>
                <a:lnTo>
                  <a:pt x="1006" y="540"/>
                </a:lnTo>
                <a:lnTo>
                  <a:pt x="1001" y="535"/>
                </a:lnTo>
                <a:lnTo>
                  <a:pt x="997" y="538"/>
                </a:lnTo>
                <a:lnTo>
                  <a:pt x="995" y="544"/>
                </a:lnTo>
                <a:lnTo>
                  <a:pt x="991" y="551"/>
                </a:lnTo>
                <a:lnTo>
                  <a:pt x="990" y="555"/>
                </a:lnTo>
                <a:lnTo>
                  <a:pt x="982" y="556"/>
                </a:lnTo>
                <a:lnTo>
                  <a:pt x="975" y="562"/>
                </a:lnTo>
                <a:lnTo>
                  <a:pt x="981" y="564"/>
                </a:lnTo>
                <a:lnTo>
                  <a:pt x="988" y="569"/>
                </a:lnTo>
                <a:lnTo>
                  <a:pt x="991" y="574"/>
                </a:lnTo>
                <a:lnTo>
                  <a:pt x="997" y="580"/>
                </a:lnTo>
                <a:lnTo>
                  <a:pt x="1002" y="585"/>
                </a:lnTo>
                <a:lnTo>
                  <a:pt x="1002" y="591"/>
                </a:lnTo>
                <a:lnTo>
                  <a:pt x="1002" y="596"/>
                </a:lnTo>
                <a:lnTo>
                  <a:pt x="1006" y="603"/>
                </a:lnTo>
                <a:lnTo>
                  <a:pt x="1011" y="607"/>
                </a:lnTo>
                <a:lnTo>
                  <a:pt x="1019" y="607"/>
                </a:lnTo>
                <a:lnTo>
                  <a:pt x="1022" y="605"/>
                </a:lnTo>
                <a:lnTo>
                  <a:pt x="1026" y="600"/>
                </a:lnTo>
                <a:lnTo>
                  <a:pt x="1031" y="600"/>
                </a:lnTo>
                <a:lnTo>
                  <a:pt x="1035" y="600"/>
                </a:lnTo>
                <a:lnTo>
                  <a:pt x="1040" y="598"/>
                </a:lnTo>
                <a:lnTo>
                  <a:pt x="1046" y="596"/>
                </a:lnTo>
                <a:lnTo>
                  <a:pt x="1051" y="596"/>
                </a:lnTo>
                <a:lnTo>
                  <a:pt x="1058" y="594"/>
                </a:lnTo>
                <a:lnTo>
                  <a:pt x="1064" y="592"/>
                </a:lnTo>
                <a:lnTo>
                  <a:pt x="1069" y="587"/>
                </a:lnTo>
                <a:lnTo>
                  <a:pt x="1073" y="583"/>
                </a:lnTo>
                <a:lnTo>
                  <a:pt x="1078" y="580"/>
                </a:lnTo>
                <a:lnTo>
                  <a:pt x="1084" y="578"/>
                </a:lnTo>
                <a:lnTo>
                  <a:pt x="1093" y="578"/>
                </a:lnTo>
                <a:lnTo>
                  <a:pt x="1100" y="573"/>
                </a:lnTo>
                <a:lnTo>
                  <a:pt x="1102" y="567"/>
                </a:lnTo>
                <a:lnTo>
                  <a:pt x="1107" y="565"/>
                </a:lnTo>
                <a:lnTo>
                  <a:pt x="1111" y="567"/>
                </a:lnTo>
                <a:lnTo>
                  <a:pt x="1116" y="571"/>
                </a:lnTo>
                <a:lnTo>
                  <a:pt x="1120" y="574"/>
                </a:lnTo>
                <a:lnTo>
                  <a:pt x="1129" y="576"/>
                </a:lnTo>
                <a:lnTo>
                  <a:pt x="1134" y="578"/>
                </a:lnTo>
                <a:lnTo>
                  <a:pt x="1138" y="585"/>
                </a:lnTo>
                <a:lnTo>
                  <a:pt x="1138" y="591"/>
                </a:lnTo>
                <a:lnTo>
                  <a:pt x="1140" y="598"/>
                </a:lnTo>
                <a:lnTo>
                  <a:pt x="1147" y="601"/>
                </a:lnTo>
                <a:lnTo>
                  <a:pt x="1152" y="603"/>
                </a:lnTo>
                <a:lnTo>
                  <a:pt x="1159" y="605"/>
                </a:lnTo>
                <a:lnTo>
                  <a:pt x="1163" y="609"/>
                </a:lnTo>
                <a:lnTo>
                  <a:pt x="1168" y="612"/>
                </a:lnTo>
                <a:lnTo>
                  <a:pt x="1176" y="614"/>
                </a:lnTo>
                <a:lnTo>
                  <a:pt x="1181" y="614"/>
                </a:lnTo>
                <a:lnTo>
                  <a:pt x="1188" y="612"/>
                </a:lnTo>
                <a:lnTo>
                  <a:pt x="1199" y="607"/>
                </a:lnTo>
                <a:lnTo>
                  <a:pt x="1206" y="607"/>
                </a:lnTo>
                <a:lnTo>
                  <a:pt x="1210" y="607"/>
                </a:lnTo>
                <a:lnTo>
                  <a:pt x="1215" y="609"/>
                </a:lnTo>
                <a:lnTo>
                  <a:pt x="1219" y="614"/>
                </a:lnTo>
                <a:lnTo>
                  <a:pt x="1224" y="614"/>
                </a:lnTo>
                <a:lnTo>
                  <a:pt x="1235" y="612"/>
                </a:lnTo>
                <a:lnTo>
                  <a:pt x="1244" y="612"/>
                </a:lnTo>
                <a:lnTo>
                  <a:pt x="1250" y="611"/>
                </a:lnTo>
                <a:lnTo>
                  <a:pt x="1257" y="607"/>
                </a:lnTo>
                <a:lnTo>
                  <a:pt x="1264" y="607"/>
                </a:lnTo>
                <a:lnTo>
                  <a:pt x="1273" y="607"/>
                </a:lnTo>
                <a:lnTo>
                  <a:pt x="1279" y="607"/>
                </a:lnTo>
                <a:lnTo>
                  <a:pt x="1286" y="605"/>
                </a:lnTo>
                <a:lnTo>
                  <a:pt x="1293" y="603"/>
                </a:lnTo>
                <a:lnTo>
                  <a:pt x="1302" y="605"/>
                </a:lnTo>
                <a:lnTo>
                  <a:pt x="1309" y="605"/>
                </a:lnTo>
                <a:lnTo>
                  <a:pt x="1318" y="603"/>
                </a:lnTo>
                <a:lnTo>
                  <a:pt x="1326" y="607"/>
                </a:lnTo>
                <a:lnTo>
                  <a:pt x="1333" y="611"/>
                </a:lnTo>
                <a:lnTo>
                  <a:pt x="1338" y="609"/>
                </a:lnTo>
                <a:lnTo>
                  <a:pt x="1344" y="603"/>
                </a:lnTo>
                <a:lnTo>
                  <a:pt x="1353" y="598"/>
                </a:lnTo>
                <a:lnTo>
                  <a:pt x="1360" y="598"/>
                </a:lnTo>
                <a:lnTo>
                  <a:pt x="1364" y="594"/>
                </a:lnTo>
                <a:lnTo>
                  <a:pt x="1365" y="589"/>
                </a:lnTo>
                <a:lnTo>
                  <a:pt x="1371" y="591"/>
                </a:lnTo>
                <a:lnTo>
                  <a:pt x="1380" y="591"/>
                </a:lnTo>
                <a:lnTo>
                  <a:pt x="1385" y="591"/>
                </a:lnTo>
                <a:lnTo>
                  <a:pt x="1391" y="591"/>
                </a:lnTo>
                <a:lnTo>
                  <a:pt x="1400" y="592"/>
                </a:lnTo>
                <a:lnTo>
                  <a:pt x="1407" y="596"/>
                </a:lnTo>
                <a:lnTo>
                  <a:pt x="1410" y="598"/>
                </a:lnTo>
                <a:lnTo>
                  <a:pt x="1414" y="601"/>
                </a:lnTo>
                <a:lnTo>
                  <a:pt x="1418" y="605"/>
                </a:lnTo>
                <a:lnTo>
                  <a:pt x="1423" y="607"/>
                </a:lnTo>
                <a:lnTo>
                  <a:pt x="1429" y="609"/>
                </a:lnTo>
                <a:lnTo>
                  <a:pt x="1432" y="609"/>
                </a:lnTo>
                <a:lnTo>
                  <a:pt x="1439" y="611"/>
                </a:lnTo>
                <a:lnTo>
                  <a:pt x="1447" y="612"/>
                </a:lnTo>
                <a:lnTo>
                  <a:pt x="1450" y="612"/>
                </a:lnTo>
                <a:lnTo>
                  <a:pt x="1457" y="614"/>
                </a:lnTo>
                <a:lnTo>
                  <a:pt x="1461" y="621"/>
                </a:lnTo>
                <a:lnTo>
                  <a:pt x="1466" y="627"/>
                </a:lnTo>
                <a:lnTo>
                  <a:pt x="1470" y="630"/>
                </a:lnTo>
                <a:lnTo>
                  <a:pt x="1475" y="632"/>
                </a:lnTo>
                <a:lnTo>
                  <a:pt x="1481" y="632"/>
                </a:lnTo>
                <a:lnTo>
                  <a:pt x="1486" y="630"/>
                </a:lnTo>
                <a:lnTo>
                  <a:pt x="1494" y="630"/>
                </a:lnTo>
                <a:lnTo>
                  <a:pt x="1499" y="632"/>
                </a:lnTo>
                <a:lnTo>
                  <a:pt x="1504" y="636"/>
                </a:lnTo>
                <a:lnTo>
                  <a:pt x="1510" y="639"/>
                </a:lnTo>
                <a:lnTo>
                  <a:pt x="1515" y="641"/>
                </a:lnTo>
                <a:lnTo>
                  <a:pt x="1524" y="645"/>
                </a:lnTo>
                <a:lnTo>
                  <a:pt x="1530" y="650"/>
                </a:lnTo>
                <a:lnTo>
                  <a:pt x="1535" y="656"/>
                </a:lnTo>
                <a:lnTo>
                  <a:pt x="1537" y="661"/>
                </a:lnTo>
                <a:lnTo>
                  <a:pt x="1539" y="667"/>
                </a:lnTo>
                <a:lnTo>
                  <a:pt x="1541" y="674"/>
                </a:lnTo>
                <a:lnTo>
                  <a:pt x="1541" y="683"/>
                </a:lnTo>
                <a:lnTo>
                  <a:pt x="1541" y="688"/>
                </a:lnTo>
                <a:lnTo>
                  <a:pt x="1541" y="694"/>
                </a:lnTo>
                <a:lnTo>
                  <a:pt x="1542" y="699"/>
                </a:lnTo>
                <a:lnTo>
                  <a:pt x="1546" y="706"/>
                </a:lnTo>
                <a:lnTo>
                  <a:pt x="1553" y="710"/>
                </a:lnTo>
                <a:lnTo>
                  <a:pt x="1557" y="706"/>
                </a:lnTo>
                <a:lnTo>
                  <a:pt x="1562" y="706"/>
                </a:lnTo>
                <a:lnTo>
                  <a:pt x="1569" y="710"/>
                </a:lnTo>
                <a:lnTo>
                  <a:pt x="1578" y="713"/>
                </a:lnTo>
                <a:lnTo>
                  <a:pt x="1584" y="717"/>
                </a:lnTo>
                <a:lnTo>
                  <a:pt x="1587" y="719"/>
                </a:lnTo>
                <a:lnTo>
                  <a:pt x="1593" y="723"/>
                </a:lnTo>
                <a:lnTo>
                  <a:pt x="1596" y="717"/>
                </a:lnTo>
                <a:lnTo>
                  <a:pt x="1604" y="713"/>
                </a:lnTo>
                <a:lnTo>
                  <a:pt x="1604" y="706"/>
                </a:lnTo>
                <a:lnTo>
                  <a:pt x="1611" y="708"/>
                </a:lnTo>
                <a:lnTo>
                  <a:pt x="1616" y="708"/>
                </a:lnTo>
                <a:lnTo>
                  <a:pt x="1622" y="710"/>
                </a:lnTo>
                <a:lnTo>
                  <a:pt x="1620" y="704"/>
                </a:lnTo>
                <a:lnTo>
                  <a:pt x="1615" y="699"/>
                </a:lnTo>
                <a:lnTo>
                  <a:pt x="1613" y="694"/>
                </a:lnTo>
                <a:lnTo>
                  <a:pt x="1618" y="694"/>
                </a:lnTo>
                <a:lnTo>
                  <a:pt x="1622" y="694"/>
                </a:lnTo>
                <a:lnTo>
                  <a:pt x="1624" y="688"/>
                </a:lnTo>
                <a:lnTo>
                  <a:pt x="1625" y="683"/>
                </a:lnTo>
                <a:lnTo>
                  <a:pt x="1631" y="683"/>
                </a:lnTo>
                <a:lnTo>
                  <a:pt x="1634" y="688"/>
                </a:lnTo>
                <a:lnTo>
                  <a:pt x="1638" y="692"/>
                </a:lnTo>
                <a:lnTo>
                  <a:pt x="1642" y="690"/>
                </a:lnTo>
                <a:lnTo>
                  <a:pt x="1647" y="694"/>
                </a:lnTo>
                <a:lnTo>
                  <a:pt x="1649" y="695"/>
                </a:lnTo>
                <a:lnTo>
                  <a:pt x="1654" y="695"/>
                </a:lnTo>
                <a:lnTo>
                  <a:pt x="1660" y="695"/>
                </a:lnTo>
                <a:lnTo>
                  <a:pt x="1663" y="701"/>
                </a:lnTo>
                <a:lnTo>
                  <a:pt x="1669" y="704"/>
                </a:lnTo>
                <a:lnTo>
                  <a:pt x="1676" y="704"/>
                </a:lnTo>
                <a:lnTo>
                  <a:pt x="1674" y="697"/>
                </a:lnTo>
                <a:lnTo>
                  <a:pt x="1671" y="694"/>
                </a:lnTo>
                <a:lnTo>
                  <a:pt x="1672" y="688"/>
                </a:lnTo>
                <a:lnTo>
                  <a:pt x="1678" y="685"/>
                </a:lnTo>
                <a:lnTo>
                  <a:pt x="1683" y="685"/>
                </a:lnTo>
                <a:lnTo>
                  <a:pt x="1685" y="690"/>
                </a:lnTo>
                <a:lnTo>
                  <a:pt x="1690" y="690"/>
                </a:lnTo>
                <a:lnTo>
                  <a:pt x="1694" y="686"/>
                </a:lnTo>
                <a:lnTo>
                  <a:pt x="1694" y="681"/>
                </a:lnTo>
                <a:lnTo>
                  <a:pt x="1699" y="681"/>
                </a:lnTo>
                <a:lnTo>
                  <a:pt x="1707" y="685"/>
                </a:lnTo>
                <a:lnTo>
                  <a:pt x="1714" y="677"/>
                </a:lnTo>
                <a:lnTo>
                  <a:pt x="1717" y="677"/>
                </a:lnTo>
                <a:lnTo>
                  <a:pt x="1721" y="681"/>
                </a:lnTo>
                <a:lnTo>
                  <a:pt x="1727" y="685"/>
                </a:lnTo>
                <a:lnTo>
                  <a:pt x="1730" y="679"/>
                </a:lnTo>
                <a:lnTo>
                  <a:pt x="1737" y="681"/>
                </a:lnTo>
                <a:lnTo>
                  <a:pt x="1745" y="685"/>
                </a:lnTo>
                <a:lnTo>
                  <a:pt x="1750" y="688"/>
                </a:lnTo>
                <a:lnTo>
                  <a:pt x="1755" y="692"/>
                </a:lnTo>
                <a:lnTo>
                  <a:pt x="1761" y="694"/>
                </a:lnTo>
                <a:lnTo>
                  <a:pt x="1808" y="679"/>
                </a:lnTo>
                <a:lnTo>
                  <a:pt x="1813" y="686"/>
                </a:lnTo>
                <a:lnTo>
                  <a:pt x="1817" y="694"/>
                </a:lnTo>
                <a:lnTo>
                  <a:pt x="1824" y="695"/>
                </a:lnTo>
                <a:lnTo>
                  <a:pt x="1831" y="701"/>
                </a:lnTo>
                <a:lnTo>
                  <a:pt x="1837" y="708"/>
                </a:lnTo>
                <a:lnTo>
                  <a:pt x="1831" y="715"/>
                </a:lnTo>
                <a:lnTo>
                  <a:pt x="1820" y="717"/>
                </a:lnTo>
                <a:lnTo>
                  <a:pt x="1811" y="719"/>
                </a:lnTo>
                <a:lnTo>
                  <a:pt x="1808" y="721"/>
                </a:lnTo>
                <a:lnTo>
                  <a:pt x="1804" y="724"/>
                </a:lnTo>
                <a:lnTo>
                  <a:pt x="1804" y="735"/>
                </a:lnTo>
                <a:lnTo>
                  <a:pt x="1806" y="744"/>
                </a:lnTo>
                <a:lnTo>
                  <a:pt x="1808" y="753"/>
                </a:lnTo>
                <a:lnTo>
                  <a:pt x="1811" y="762"/>
                </a:lnTo>
                <a:lnTo>
                  <a:pt x="1810" y="773"/>
                </a:lnTo>
                <a:lnTo>
                  <a:pt x="1808" y="780"/>
                </a:lnTo>
                <a:lnTo>
                  <a:pt x="1802" y="788"/>
                </a:lnTo>
                <a:lnTo>
                  <a:pt x="1795" y="793"/>
                </a:lnTo>
                <a:lnTo>
                  <a:pt x="1786" y="797"/>
                </a:lnTo>
                <a:lnTo>
                  <a:pt x="1775" y="798"/>
                </a:lnTo>
                <a:lnTo>
                  <a:pt x="1766" y="802"/>
                </a:lnTo>
                <a:lnTo>
                  <a:pt x="1754" y="802"/>
                </a:lnTo>
                <a:lnTo>
                  <a:pt x="1741" y="802"/>
                </a:lnTo>
                <a:lnTo>
                  <a:pt x="1728" y="802"/>
                </a:lnTo>
                <a:lnTo>
                  <a:pt x="1717" y="804"/>
                </a:lnTo>
                <a:lnTo>
                  <a:pt x="1708" y="806"/>
                </a:lnTo>
                <a:lnTo>
                  <a:pt x="1698" y="811"/>
                </a:lnTo>
                <a:lnTo>
                  <a:pt x="1689" y="813"/>
                </a:lnTo>
                <a:lnTo>
                  <a:pt x="1681" y="816"/>
                </a:lnTo>
                <a:lnTo>
                  <a:pt x="1674" y="822"/>
                </a:lnTo>
                <a:lnTo>
                  <a:pt x="1669" y="827"/>
                </a:lnTo>
                <a:lnTo>
                  <a:pt x="1663" y="834"/>
                </a:lnTo>
                <a:lnTo>
                  <a:pt x="1658" y="840"/>
                </a:lnTo>
                <a:lnTo>
                  <a:pt x="1647" y="842"/>
                </a:lnTo>
                <a:lnTo>
                  <a:pt x="1636" y="844"/>
                </a:lnTo>
                <a:lnTo>
                  <a:pt x="1627" y="847"/>
                </a:lnTo>
                <a:lnTo>
                  <a:pt x="1616" y="849"/>
                </a:lnTo>
                <a:lnTo>
                  <a:pt x="1609" y="854"/>
                </a:lnTo>
                <a:lnTo>
                  <a:pt x="1604" y="862"/>
                </a:lnTo>
                <a:lnTo>
                  <a:pt x="1600" y="867"/>
                </a:lnTo>
                <a:lnTo>
                  <a:pt x="1600" y="878"/>
                </a:lnTo>
                <a:lnTo>
                  <a:pt x="1602" y="889"/>
                </a:lnTo>
                <a:lnTo>
                  <a:pt x="1604" y="900"/>
                </a:lnTo>
                <a:lnTo>
                  <a:pt x="1602" y="910"/>
                </a:lnTo>
                <a:lnTo>
                  <a:pt x="1600" y="918"/>
                </a:lnTo>
                <a:lnTo>
                  <a:pt x="1595" y="923"/>
                </a:lnTo>
                <a:lnTo>
                  <a:pt x="1586" y="927"/>
                </a:lnTo>
                <a:lnTo>
                  <a:pt x="1577" y="930"/>
                </a:lnTo>
                <a:lnTo>
                  <a:pt x="1568" y="934"/>
                </a:lnTo>
                <a:lnTo>
                  <a:pt x="1564" y="943"/>
                </a:lnTo>
                <a:lnTo>
                  <a:pt x="1566" y="952"/>
                </a:lnTo>
                <a:lnTo>
                  <a:pt x="1566" y="961"/>
                </a:lnTo>
                <a:lnTo>
                  <a:pt x="1562" y="970"/>
                </a:lnTo>
                <a:lnTo>
                  <a:pt x="1555" y="975"/>
                </a:lnTo>
                <a:lnTo>
                  <a:pt x="1551" y="981"/>
                </a:lnTo>
                <a:lnTo>
                  <a:pt x="1508" y="957"/>
                </a:lnTo>
                <a:lnTo>
                  <a:pt x="1501" y="954"/>
                </a:lnTo>
                <a:lnTo>
                  <a:pt x="1495" y="950"/>
                </a:lnTo>
                <a:lnTo>
                  <a:pt x="1492" y="943"/>
                </a:lnTo>
                <a:lnTo>
                  <a:pt x="1488" y="939"/>
                </a:lnTo>
                <a:lnTo>
                  <a:pt x="1477" y="939"/>
                </a:lnTo>
                <a:lnTo>
                  <a:pt x="1468" y="939"/>
                </a:lnTo>
                <a:lnTo>
                  <a:pt x="1459" y="939"/>
                </a:lnTo>
                <a:lnTo>
                  <a:pt x="1450" y="936"/>
                </a:lnTo>
                <a:lnTo>
                  <a:pt x="1443" y="936"/>
                </a:lnTo>
                <a:lnTo>
                  <a:pt x="1439" y="934"/>
                </a:lnTo>
                <a:lnTo>
                  <a:pt x="1430" y="932"/>
                </a:lnTo>
                <a:lnTo>
                  <a:pt x="1423" y="932"/>
                </a:lnTo>
                <a:lnTo>
                  <a:pt x="1418" y="932"/>
                </a:lnTo>
                <a:lnTo>
                  <a:pt x="1412" y="928"/>
                </a:lnTo>
                <a:lnTo>
                  <a:pt x="1403" y="927"/>
                </a:lnTo>
                <a:lnTo>
                  <a:pt x="1392" y="927"/>
                </a:lnTo>
                <a:lnTo>
                  <a:pt x="1383" y="932"/>
                </a:lnTo>
                <a:lnTo>
                  <a:pt x="1380" y="936"/>
                </a:lnTo>
                <a:lnTo>
                  <a:pt x="1373" y="937"/>
                </a:lnTo>
                <a:lnTo>
                  <a:pt x="1364" y="943"/>
                </a:lnTo>
                <a:lnTo>
                  <a:pt x="1362" y="952"/>
                </a:lnTo>
                <a:lnTo>
                  <a:pt x="1360" y="959"/>
                </a:lnTo>
                <a:lnTo>
                  <a:pt x="1356" y="968"/>
                </a:lnTo>
                <a:lnTo>
                  <a:pt x="1349" y="972"/>
                </a:lnTo>
                <a:lnTo>
                  <a:pt x="1342" y="974"/>
                </a:lnTo>
                <a:lnTo>
                  <a:pt x="1338" y="979"/>
                </a:lnTo>
                <a:lnTo>
                  <a:pt x="1336" y="984"/>
                </a:lnTo>
                <a:lnTo>
                  <a:pt x="1331" y="990"/>
                </a:lnTo>
                <a:lnTo>
                  <a:pt x="1322" y="993"/>
                </a:lnTo>
                <a:lnTo>
                  <a:pt x="1315" y="997"/>
                </a:lnTo>
                <a:lnTo>
                  <a:pt x="1311" y="1002"/>
                </a:lnTo>
                <a:lnTo>
                  <a:pt x="1311" y="1008"/>
                </a:lnTo>
                <a:lnTo>
                  <a:pt x="1313" y="1013"/>
                </a:lnTo>
                <a:lnTo>
                  <a:pt x="1315" y="1017"/>
                </a:lnTo>
                <a:lnTo>
                  <a:pt x="1317" y="1024"/>
                </a:lnTo>
                <a:lnTo>
                  <a:pt x="1313" y="1030"/>
                </a:lnTo>
                <a:lnTo>
                  <a:pt x="1309" y="1039"/>
                </a:lnTo>
                <a:lnTo>
                  <a:pt x="1308" y="1042"/>
                </a:lnTo>
                <a:lnTo>
                  <a:pt x="1304" y="1046"/>
                </a:lnTo>
                <a:lnTo>
                  <a:pt x="1295" y="1055"/>
                </a:lnTo>
                <a:lnTo>
                  <a:pt x="1289" y="1058"/>
                </a:lnTo>
                <a:lnTo>
                  <a:pt x="1284" y="1060"/>
                </a:lnTo>
                <a:lnTo>
                  <a:pt x="1275" y="1068"/>
                </a:lnTo>
                <a:lnTo>
                  <a:pt x="1270" y="1075"/>
                </a:lnTo>
                <a:lnTo>
                  <a:pt x="1268" y="1080"/>
                </a:lnTo>
                <a:lnTo>
                  <a:pt x="1262" y="1086"/>
                </a:lnTo>
                <a:lnTo>
                  <a:pt x="1261" y="1093"/>
                </a:lnTo>
                <a:lnTo>
                  <a:pt x="1262" y="1096"/>
                </a:lnTo>
                <a:lnTo>
                  <a:pt x="1262" y="1102"/>
                </a:lnTo>
                <a:lnTo>
                  <a:pt x="1266" y="1107"/>
                </a:lnTo>
                <a:lnTo>
                  <a:pt x="1268" y="1113"/>
                </a:lnTo>
                <a:lnTo>
                  <a:pt x="1270" y="1122"/>
                </a:lnTo>
                <a:lnTo>
                  <a:pt x="1273" y="1127"/>
                </a:lnTo>
                <a:lnTo>
                  <a:pt x="1277" y="1131"/>
                </a:lnTo>
                <a:lnTo>
                  <a:pt x="1284" y="1134"/>
                </a:lnTo>
                <a:lnTo>
                  <a:pt x="1289" y="1138"/>
                </a:lnTo>
                <a:lnTo>
                  <a:pt x="1284" y="1143"/>
                </a:lnTo>
                <a:lnTo>
                  <a:pt x="1280" y="1147"/>
                </a:lnTo>
                <a:lnTo>
                  <a:pt x="1279" y="1151"/>
                </a:lnTo>
                <a:lnTo>
                  <a:pt x="1282" y="1156"/>
                </a:lnTo>
                <a:lnTo>
                  <a:pt x="1284" y="1160"/>
                </a:lnTo>
                <a:lnTo>
                  <a:pt x="1288" y="1167"/>
                </a:lnTo>
                <a:lnTo>
                  <a:pt x="1289" y="1170"/>
                </a:lnTo>
                <a:lnTo>
                  <a:pt x="1293" y="1174"/>
                </a:lnTo>
                <a:lnTo>
                  <a:pt x="1295" y="1179"/>
                </a:lnTo>
                <a:lnTo>
                  <a:pt x="1293" y="1185"/>
                </a:lnTo>
                <a:lnTo>
                  <a:pt x="1291" y="1189"/>
                </a:lnTo>
                <a:lnTo>
                  <a:pt x="1284" y="1189"/>
                </a:lnTo>
                <a:lnTo>
                  <a:pt x="1273" y="1185"/>
                </a:lnTo>
                <a:lnTo>
                  <a:pt x="1268" y="1181"/>
                </a:lnTo>
                <a:lnTo>
                  <a:pt x="1262" y="1179"/>
                </a:lnTo>
                <a:lnTo>
                  <a:pt x="1257" y="1178"/>
                </a:lnTo>
                <a:lnTo>
                  <a:pt x="1253" y="1174"/>
                </a:lnTo>
                <a:lnTo>
                  <a:pt x="1250" y="1170"/>
                </a:lnTo>
                <a:lnTo>
                  <a:pt x="1246" y="1170"/>
                </a:lnTo>
                <a:lnTo>
                  <a:pt x="1241" y="1165"/>
                </a:lnTo>
                <a:lnTo>
                  <a:pt x="1235" y="1160"/>
                </a:lnTo>
                <a:lnTo>
                  <a:pt x="1230" y="1156"/>
                </a:lnTo>
                <a:lnTo>
                  <a:pt x="1224" y="1156"/>
                </a:lnTo>
                <a:lnTo>
                  <a:pt x="1215" y="1152"/>
                </a:lnTo>
                <a:lnTo>
                  <a:pt x="1210" y="1145"/>
                </a:lnTo>
                <a:lnTo>
                  <a:pt x="1201" y="1143"/>
                </a:lnTo>
                <a:lnTo>
                  <a:pt x="1190" y="1140"/>
                </a:lnTo>
                <a:lnTo>
                  <a:pt x="1185" y="1136"/>
                </a:lnTo>
                <a:lnTo>
                  <a:pt x="1181" y="1134"/>
                </a:lnTo>
                <a:lnTo>
                  <a:pt x="1176" y="1131"/>
                </a:lnTo>
                <a:lnTo>
                  <a:pt x="1170" y="1127"/>
                </a:lnTo>
                <a:lnTo>
                  <a:pt x="1165" y="1125"/>
                </a:lnTo>
                <a:lnTo>
                  <a:pt x="1161" y="1122"/>
                </a:lnTo>
                <a:lnTo>
                  <a:pt x="1156" y="1118"/>
                </a:lnTo>
                <a:lnTo>
                  <a:pt x="1150" y="1114"/>
                </a:lnTo>
                <a:lnTo>
                  <a:pt x="1143" y="1111"/>
                </a:lnTo>
                <a:lnTo>
                  <a:pt x="1140" y="1105"/>
                </a:lnTo>
                <a:lnTo>
                  <a:pt x="1136" y="1100"/>
                </a:lnTo>
                <a:lnTo>
                  <a:pt x="1131" y="1096"/>
                </a:lnTo>
                <a:lnTo>
                  <a:pt x="1127" y="1093"/>
                </a:lnTo>
                <a:lnTo>
                  <a:pt x="1122" y="1089"/>
                </a:lnTo>
                <a:lnTo>
                  <a:pt x="1118" y="1084"/>
                </a:lnTo>
                <a:lnTo>
                  <a:pt x="1111" y="1082"/>
                </a:lnTo>
                <a:lnTo>
                  <a:pt x="1100" y="1082"/>
                </a:lnTo>
                <a:lnTo>
                  <a:pt x="1089" y="1084"/>
                </a:lnTo>
                <a:lnTo>
                  <a:pt x="1082" y="1084"/>
                </a:lnTo>
                <a:lnTo>
                  <a:pt x="1076" y="1084"/>
                </a:lnTo>
                <a:lnTo>
                  <a:pt x="1069" y="1084"/>
                </a:lnTo>
                <a:lnTo>
                  <a:pt x="1060" y="1084"/>
                </a:lnTo>
                <a:lnTo>
                  <a:pt x="1055" y="1084"/>
                </a:lnTo>
                <a:lnTo>
                  <a:pt x="1047" y="1082"/>
                </a:lnTo>
                <a:lnTo>
                  <a:pt x="1042" y="1080"/>
                </a:lnTo>
                <a:lnTo>
                  <a:pt x="1037" y="1077"/>
                </a:lnTo>
                <a:lnTo>
                  <a:pt x="1031" y="1077"/>
                </a:lnTo>
                <a:lnTo>
                  <a:pt x="1022" y="1075"/>
                </a:lnTo>
                <a:lnTo>
                  <a:pt x="1017" y="1073"/>
                </a:lnTo>
                <a:lnTo>
                  <a:pt x="1015" y="1080"/>
                </a:lnTo>
                <a:lnTo>
                  <a:pt x="1010" y="1084"/>
                </a:lnTo>
                <a:lnTo>
                  <a:pt x="1002" y="1082"/>
                </a:lnTo>
                <a:lnTo>
                  <a:pt x="995" y="1084"/>
                </a:lnTo>
                <a:lnTo>
                  <a:pt x="991" y="1089"/>
                </a:lnTo>
                <a:lnTo>
                  <a:pt x="990" y="1095"/>
                </a:lnTo>
                <a:lnTo>
                  <a:pt x="990" y="1102"/>
                </a:lnTo>
                <a:lnTo>
                  <a:pt x="991" y="1105"/>
                </a:lnTo>
                <a:lnTo>
                  <a:pt x="995" y="1109"/>
                </a:lnTo>
                <a:lnTo>
                  <a:pt x="999" y="1114"/>
                </a:lnTo>
                <a:lnTo>
                  <a:pt x="1002" y="1120"/>
                </a:lnTo>
                <a:lnTo>
                  <a:pt x="1002" y="1125"/>
                </a:lnTo>
                <a:lnTo>
                  <a:pt x="1004" y="1129"/>
                </a:lnTo>
                <a:lnTo>
                  <a:pt x="1008" y="1134"/>
                </a:lnTo>
                <a:lnTo>
                  <a:pt x="1015" y="1134"/>
                </a:lnTo>
                <a:lnTo>
                  <a:pt x="1022" y="1133"/>
                </a:lnTo>
                <a:lnTo>
                  <a:pt x="1029" y="1131"/>
                </a:lnTo>
                <a:lnTo>
                  <a:pt x="1031" y="1136"/>
                </a:lnTo>
                <a:lnTo>
                  <a:pt x="1028" y="1142"/>
                </a:lnTo>
                <a:lnTo>
                  <a:pt x="1019" y="1143"/>
                </a:lnTo>
                <a:lnTo>
                  <a:pt x="1013" y="1143"/>
                </a:lnTo>
                <a:lnTo>
                  <a:pt x="1004" y="1145"/>
                </a:lnTo>
                <a:lnTo>
                  <a:pt x="995" y="1147"/>
                </a:lnTo>
                <a:lnTo>
                  <a:pt x="990" y="1147"/>
                </a:lnTo>
                <a:lnTo>
                  <a:pt x="986" y="1147"/>
                </a:lnTo>
                <a:lnTo>
                  <a:pt x="981" y="1145"/>
                </a:lnTo>
                <a:lnTo>
                  <a:pt x="973" y="1145"/>
                </a:lnTo>
                <a:lnTo>
                  <a:pt x="966" y="1149"/>
                </a:lnTo>
                <a:lnTo>
                  <a:pt x="963" y="1158"/>
                </a:lnTo>
                <a:lnTo>
                  <a:pt x="959" y="1163"/>
                </a:lnTo>
                <a:lnTo>
                  <a:pt x="954" y="1167"/>
                </a:lnTo>
                <a:lnTo>
                  <a:pt x="946" y="1169"/>
                </a:lnTo>
                <a:lnTo>
                  <a:pt x="941" y="1169"/>
                </a:lnTo>
                <a:lnTo>
                  <a:pt x="936" y="1169"/>
                </a:lnTo>
                <a:lnTo>
                  <a:pt x="930" y="1170"/>
                </a:lnTo>
                <a:lnTo>
                  <a:pt x="925" y="1174"/>
                </a:lnTo>
                <a:lnTo>
                  <a:pt x="919" y="1179"/>
                </a:lnTo>
                <a:lnTo>
                  <a:pt x="912" y="1185"/>
                </a:lnTo>
                <a:lnTo>
                  <a:pt x="903" y="1189"/>
                </a:lnTo>
                <a:lnTo>
                  <a:pt x="899" y="1190"/>
                </a:lnTo>
                <a:lnTo>
                  <a:pt x="898" y="1196"/>
                </a:lnTo>
                <a:lnTo>
                  <a:pt x="894" y="1201"/>
                </a:lnTo>
                <a:lnTo>
                  <a:pt x="889" y="1203"/>
                </a:lnTo>
                <a:lnTo>
                  <a:pt x="887" y="1198"/>
                </a:lnTo>
                <a:lnTo>
                  <a:pt x="889" y="1190"/>
                </a:lnTo>
                <a:lnTo>
                  <a:pt x="887" y="1185"/>
                </a:lnTo>
                <a:lnTo>
                  <a:pt x="881" y="1183"/>
                </a:lnTo>
                <a:lnTo>
                  <a:pt x="874" y="1187"/>
                </a:lnTo>
                <a:lnTo>
                  <a:pt x="872" y="1183"/>
                </a:lnTo>
                <a:lnTo>
                  <a:pt x="870" y="1178"/>
                </a:lnTo>
                <a:lnTo>
                  <a:pt x="870" y="1172"/>
                </a:lnTo>
                <a:lnTo>
                  <a:pt x="872" y="1167"/>
                </a:lnTo>
                <a:lnTo>
                  <a:pt x="876" y="1160"/>
                </a:lnTo>
                <a:lnTo>
                  <a:pt x="880" y="1154"/>
                </a:lnTo>
                <a:lnTo>
                  <a:pt x="883" y="1149"/>
                </a:lnTo>
                <a:lnTo>
                  <a:pt x="881" y="1142"/>
                </a:lnTo>
                <a:lnTo>
                  <a:pt x="880" y="1134"/>
                </a:lnTo>
                <a:lnTo>
                  <a:pt x="883" y="1129"/>
                </a:lnTo>
                <a:lnTo>
                  <a:pt x="883" y="1123"/>
                </a:lnTo>
                <a:lnTo>
                  <a:pt x="881" y="1114"/>
                </a:lnTo>
                <a:lnTo>
                  <a:pt x="876" y="1109"/>
                </a:lnTo>
                <a:lnTo>
                  <a:pt x="870" y="1104"/>
                </a:lnTo>
                <a:lnTo>
                  <a:pt x="865" y="1096"/>
                </a:lnTo>
                <a:lnTo>
                  <a:pt x="861" y="1093"/>
                </a:lnTo>
                <a:lnTo>
                  <a:pt x="858" y="1087"/>
                </a:lnTo>
                <a:lnTo>
                  <a:pt x="852" y="1084"/>
                </a:lnTo>
                <a:lnTo>
                  <a:pt x="849" y="1082"/>
                </a:lnTo>
                <a:lnTo>
                  <a:pt x="842" y="1082"/>
                </a:lnTo>
                <a:lnTo>
                  <a:pt x="838" y="1078"/>
                </a:lnTo>
                <a:lnTo>
                  <a:pt x="833" y="1077"/>
                </a:lnTo>
                <a:lnTo>
                  <a:pt x="827" y="1073"/>
                </a:lnTo>
                <a:lnTo>
                  <a:pt x="822" y="1069"/>
                </a:lnTo>
                <a:lnTo>
                  <a:pt x="816" y="1069"/>
                </a:lnTo>
                <a:lnTo>
                  <a:pt x="815" y="1066"/>
                </a:lnTo>
                <a:lnTo>
                  <a:pt x="807" y="1062"/>
                </a:lnTo>
                <a:lnTo>
                  <a:pt x="802" y="1062"/>
                </a:lnTo>
                <a:lnTo>
                  <a:pt x="795" y="1062"/>
                </a:lnTo>
                <a:lnTo>
                  <a:pt x="789" y="1058"/>
                </a:lnTo>
                <a:lnTo>
                  <a:pt x="784" y="1055"/>
                </a:lnTo>
                <a:lnTo>
                  <a:pt x="778" y="1049"/>
                </a:lnTo>
                <a:lnTo>
                  <a:pt x="773" y="1046"/>
                </a:lnTo>
                <a:lnTo>
                  <a:pt x="768" y="1044"/>
                </a:lnTo>
                <a:lnTo>
                  <a:pt x="762" y="1044"/>
                </a:lnTo>
                <a:lnTo>
                  <a:pt x="757" y="1042"/>
                </a:lnTo>
                <a:lnTo>
                  <a:pt x="749" y="1040"/>
                </a:lnTo>
                <a:lnTo>
                  <a:pt x="742" y="1039"/>
                </a:lnTo>
                <a:lnTo>
                  <a:pt x="735" y="1035"/>
                </a:lnTo>
                <a:lnTo>
                  <a:pt x="730" y="1031"/>
                </a:lnTo>
                <a:lnTo>
                  <a:pt x="722" y="1030"/>
                </a:lnTo>
                <a:lnTo>
                  <a:pt x="715" y="1026"/>
                </a:lnTo>
                <a:lnTo>
                  <a:pt x="708" y="1022"/>
                </a:lnTo>
                <a:lnTo>
                  <a:pt x="703" y="1021"/>
                </a:lnTo>
                <a:lnTo>
                  <a:pt x="695" y="1021"/>
                </a:lnTo>
                <a:lnTo>
                  <a:pt x="690" y="1022"/>
                </a:lnTo>
                <a:lnTo>
                  <a:pt x="686" y="1024"/>
                </a:lnTo>
                <a:lnTo>
                  <a:pt x="683" y="1026"/>
                </a:lnTo>
                <a:lnTo>
                  <a:pt x="677" y="1030"/>
                </a:lnTo>
                <a:lnTo>
                  <a:pt x="672" y="1033"/>
                </a:lnTo>
                <a:lnTo>
                  <a:pt x="666" y="1037"/>
                </a:lnTo>
                <a:lnTo>
                  <a:pt x="663" y="1040"/>
                </a:lnTo>
                <a:lnTo>
                  <a:pt x="657" y="1042"/>
                </a:lnTo>
                <a:lnTo>
                  <a:pt x="652" y="1044"/>
                </a:lnTo>
                <a:lnTo>
                  <a:pt x="647" y="1044"/>
                </a:lnTo>
                <a:lnTo>
                  <a:pt x="643" y="1046"/>
                </a:lnTo>
                <a:lnTo>
                  <a:pt x="639" y="1051"/>
                </a:lnTo>
                <a:lnTo>
                  <a:pt x="634" y="1049"/>
                </a:lnTo>
                <a:lnTo>
                  <a:pt x="628" y="1049"/>
                </a:lnTo>
                <a:lnTo>
                  <a:pt x="623" y="1053"/>
                </a:lnTo>
                <a:lnTo>
                  <a:pt x="619" y="1055"/>
                </a:lnTo>
                <a:lnTo>
                  <a:pt x="614" y="1058"/>
                </a:lnTo>
                <a:lnTo>
                  <a:pt x="607" y="1060"/>
                </a:lnTo>
                <a:lnTo>
                  <a:pt x="600" y="1057"/>
                </a:lnTo>
                <a:lnTo>
                  <a:pt x="596" y="1055"/>
                </a:lnTo>
                <a:lnTo>
                  <a:pt x="589" y="1055"/>
                </a:lnTo>
                <a:lnTo>
                  <a:pt x="583" y="1055"/>
                </a:lnTo>
                <a:lnTo>
                  <a:pt x="578" y="1058"/>
                </a:lnTo>
                <a:lnTo>
                  <a:pt x="573" y="1066"/>
                </a:lnTo>
                <a:lnTo>
                  <a:pt x="565" y="1069"/>
                </a:lnTo>
                <a:lnTo>
                  <a:pt x="560" y="1075"/>
                </a:lnTo>
                <a:lnTo>
                  <a:pt x="556" y="1078"/>
                </a:lnTo>
                <a:lnTo>
                  <a:pt x="554" y="1084"/>
                </a:lnTo>
                <a:lnTo>
                  <a:pt x="549" y="1084"/>
                </a:lnTo>
                <a:lnTo>
                  <a:pt x="544" y="1086"/>
                </a:lnTo>
                <a:lnTo>
                  <a:pt x="538" y="1084"/>
                </a:lnTo>
                <a:lnTo>
                  <a:pt x="531" y="1082"/>
                </a:lnTo>
                <a:lnTo>
                  <a:pt x="526" y="1080"/>
                </a:lnTo>
                <a:lnTo>
                  <a:pt x="520" y="1080"/>
                </a:lnTo>
                <a:lnTo>
                  <a:pt x="513" y="1082"/>
                </a:lnTo>
                <a:lnTo>
                  <a:pt x="506" y="1082"/>
                </a:lnTo>
                <a:lnTo>
                  <a:pt x="500" y="1084"/>
                </a:lnTo>
                <a:lnTo>
                  <a:pt x="495" y="1084"/>
                </a:lnTo>
                <a:lnTo>
                  <a:pt x="486" y="1089"/>
                </a:lnTo>
                <a:lnTo>
                  <a:pt x="480" y="1091"/>
                </a:lnTo>
                <a:lnTo>
                  <a:pt x="473" y="1095"/>
                </a:lnTo>
                <a:lnTo>
                  <a:pt x="468" y="1098"/>
                </a:lnTo>
                <a:lnTo>
                  <a:pt x="464" y="1100"/>
                </a:lnTo>
                <a:lnTo>
                  <a:pt x="457" y="1104"/>
                </a:lnTo>
                <a:lnTo>
                  <a:pt x="448" y="1109"/>
                </a:lnTo>
                <a:lnTo>
                  <a:pt x="442" y="1111"/>
                </a:lnTo>
                <a:lnTo>
                  <a:pt x="435" y="1113"/>
                </a:lnTo>
                <a:lnTo>
                  <a:pt x="426" y="1113"/>
                </a:lnTo>
                <a:lnTo>
                  <a:pt x="423" y="1113"/>
                </a:lnTo>
                <a:lnTo>
                  <a:pt x="419" y="1118"/>
                </a:lnTo>
                <a:lnTo>
                  <a:pt x="415" y="1123"/>
                </a:lnTo>
                <a:lnTo>
                  <a:pt x="410" y="1127"/>
                </a:lnTo>
                <a:lnTo>
                  <a:pt x="408" y="1131"/>
                </a:lnTo>
                <a:lnTo>
                  <a:pt x="405" y="1136"/>
                </a:lnTo>
                <a:lnTo>
                  <a:pt x="397" y="1138"/>
                </a:lnTo>
                <a:lnTo>
                  <a:pt x="390" y="1138"/>
                </a:lnTo>
                <a:lnTo>
                  <a:pt x="386" y="1140"/>
                </a:lnTo>
                <a:lnTo>
                  <a:pt x="386" y="1145"/>
                </a:lnTo>
                <a:lnTo>
                  <a:pt x="385" y="1152"/>
                </a:lnTo>
                <a:lnTo>
                  <a:pt x="381" y="1154"/>
                </a:lnTo>
                <a:lnTo>
                  <a:pt x="370" y="1151"/>
                </a:lnTo>
                <a:lnTo>
                  <a:pt x="359" y="1147"/>
                </a:lnTo>
                <a:lnTo>
                  <a:pt x="352" y="1143"/>
                </a:lnTo>
                <a:lnTo>
                  <a:pt x="347" y="1138"/>
                </a:lnTo>
                <a:lnTo>
                  <a:pt x="340" y="1134"/>
                </a:lnTo>
                <a:lnTo>
                  <a:pt x="334" y="1136"/>
                </a:lnTo>
                <a:lnTo>
                  <a:pt x="329" y="1136"/>
                </a:lnTo>
                <a:lnTo>
                  <a:pt x="321" y="1134"/>
                </a:lnTo>
                <a:lnTo>
                  <a:pt x="312" y="1134"/>
                </a:lnTo>
                <a:lnTo>
                  <a:pt x="303" y="1142"/>
                </a:lnTo>
                <a:lnTo>
                  <a:pt x="296" y="1145"/>
                </a:lnTo>
                <a:lnTo>
                  <a:pt x="293" y="1145"/>
                </a:lnTo>
                <a:lnTo>
                  <a:pt x="285" y="1147"/>
                </a:lnTo>
                <a:lnTo>
                  <a:pt x="284" y="1154"/>
                </a:lnTo>
                <a:lnTo>
                  <a:pt x="284" y="1160"/>
                </a:lnTo>
                <a:lnTo>
                  <a:pt x="284" y="1165"/>
                </a:lnTo>
                <a:lnTo>
                  <a:pt x="285" y="1170"/>
                </a:lnTo>
                <a:lnTo>
                  <a:pt x="289" y="1174"/>
                </a:lnTo>
                <a:lnTo>
                  <a:pt x="291" y="1181"/>
                </a:lnTo>
                <a:lnTo>
                  <a:pt x="293" y="1189"/>
                </a:lnTo>
                <a:lnTo>
                  <a:pt x="289" y="1194"/>
                </a:lnTo>
                <a:lnTo>
                  <a:pt x="284" y="1196"/>
                </a:lnTo>
                <a:lnTo>
                  <a:pt x="278" y="1199"/>
                </a:lnTo>
                <a:lnTo>
                  <a:pt x="273" y="1199"/>
                </a:lnTo>
                <a:lnTo>
                  <a:pt x="264" y="1198"/>
                </a:lnTo>
                <a:lnTo>
                  <a:pt x="256" y="1199"/>
                </a:lnTo>
                <a:lnTo>
                  <a:pt x="253" y="1201"/>
                </a:lnTo>
                <a:lnTo>
                  <a:pt x="247" y="1201"/>
                </a:lnTo>
                <a:lnTo>
                  <a:pt x="238" y="1201"/>
                </a:lnTo>
                <a:lnTo>
                  <a:pt x="233" y="1203"/>
                </a:lnTo>
                <a:lnTo>
                  <a:pt x="226" y="1205"/>
                </a:lnTo>
                <a:lnTo>
                  <a:pt x="220" y="1207"/>
                </a:lnTo>
                <a:lnTo>
                  <a:pt x="217" y="1208"/>
                </a:lnTo>
                <a:lnTo>
                  <a:pt x="210" y="1210"/>
                </a:lnTo>
                <a:lnTo>
                  <a:pt x="202" y="1210"/>
                </a:lnTo>
                <a:lnTo>
                  <a:pt x="195" y="1216"/>
                </a:lnTo>
                <a:lnTo>
                  <a:pt x="188" y="1219"/>
                </a:lnTo>
                <a:lnTo>
                  <a:pt x="181" y="1225"/>
                </a:lnTo>
                <a:lnTo>
                  <a:pt x="175" y="1225"/>
                </a:lnTo>
                <a:lnTo>
                  <a:pt x="175" y="1219"/>
                </a:lnTo>
                <a:lnTo>
                  <a:pt x="179" y="1214"/>
                </a:lnTo>
                <a:lnTo>
                  <a:pt x="179" y="1207"/>
                </a:lnTo>
                <a:lnTo>
                  <a:pt x="173" y="1201"/>
                </a:lnTo>
                <a:lnTo>
                  <a:pt x="179" y="1198"/>
                </a:lnTo>
                <a:lnTo>
                  <a:pt x="182" y="1196"/>
                </a:lnTo>
                <a:lnTo>
                  <a:pt x="184" y="1190"/>
                </a:lnTo>
                <a:lnTo>
                  <a:pt x="186" y="1183"/>
                </a:lnTo>
                <a:lnTo>
                  <a:pt x="182" y="1179"/>
                </a:lnTo>
                <a:lnTo>
                  <a:pt x="175" y="1179"/>
                </a:lnTo>
                <a:lnTo>
                  <a:pt x="168" y="1176"/>
                </a:lnTo>
                <a:lnTo>
                  <a:pt x="164" y="1174"/>
                </a:lnTo>
                <a:lnTo>
                  <a:pt x="159" y="1172"/>
                </a:lnTo>
                <a:lnTo>
                  <a:pt x="155" y="1170"/>
                </a:lnTo>
                <a:lnTo>
                  <a:pt x="150" y="1170"/>
                </a:lnTo>
                <a:lnTo>
                  <a:pt x="143" y="1169"/>
                </a:lnTo>
                <a:lnTo>
                  <a:pt x="145" y="1161"/>
                </a:lnTo>
                <a:lnTo>
                  <a:pt x="137" y="1163"/>
                </a:lnTo>
                <a:lnTo>
                  <a:pt x="132" y="1163"/>
                </a:lnTo>
                <a:lnTo>
                  <a:pt x="130" y="1156"/>
                </a:lnTo>
                <a:lnTo>
                  <a:pt x="126" y="1149"/>
                </a:lnTo>
                <a:lnTo>
                  <a:pt x="125" y="1143"/>
                </a:lnTo>
                <a:lnTo>
                  <a:pt x="119" y="1145"/>
                </a:lnTo>
                <a:lnTo>
                  <a:pt x="117" y="1151"/>
                </a:lnTo>
                <a:lnTo>
                  <a:pt x="121" y="1158"/>
                </a:lnTo>
                <a:lnTo>
                  <a:pt x="123" y="1163"/>
                </a:lnTo>
                <a:lnTo>
                  <a:pt x="119" y="1165"/>
                </a:lnTo>
                <a:lnTo>
                  <a:pt x="112" y="1163"/>
                </a:lnTo>
                <a:lnTo>
                  <a:pt x="108" y="1160"/>
                </a:lnTo>
                <a:lnTo>
                  <a:pt x="108" y="1149"/>
                </a:lnTo>
                <a:lnTo>
                  <a:pt x="110" y="1142"/>
                </a:lnTo>
                <a:lnTo>
                  <a:pt x="114" y="1136"/>
                </a:lnTo>
                <a:lnTo>
                  <a:pt x="116" y="1133"/>
                </a:lnTo>
                <a:lnTo>
                  <a:pt x="119" y="1129"/>
                </a:lnTo>
                <a:lnTo>
                  <a:pt x="121" y="1125"/>
                </a:lnTo>
                <a:lnTo>
                  <a:pt x="119" y="1118"/>
                </a:lnTo>
                <a:lnTo>
                  <a:pt x="114" y="1118"/>
                </a:lnTo>
                <a:lnTo>
                  <a:pt x="108" y="1120"/>
                </a:lnTo>
                <a:lnTo>
                  <a:pt x="105" y="1118"/>
                </a:lnTo>
                <a:lnTo>
                  <a:pt x="108" y="1114"/>
                </a:lnTo>
                <a:lnTo>
                  <a:pt x="114" y="1113"/>
                </a:lnTo>
                <a:lnTo>
                  <a:pt x="114" y="1105"/>
                </a:lnTo>
                <a:lnTo>
                  <a:pt x="112" y="1100"/>
                </a:lnTo>
                <a:lnTo>
                  <a:pt x="108" y="1095"/>
                </a:lnTo>
                <a:lnTo>
                  <a:pt x="108" y="1089"/>
                </a:lnTo>
                <a:lnTo>
                  <a:pt x="112" y="1084"/>
                </a:lnTo>
                <a:lnTo>
                  <a:pt x="110" y="1080"/>
                </a:lnTo>
                <a:lnTo>
                  <a:pt x="107" y="1075"/>
                </a:lnTo>
                <a:lnTo>
                  <a:pt x="103" y="1069"/>
                </a:lnTo>
                <a:lnTo>
                  <a:pt x="101" y="1066"/>
                </a:lnTo>
                <a:lnTo>
                  <a:pt x="96" y="1062"/>
                </a:lnTo>
                <a:lnTo>
                  <a:pt x="90" y="1060"/>
                </a:lnTo>
                <a:lnTo>
                  <a:pt x="83" y="1057"/>
                </a:lnTo>
                <a:lnTo>
                  <a:pt x="81" y="1051"/>
                </a:lnTo>
                <a:lnTo>
                  <a:pt x="85" y="1046"/>
                </a:lnTo>
                <a:lnTo>
                  <a:pt x="90" y="1040"/>
                </a:lnTo>
                <a:lnTo>
                  <a:pt x="92" y="1037"/>
                </a:lnTo>
                <a:lnTo>
                  <a:pt x="92" y="1031"/>
                </a:lnTo>
                <a:lnTo>
                  <a:pt x="92" y="1026"/>
                </a:lnTo>
                <a:lnTo>
                  <a:pt x="89" y="1019"/>
                </a:lnTo>
                <a:lnTo>
                  <a:pt x="81" y="1022"/>
                </a:lnTo>
                <a:lnTo>
                  <a:pt x="78" y="1022"/>
                </a:lnTo>
                <a:lnTo>
                  <a:pt x="76" y="1015"/>
                </a:lnTo>
                <a:lnTo>
                  <a:pt x="74" y="1010"/>
                </a:lnTo>
                <a:lnTo>
                  <a:pt x="72" y="1004"/>
                </a:lnTo>
                <a:lnTo>
                  <a:pt x="67" y="1002"/>
                </a:lnTo>
                <a:lnTo>
                  <a:pt x="60" y="999"/>
                </a:lnTo>
                <a:lnTo>
                  <a:pt x="67" y="997"/>
                </a:lnTo>
                <a:lnTo>
                  <a:pt x="72" y="999"/>
                </a:lnTo>
                <a:lnTo>
                  <a:pt x="79" y="999"/>
                </a:lnTo>
                <a:lnTo>
                  <a:pt x="85" y="997"/>
                </a:lnTo>
                <a:lnTo>
                  <a:pt x="90" y="992"/>
                </a:lnTo>
                <a:lnTo>
                  <a:pt x="98" y="988"/>
                </a:lnTo>
                <a:lnTo>
                  <a:pt x="105" y="981"/>
                </a:lnTo>
                <a:lnTo>
                  <a:pt x="116" y="974"/>
                </a:lnTo>
                <a:lnTo>
                  <a:pt x="119" y="966"/>
                </a:lnTo>
                <a:lnTo>
                  <a:pt x="116" y="963"/>
                </a:lnTo>
                <a:lnTo>
                  <a:pt x="110" y="961"/>
                </a:lnTo>
                <a:lnTo>
                  <a:pt x="107" y="957"/>
                </a:lnTo>
                <a:lnTo>
                  <a:pt x="105" y="952"/>
                </a:lnTo>
                <a:lnTo>
                  <a:pt x="99" y="946"/>
                </a:lnTo>
                <a:lnTo>
                  <a:pt x="92" y="948"/>
                </a:lnTo>
                <a:lnTo>
                  <a:pt x="85" y="950"/>
                </a:lnTo>
                <a:lnTo>
                  <a:pt x="87" y="943"/>
                </a:lnTo>
                <a:lnTo>
                  <a:pt x="85" y="937"/>
                </a:lnTo>
                <a:lnTo>
                  <a:pt x="83" y="934"/>
                </a:lnTo>
                <a:lnTo>
                  <a:pt x="79" y="928"/>
                </a:lnTo>
                <a:lnTo>
                  <a:pt x="74" y="927"/>
                </a:lnTo>
                <a:lnTo>
                  <a:pt x="67" y="925"/>
                </a:lnTo>
                <a:lnTo>
                  <a:pt x="60" y="927"/>
                </a:lnTo>
                <a:lnTo>
                  <a:pt x="58" y="930"/>
                </a:lnTo>
                <a:lnTo>
                  <a:pt x="52" y="936"/>
                </a:lnTo>
                <a:lnTo>
                  <a:pt x="45" y="941"/>
                </a:lnTo>
                <a:lnTo>
                  <a:pt x="42" y="936"/>
                </a:lnTo>
                <a:lnTo>
                  <a:pt x="42" y="928"/>
                </a:lnTo>
                <a:lnTo>
                  <a:pt x="49" y="925"/>
                </a:lnTo>
                <a:lnTo>
                  <a:pt x="54" y="919"/>
                </a:lnTo>
                <a:lnTo>
                  <a:pt x="49" y="914"/>
                </a:lnTo>
                <a:lnTo>
                  <a:pt x="43" y="918"/>
                </a:lnTo>
                <a:lnTo>
                  <a:pt x="36" y="918"/>
                </a:lnTo>
                <a:lnTo>
                  <a:pt x="36" y="910"/>
                </a:lnTo>
                <a:lnTo>
                  <a:pt x="36" y="903"/>
                </a:lnTo>
                <a:lnTo>
                  <a:pt x="34" y="898"/>
                </a:lnTo>
                <a:lnTo>
                  <a:pt x="31" y="892"/>
                </a:lnTo>
                <a:lnTo>
                  <a:pt x="29" y="885"/>
                </a:lnTo>
                <a:lnTo>
                  <a:pt x="31" y="881"/>
                </a:lnTo>
                <a:lnTo>
                  <a:pt x="34" y="878"/>
                </a:lnTo>
                <a:lnTo>
                  <a:pt x="38" y="878"/>
                </a:lnTo>
                <a:lnTo>
                  <a:pt x="42" y="876"/>
                </a:lnTo>
                <a:lnTo>
                  <a:pt x="47" y="872"/>
                </a:lnTo>
                <a:lnTo>
                  <a:pt x="54" y="869"/>
                </a:lnTo>
                <a:lnTo>
                  <a:pt x="52" y="865"/>
                </a:lnTo>
                <a:lnTo>
                  <a:pt x="47" y="867"/>
                </a:lnTo>
                <a:lnTo>
                  <a:pt x="43" y="867"/>
                </a:lnTo>
                <a:lnTo>
                  <a:pt x="36" y="869"/>
                </a:lnTo>
                <a:lnTo>
                  <a:pt x="29" y="867"/>
                </a:lnTo>
                <a:lnTo>
                  <a:pt x="24" y="867"/>
                </a:lnTo>
                <a:lnTo>
                  <a:pt x="14" y="867"/>
                </a:lnTo>
                <a:lnTo>
                  <a:pt x="7" y="865"/>
                </a:lnTo>
                <a:lnTo>
                  <a:pt x="9" y="862"/>
                </a:lnTo>
                <a:lnTo>
                  <a:pt x="16" y="862"/>
                </a:lnTo>
                <a:lnTo>
                  <a:pt x="22" y="860"/>
                </a:lnTo>
                <a:lnTo>
                  <a:pt x="25" y="854"/>
                </a:lnTo>
                <a:lnTo>
                  <a:pt x="31" y="853"/>
                </a:lnTo>
                <a:lnTo>
                  <a:pt x="34" y="854"/>
                </a:lnTo>
                <a:lnTo>
                  <a:pt x="36" y="862"/>
                </a:lnTo>
                <a:lnTo>
                  <a:pt x="43" y="862"/>
                </a:lnTo>
                <a:lnTo>
                  <a:pt x="47" y="854"/>
                </a:lnTo>
                <a:lnTo>
                  <a:pt x="45" y="849"/>
                </a:lnTo>
                <a:lnTo>
                  <a:pt x="40" y="845"/>
                </a:lnTo>
                <a:lnTo>
                  <a:pt x="34" y="840"/>
                </a:lnTo>
                <a:lnTo>
                  <a:pt x="31" y="836"/>
                </a:lnTo>
                <a:lnTo>
                  <a:pt x="25" y="831"/>
                </a:lnTo>
                <a:lnTo>
                  <a:pt x="16" y="834"/>
                </a:lnTo>
                <a:lnTo>
                  <a:pt x="13" y="838"/>
                </a:lnTo>
                <a:lnTo>
                  <a:pt x="7" y="834"/>
                </a:lnTo>
                <a:lnTo>
                  <a:pt x="11" y="829"/>
                </a:lnTo>
                <a:lnTo>
                  <a:pt x="14" y="824"/>
                </a:lnTo>
                <a:lnTo>
                  <a:pt x="16" y="818"/>
                </a:lnTo>
                <a:lnTo>
                  <a:pt x="14" y="807"/>
                </a:lnTo>
                <a:lnTo>
                  <a:pt x="13" y="800"/>
                </a:lnTo>
                <a:lnTo>
                  <a:pt x="18" y="797"/>
                </a:lnTo>
                <a:lnTo>
                  <a:pt x="24" y="795"/>
                </a:lnTo>
                <a:lnTo>
                  <a:pt x="24" y="788"/>
                </a:lnTo>
                <a:lnTo>
                  <a:pt x="16" y="786"/>
                </a:lnTo>
                <a:lnTo>
                  <a:pt x="9" y="786"/>
                </a:lnTo>
                <a:lnTo>
                  <a:pt x="4" y="786"/>
                </a:lnTo>
                <a:lnTo>
                  <a:pt x="0" y="782"/>
                </a:lnTo>
              </a:path>
            </a:pathLst>
          </a:custGeom>
          <a:noFill/>
          <a:ln w="4">
            <a:solidFill>
              <a:srgbClr val="6E6E6E"/>
            </a:solidFill>
            <a:prstDash val="solid"/>
            <a:round/>
            <a:headEnd/>
            <a:tailEnd/>
          </a:ln>
        </p:spPr>
        <p:txBody>
          <a:bodyPr/>
          <a:lstStyle/>
          <a:p>
            <a:endParaRPr lang="en-US"/>
          </a:p>
        </p:txBody>
      </p:sp>
      <p:sp>
        <p:nvSpPr>
          <p:cNvPr id="21523" name="Freeform 20"/>
          <p:cNvSpPr>
            <a:spLocks/>
          </p:cNvSpPr>
          <p:nvPr/>
        </p:nvSpPr>
        <p:spPr bwMode="auto">
          <a:xfrm>
            <a:off x="3729038" y="2693988"/>
            <a:ext cx="536575" cy="1255712"/>
          </a:xfrm>
          <a:custGeom>
            <a:avLst/>
            <a:gdLst>
              <a:gd name="T0" fmla="*/ 2147483647 w 338"/>
              <a:gd name="T1" fmla="*/ 2147483647 h 791"/>
              <a:gd name="T2" fmla="*/ 2147483647 w 338"/>
              <a:gd name="T3" fmla="*/ 2147483647 h 791"/>
              <a:gd name="T4" fmla="*/ 2147483647 w 338"/>
              <a:gd name="T5" fmla="*/ 2147483647 h 791"/>
              <a:gd name="T6" fmla="*/ 2147483647 w 338"/>
              <a:gd name="T7" fmla="*/ 2147483647 h 791"/>
              <a:gd name="T8" fmla="*/ 2147483647 w 338"/>
              <a:gd name="T9" fmla="*/ 2147483647 h 791"/>
              <a:gd name="T10" fmla="*/ 2147483647 w 338"/>
              <a:gd name="T11" fmla="*/ 2147483647 h 791"/>
              <a:gd name="T12" fmla="*/ 2147483647 w 338"/>
              <a:gd name="T13" fmla="*/ 2147483647 h 791"/>
              <a:gd name="T14" fmla="*/ 2147483647 w 338"/>
              <a:gd name="T15" fmla="*/ 2147483647 h 791"/>
              <a:gd name="T16" fmla="*/ 2147483647 w 338"/>
              <a:gd name="T17" fmla="*/ 2147483647 h 791"/>
              <a:gd name="T18" fmla="*/ 2147483647 w 338"/>
              <a:gd name="T19" fmla="*/ 2147483647 h 791"/>
              <a:gd name="T20" fmla="*/ 2147483647 w 338"/>
              <a:gd name="T21" fmla="*/ 2147483647 h 791"/>
              <a:gd name="T22" fmla="*/ 2147483647 w 338"/>
              <a:gd name="T23" fmla="*/ 2147483647 h 791"/>
              <a:gd name="T24" fmla="*/ 2147483647 w 338"/>
              <a:gd name="T25" fmla="*/ 2147483647 h 791"/>
              <a:gd name="T26" fmla="*/ 2147483647 w 338"/>
              <a:gd name="T27" fmla="*/ 2147483647 h 791"/>
              <a:gd name="T28" fmla="*/ 2147483647 w 338"/>
              <a:gd name="T29" fmla="*/ 2147483647 h 791"/>
              <a:gd name="T30" fmla="*/ 2147483647 w 338"/>
              <a:gd name="T31" fmla="*/ 2147483647 h 791"/>
              <a:gd name="T32" fmla="*/ 2147483647 w 338"/>
              <a:gd name="T33" fmla="*/ 2147483647 h 791"/>
              <a:gd name="T34" fmla="*/ 2147483647 w 338"/>
              <a:gd name="T35" fmla="*/ 2147483647 h 791"/>
              <a:gd name="T36" fmla="*/ 2147483647 w 338"/>
              <a:gd name="T37" fmla="*/ 2147483647 h 791"/>
              <a:gd name="T38" fmla="*/ 2147483647 w 338"/>
              <a:gd name="T39" fmla="*/ 2147483647 h 791"/>
              <a:gd name="T40" fmla="*/ 2147483647 w 338"/>
              <a:gd name="T41" fmla="*/ 2147483647 h 791"/>
              <a:gd name="T42" fmla="*/ 2147483647 w 338"/>
              <a:gd name="T43" fmla="*/ 2147483647 h 791"/>
              <a:gd name="T44" fmla="*/ 2147483647 w 338"/>
              <a:gd name="T45" fmla="*/ 2147483647 h 791"/>
              <a:gd name="T46" fmla="*/ 2147483647 w 338"/>
              <a:gd name="T47" fmla="*/ 2147483647 h 791"/>
              <a:gd name="T48" fmla="*/ 2147483647 w 338"/>
              <a:gd name="T49" fmla="*/ 2147483647 h 791"/>
              <a:gd name="T50" fmla="*/ 2147483647 w 338"/>
              <a:gd name="T51" fmla="*/ 2147483647 h 791"/>
              <a:gd name="T52" fmla="*/ 2147483647 w 338"/>
              <a:gd name="T53" fmla="*/ 2147483647 h 791"/>
              <a:gd name="T54" fmla="*/ 2147483647 w 338"/>
              <a:gd name="T55" fmla="*/ 2147483647 h 791"/>
              <a:gd name="T56" fmla="*/ 2147483647 w 338"/>
              <a:gd name="T57" fmla="*/ 2147483647 h 791"/>
              <a:gd name="T58" fmla="*/ 2147483647 w 338"/>
              <a:gd name="T59" fmla="*/ 2147483647 h 791"/>
              <a:gd name="T60" fmla="*/ 2147483647 w 338"/>
              <a:gd name="T61" fmla="*/ 2147483647 h 791"/>
              <a:gd name="T62" fmla="*/ 2147483647 w 338"/>
              <a:gd name="T63" fmla="*/ 2147483647 h 791"/>
              <a:gd name="T64" fmla="*/ 2147483647 w 338"/>
              <a:gd name="T65" fmla="*/ 2147483647 h 791"/>
              <a:gd name="T66" fmla="*/ 2147483647 w 338"/>
              <a:gd name="T67" fmla="*/ 2147483647 h 791"/>
              <a:gd name="T68" fmla="*/ 2147483647 w 338"/>
              <a:gd name="T69" fmla="*/ 2147483647 h 791"/>
              <a:gd name="T70" fmla="*/ 2147483647 w 338"/>
              <a:gd name="T71" fmla="*/ 2147483647 h 791"/>
              <a:gd name="T72" fmla="*/ 2147483647 w 338"/>
              <a:gd name="T73" fmla="*/ 2147483647 h 791"/>
              <a:gd name="T74" fmla="*/ 2147483647 w 338"/>
              <a:gd name="T75" fmla="*/ 2147483647 h 791"/>
              <a:gd name="T76" fmla="*/ 2147483647 w 338"/>
              <a:gd name="T77" fmla="*/ 2147483647 h 791"/>
              <a:gd name="T78" fmla="*/ 2147483647 w 338"/>
              <a:gd name="T79" fmla="*/ 2147483647 h 791"/>
              <a:gd name="T80" fmla="*/ 2147483647 w 338"/>
              <a:gd name="T81" fmla="*/ 2147483647 h 791"/>
              <a:gd name="T82" fmla="*/ 2147483647 w 338"/>
              <a:gd name="T83" fmla="*/ 2147483647 h 791"/>
              <a:gd name="T84" fmla="*/ 2147483647 w 338"/>
              <a:gd name="T85" fmla="*/ 2147483647 h 791"/>
              <a:gd name="T86" fmla="*/ 2147483647 w 338"/>
              <a:gd name="T87" fmla="*/ 2147483647 h 791"/>
              <a:gd name="T88" fmla="*/ 2147483647 w 338"/>
              <a:gd name="T89" fmla="*/ 2147483647 h 791"/>
              <a:gd name="T90" fmla="*/ 2147483647 w 338"/>
              <a:gd name="T91" fmla="*/ 2147483647 h 791"/>
              <a:gd name="T92" fmla="*/ 2147483647 w 338"/>
              <a:gd name="T93" fmla="*/ 2147483647 h 791"/>
              <a:gd name="T94" fmla="*/ 2147483647 w 338"/>
              <a:gd name="T95" fmla="*/ 2147483647 h 791"/>
              <a:gd name="T96" fmla="*/ 2147483647 w 338"/>
              <a:gd name="T97" fmla="*/ 2147483647 h 791"/>
              <a:gd name="T98" fmla="*/ 2147483647 w 338"/>
              <a:gd name="T99" fmla="*/ 2147483647 h 791"/>
              <a:gd name="T100" fmla="*/ 2147483647 w 338"/>
              <a:gd name="T101" fmla="*/ 2147483647 h 791"/>
              <a:gd name="T102" fmla="*/ 2147483647 w 338"/>
              <a:gd name="T103" fmla="*/ 2147483647 h 791"/>
              <a:gd name="T104" fmla="*/ 2147483647 w 338"/>
              <a:gd name="T105" fmla="*/ 2147483647 h 791"/>
              <a:gd name="T106" fmla="*/ 2147483647 w 338"/>
              <a:gd name="T107" fmla="*/ 2147483647 h 791"/>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38"/>
              <a:gd name="T163" fmla="*/ 0 h 791"/>
              <a:gd name="T164" fmla="*/ 338 w 338"/>
              <a:gd name="T165" fmla="*/ 791 h 791"/>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38" h="791">
                <a:moveTo>
                  <a:pt x="101" y="791"/>
                </a:moveTo>
                <a:lnTo>
                  <a:pt x="99" y="789"/>
                </a:lnTo>
                <a:lnTo>
                  <a:pt x="97" y="780"/>
                </a:lnTo>
                <a:lnTo>
                  <a:pt x="99" y="775"/>
                </a:lnTo>
                <a:lnTo>
                  <a:pt x="105" y="773"/>
                </a:lnTo>
                <a:lnTo>
                  <a:pt x="112" y="769"/>
                </a:lnTo>
                <a:lnTo>
                  <a:pt x="115" y="766"/>
                </a:lnTo>
                <a:lnTo>
                  <a:pt x="112" y="762"/>
                </a:lnTo>
                <a:lnTo>
                  <a:pt x="105" y="762"/>
                </a:lnTo>
                <a:lnTo>
                  <a:pt x="101" y="759"/>
                </a:lnTo>
                <a:lnTo>
                  <a:pt x="99" y="753"/>
                </a:lnTo>
                <a:lnTo>
                  <a:pt x="96" y="748"/>
                </a:lnTo>
                <a:lnTo>
                  <a:pt x="101" y="748"/>
                </a:lnTo>
                <a:lnTo>
                  <a:pt x="106" y="751"/>
                </a:lnTo>
                <a:lnTo>
                  <a:pt x="112" y="748"/>
                </a:lnTo>
                <a:lnTo>
                  <a:pt x="106" y="744"/>
                </a:lnTo>
                <a:lnTo>
                  <a:pt x="101" y="739"/>
                </a:lnTo>
                <a:lnTo>
                  <a:pt x="101" y="732"/>
                </a:lnTo>
                <a:lnTo>
                  <a:pt x="106" y="728"/>
                </a:lnTo>
                <a:lnTo>
                  <a:pt x="112" y="726"/>
                </a:lnTo>
                <a:lnTo>
                  <a:pt x="117" y="722"/>
                </a:lnTo>
                <a:lnTo>
                  <a:pt x="117" y="715"/>
                </a:lnTo>
                <a:lnTo>
                  <a:pt x="110" y="710"/>
                </a:lnTo>
                <a:lnTo>
                  <a:pt x="106" y="704"/>
                </a:lnTo>
                <a:lnTo>
                  <a:pt x="101" y="701"/>
                </a:lnTo>
                <a:lnTo>
                  <a:pt x="96" y="699"/>
                </a:lnTo>
                <a:lnTo>
                  <a:pt x="92" y="697"/>
                </a:lnTo>
                <a:lnTo>
                  <a:pt x="87" y="694"/>
                </a:lnTo>
                <a:lnTo>
                  <a:pt x="88" y="688"/>
                </a:lnTo>
                <a:lnTo>
                  <a:pt x="92" y="685"/>
                </a:lnTo>
                <a:lnTo>
                  <a:pt x="96" y="681"/>
                </a:lnTo>
                <a:lnTo>
                  <a:pt x="101" y="676"/>
                </a:lnTo>
                <a:lnTo>
                  <a:pt x="101" y="666"/>
                </a:lnTo>
                <a:lnTo>
                  <a:pt x="97" y="661"/>
                </a:lnTo>
                <a:lnTo>
                  <a:pt x="92" y="659"/>
                </a:lnTo>
                <a:lnTo>
                  <a:pt x="87" y="657"/>
                </a:lnTo>
                <a:lnTo>
                  <a:pt x="83" y="654"/>
                </a:lnTo>
                <a:lnTo>
                  <a:pt x="79" y="643"/>
                </a:lnTo>
                <a:lnTo>
                  <a:pt x="81" y="638"/>
                </a:lnTo>
                <a:lnTo>
                  <a:pt x="87" y="634"/>
                </a:lnTo>
                <a:lnTo>
                  <a:pt x="94" y="632"/>
                </a:lnTo>
                <a:lnTo>
                  <a:pt x="94" y="627"/>
                </a:lnTo>
                <a:lnTo>
                  <a:pt x="90" y="625"/>
                </a:lnTo>
                <a:lnTo>
                  <a:pt x="83" y="625"/>
                </a:lnTo>
                <a:lnTo>
                  <a:pt x="78" y="627"/>
                </a:lnTo>
                <a:lnTo>
                  <a:pt x="70" y="629"/>
                </a:lnTo>
                <a:lnTo>
                  <a:pt x="63" y="632"/>
                </a:lnTo>
                <a:lnTo>
                  <a:pt x="56" y="634"/>
                </a:lnTo>
                <a:lnTo>
                  <a:pt x="50" y="630"/>
                </a:lnTo>
                <a:lnTo>
                  <a:pt x="52" y="625"/>
                </a:lnTo>
                <a:lnTo>
                  <a:pt x="58" y="620"/>
                </a:lnTo>
                <a:lnTo>
                  <a:pt x="65" y="614"/>
                </a:lnTo>
                <a:lnTo>
                  <a:pt x="67" y="607"/>
                </a:lnTo>
                <a:lnTo>
                  <a:pt x="65" y="601"/>
                </a:lnTo>
                <a:lnTo>
                  <a:pt x="63" y="596"/>
                </a:lnTo>
                <a:lnTo>
                  <a:pt x="59" y="592"/>
                </a:lnTo>
                <a:lnTo>
                  <a:pt x="54" y="591"/>
                </a:lnTo>
                <a:lnTo>
                  <a:pt x="50" y="594"/>
                </a:lnTo>
                <a:lnTo>
                  <a:pt x="52" y="600"/>
                </a:lnTo>
                <a:lnTo>
                  <a:pt x="49" y="601"/>
                </a:lnTo>
                <a:lnTo>
                  <a:pt x="41" y="601"/>
                </a:lnTo>
                <a:lnTo>
                  <a:pt x="38" y="603"/>
                </a:lnTo>
                <a:lnTo>
                  <a:pt x="31" y="603"/>
                </a:lnTo>
                <a:lnTo>
                  <a:pt x="27" y="600"/>
                </a:lnTo>
                <a:lnTo>
                  <a:pt x="31" y="594"/>
                </a:lnTo>
                <a:lnTo>
                  <a:pt x="34" y="587"/>
                </a:lnTo>
                <a:lnTo>
                  <a:pt x="29" y="585"/>
                </a:lnTo>
                <a:lnTo>
                  <a:pt x="23" y="585"/>
                </a:lnTo>
                <a:lnTo>
                  <a:pt x="13" y="582"/>
                </a:lnTo>
                <a:lnTo>
                  <a:pt x="7" y="580"/>
                </a:lnTo>
                <a:lnTo>
                  <a:pt x="7" y="574"/>
                </a:lnTo>
                <a:lnTo>
                  <a:pt x="9" y="573"/>
                </a:lnTo>
                <a:lnTo>
                  <a:pt x="14" y="573"/>
                </a:lnTo>
                <a:lnTo>
                  <a:pt x="23" y="573"/>
                </a:lnTo>
                <a:lnTo>
                  <a:pt x="32" y="574"/>
                </a:lnTo>
                <a:lnTo>
                  <a:pt x="40" y="573"/>
                </a:lnTo>
                <a:lnTo>
                  <a:pt x="43" y="569"/>
                </a:lnTo>
                <a:lnTo>
                  <a:pt x="45" y="565"/>
                </a:lnTo>
                <a:lnTo>
                  <a:pt x="40" y="560"/>
                </a:lnTo>
                <a:lnTo>
                  <a:pt x="32" y="560"/>
                </a:lnTo>
                <a:lnTo>
                  <a:pt x="25" y="562"/>
                </a:lnTo>
                <a:lnTo>
                  <a:pt x="18" y="564"/>
                </a:lnTo>
                <a:lnTo>
                  <a:pt x="13" y="564"/>
                </a:lnTo>
                <a:lnTo>
                  <a:pt x="7" y="560"/>
                </a:lnTo>
                <a:lnTo>
                  <a:pt x="7" y="553"/>
                </a:lnTo>
                <a:lnTo>
                  <a:pt x="13" y="551"/>
                </a:lnTo>
                <a:lnTo>
                  <a:pt x="22" y="551"/>
                </a:lnTo>
                <a:lnTo>
                  <a:pt x="27" y="547"/>
                </a:lnTo>
                <a:lnTo>
                  <a:pt x="31" y="542"/>
                </a:lnTo>
                <a:lnTo>
                  <a:pt x="27" y="536"/>
                </a:lnTo>
                <a:lnTo>
                  <a:pt x="20" y="536"/>
                </a:lnTo>
                <a:lnTo>
                  <a:pt x="14" y="538"/>
                </a:lnTo>
                <a:lnTo>
                  <a:pt x="7" y="538"/>
                </a:lnTo>
                <a:lnTo>
                  <a:pt x="4" y="531"/>
                </a:lnTo>
                <a:lnTo>
                  <a:pt x="5" y="527"/>
                </a:lnTo>
                <a:lnTo>
                  <a:pt x="0" y="520"/>
                </a:lnTo>
                <a:lnTo>
                  <a:pt x="5" y="511"/>
                </a:lnTo>
                <a:lnTo>
                  <a:pt x="5" y="504"/>
                </a:lnTo>
                <a:lnTo>
                  <a:pt x="7" y="499"/>
                </a:lnTo>
                <a:lnTo>
                  <a:pt x="11" y="497"/>
                </a:lnTo>
                <a:lnTo>
                  <a:pt x="20" y="491"/>
                </a:lnTo>
                <a:lnTo>
                  <a:pt x="23" y="488"/>
                </a:lnTo>
                <a:lnTo>
                  <a:pt x="22" y="484"/>
                </a:lnTo>
                <a:lnTo>
                  <a:pt x="18" y="477"/>
                </a:lnTo>
                <a:lnTo>
                  <a:pt x="23" y="479"/>
                </a:lnTo>
                <a:lnTo>
                  <a:pt x="31" y="477"/>
                </a:lnTo>
                <a:lnTo>
                  <a:pt x="27" y="470"/>
                </a:lnTo>
                <a:lnTo>
                  <a:pt x="22" y="466"/>
                </a:lnTo>
                <a:lnTo>
                  <a:pt x="20" y="461"/>
                </a:lnTo>
                <a:lnTo>
                  <a:pt x="25" y="459"/>
                </a:lnTo>
                <a:lnTo>
                  <a:pt x="32" y="457"/>
                </a:lnTo>
                <a:lnTo>
                  <a:pt x="31" y="452"/>
                </a:lnTo>
                <a:lnTo>
                  <a:pt x="34" y="446"/>
                </a:lnTo>
                <a:lnTo>
                  <a:pt x="40" y="452"/>
                </a:lnTo>
                <a:lnTo>
                  <a:pt x="47" y="453"/>
                </a:lnTo>
                <a:lnTo>
                  <a:pt x="50" y="450"/>
                </a:lnTo>
                <a:lnTo>
                  <a:pt x="54" y="446"/>
                </a:lnTo>
                <a:lnTo>
                  <a:pt x="61" y="446"/>
                </a:lnTo>
                <a:lnTo>
                  <a:pt x="59" y="453"/>
                </a:lnTo>
                <a:lnTo>
                  <a:pt x="63" y="459"/>
                </a:lnTo>
                <a:lnTo>
                  <a:pt x="72" y="455"/>
                </a:lnTo>
                <a:lnTo>
                  <a:pt x="79" y="455"/>
                </a:lnTo>
                <a:lnTo>
                  <a:pt x="83" y="452"/>
                </a:lnTo>
                <a:lnTo>
                  <a:pt x="83" y="446"/>
                </a:lnTo>
                <a:lnTo>
                  <a:pt x="79" y="443"/>
                </a:lnTo>
                <a:lnTo>
                  <a:pt x="85" y="443"/>
                </a:lnTo>
                <a:lnTo>
                  <a:pt x="90" y="443"/>
                </a:lnTo>
                <a:lnTo>
                  <a:pt x="97" y="443"/>
                </a:lnTo>
                <a:lnTo>
                  <a:pt x="103" y="439"/>
                </a:lnTo>
                <a:lnTo>
                  <a:pt x="101" y="433"/>
                </a:lnTo>
                <a:lnTo>
                  <a:pt x="97" y="428"/>
                </a:lnTo>
                <a:lnTo>
                  <a:pt x="99" y="423"/>
                </a:lnTo>
                <a:lnTo>
                  <a:pt x="105" y="426"/>
                </a:lnTo>
                <a:lnTo>
                  <a:pt x="114" y="426"/>
                </a:lnTo>
                <a:lnTo>
                  <a:pt x="114" y="421"/>
                </a:lnTo>
                <a:lnTo>
                  <a:pt x="112" y="415"/>
                </a:lnTo>
                <a:lnTo>
                  <a:pt x="119" y="410"/>
                </a:lnTo>
                <a:lnTo>
                  <a:pt x="121" y="405"/>
                </a:lnTo>
                <a:lnTo>
                  <a:pt x="123" y="401"/>
                </a:lnTo>
                <a:lnTo>
                  <a:pt x="132" y="399"/>
                </a:lnTo>
                <a:lnTo>
                  <a:pt x="132" y="405"/>
                </a:lnTo>
                <a:lnTo>
                  <a:pt x="137" y="406"/>
                </a:lnTo>
                <a:lnTo>
                  <a:pt x="141" y="408"/>
                </a:lnTo>
                <a:lnTo>
                  <a:pt x="146" y="405"/>
                </a:lnTo>
                <a:lnTo>
                  <a:pt x="143" y="401"/>
                </a:lnTo>
                <a:lnTo>
                  <a:pt x="137" y="397"/>
                </a:lnTo>
                <a:lnTo>
                  <a:pt x="139" y="390"/>
                </a:lnTo>
                <a:lnTo>
                  <a:pt x="144" y="392"/>
                </a:lnTo>
                <a:lnTo>
                  <a:pt x="150" y="396"/>
                </a:lnTo>
                <a:lnTo>
                  <a:pt x="157" y="397"/>
                </a:lnTo>
                <a:lnTo>
                  <a:pt x="161" y="392"/>
                </a:lnTo>
                <a:lnTo>
                  <a:pt x="161" y="385"/>
                </a:lnTo>
                <a:lnTo>
                  <a:pt x="157" y="383"/>
                </a:lnTo>
                <a:lnTo>
                  <a:pt x="161" y="374"/>
                </a:lnTo>
                <a:lnTo>
                  <a:pt x="166" y="372"/>
                </a:lnTo>
                <a:lnTo>
                  <a:pt x="171" y="370"/>
                </a:lnTo>
                <a:lnTo>
                  <a:pt x="175" y="367"/>
                </a:lnTo>
                <a:lnTo>
                  <a:pt x="179" y="363"/>
                </a:lnTo>
                <a:lnTo>
                  <a:pt x="175" y="358"/>
                </a:lnTo>
                <a:lnTo>
                  <a:pt x="170" y="356"/>
                </a:lnTo>
                <a:lnTo>
                  <a:pt x="171" y="352"/>
                </a:lnTo>
                <a:lnTo>
                  <a:pt x="180" y="354"/>
                </a:lnTo>
                <a:lnTo>
                  <a:pt x="182" y="349"/>
                </a:lnTo>
                <a:lnTo>
                  <a:pt x="177" y="347"/>
                </a:lnTo>
                <a:lnTo>
                  <a:pt x="177" y="343"/>
                </a:lnTo>
                <a:lnTo>
                  <a:pt x="180" y="336"/>
                </a:lnTo>
                <a:lnTo>
                  <a:pt x="180" y="329"/>
                </a:lnTo>
                <a:lnTo>
                  <a:pt x="186" y="327"/>
                </a:lnTo>
                <a:lnTo>
                  <a:pt x="190" y="329"/>
                </a:lnTo>
                <a:lnTo>
                  <a:pt x="197" y="331"/>
                </a:lnTo>
                <a:lnTo>
                  <a:pt x="200" y="331"/>
                </a:lnTo>
                <a:lnTo>
                  <a:pt x="197" y="325"/>
                </a:lnTo>
                <a:lnTo>
                  <a:pt x="197" y="318"/>
                </a:lnTo>
                <a:lnTo>
                  <a:pt x="200" y="316"/>
                </a:lnTo>
                <a:lnTo>
                  <a:pt x="206" y="314"/>
                </a:lnTo>
                <a:lnTo>
                  <a:pt x="211" y="312"/>
                </a:lnTo>
                <a:lnTo>
                  <a:pt x="209" y="307"/>
                </a:lnTo>
                <a:lnTo>
                  <a:pt x="211" y="300"/>
                </a:lnTo>
                <a:lnTo>
                  <a:pt x="217" y="302"/>
                </a:lnTo>
                <a:lnTo>
                  <a:pt x="224" y="303"/>
                </a:lnTo>
                <a:lnTo>
                  <a:pt x="227" y="302"/>
                </a:lnTo>
                <a:lnTo>
                  <a:pt x="226" y="296"/>
                </a:lnTo>
                <a:lnTo>
                  <a:pt x="224" y="291"/>
                </a:lnTo>
                <a:lnTo>
                  <a:pt x="227" y="285"/>
                </a:lnTo>
                <a:lnTo>
                  <a:pt x="227" y="280"/>
                </a:lnTo>
                <a:lnTo>
                  <a:pt x="233" y="278"/>
                </a:lnTo>
                <a:lnTo>
                  <a:pt x="240" y="282"/>
                </a:lnTo>
                <a:lnTo>
                  <a:pt x="247" y="280"/>
                </a:lnTo>
                <a:lnTo>
                  <a:pt x="247" y="273"/>
                </a:lnTo>
                <a:lnTo>
                  <a:pt x="256" y="273"/>
                </a:lnTo>
                <a:lnTo>
                  <a:pt x="256" y="269"/>
                </a:lnTo>
                <a:lnTo>
                  <a:pt x="264" y="267"/>
                </a:lnTo>
                <a:lnTo>
                  <a:pt x="267" y="267"/>
                </a:lnTo>
                <a:lnTo>
                  <a:pt x="273" y="264"/>
                </a:lnTo>
                <a:lnTo>
                  <a:pt x="282" y="262"/>
                </a:lnTo>
                <a:lnTo>
                  <a:pt x="287" y="258"/>
                </a:lnTo>
                <a:lnTo>
                  <a:pt x="291" y="256"/>
                </a:lnTo>
                <a:lnTo>
                  <a:pt x="289" y="251"/>
                </a:lnTo>
                <a:lnTo>
                  <a:pt x="292" y="246"/>
                </a:lnTo>
                <a:lnTo>
                  <a:pt x="294" y="240"/>
                </a:lnTo>
                <a:lnTo>
                  <a:pt x="298" y="237"/>
                </a:lnTo>
                <a:lnTo>
                  <a:pt x="301" y="233"/>
                </a:lnTo>
                <a:lnTo>
                  <a:pt x="307" y="228"/>
                </a:lnTo>
                <a:lnTo>
                  <a:pt x="309" y="231"/>
                </a:lnTo>
                <a:lnTo>
                  <a:pt x="311" y="235"/>
                </a:lnTo>
                <a:lnTo>
                  <a:pt x="312" y="229"/>
                </a:lnTo>
                <a:lnTo>
                  <a:pt x="316" y="226"/>
                </a:lnTo>
                <a:lnTo>
                  <a:pt x="311" y="224"/>
                </a:lnTo>
                <a:lnTo>
                  <a:pt x="311" y="219"/>
                </a:lnTo>
                <a:lnTo>
                  <a:pt x="311" y="213"/>
                </a:lnTo>
                <a:lnTo>
                  <a:pt x="307" y="210"/>
                </a:lnTo>
                <a:lnTo>
                  <a:pt x="309" y="204"/>
                </a:lnTo>
                <a:lnTo>
                  <a:pt x="309" y="199"/>
                </a:lnTo>
                <a:lnTo>
                  <a:pt x="305" y="193"/>
                </a:lnTo>
                <a:lnTo>
                  <a:pt x="303" y="188"/>
                </a:lnTo>
                <a:lnTo>
                  <a:pt x="300" y="182"/>
                </a:lnTo>
                <a:lnTo>
                  <a:pt x="292" y="181"/>
                </a:lnTo>
                <a:lnTo>
                  <a:pt x="285" y="179"/>
                </a:lnTo>
                <a:lnTo>
                  <a:pt x="289" y="173"/>
                </a:lnTo>
                <a:lnTo>
                  <a:pt x="291" y="168"/>
                </a:lnTo>
                <a:lnTo>
                  <a:pt x="294" y="163"/>
                </a:lnTo>
                <a:lnTo>
                  <a:pt x="289" y="161"/>
                </a:lnTo>
                <a:lnTo>
                  <a:pt x="282" y="161"/>
                </a:lnTo>
                <a:lnTo>
                  <a:pt x="278" y="152"/>
                </a:lnTo>
                <a:lnTo>
                  <a:pt x="278" y="148"/>
                </a:lnTo>
                <a:lnTo>
                  <a:pt x="271" y="146"/>
                </a:lnTo>
                <a:lnTo>
                  <a:pt x="273" y="143"/>
                </a:lnTo>
                <a:lnTo>
                  <a:pt x="267" y="141"/>
                </a:lnTo>
                <a:lnTo>
                  <a:pt x="271" y="137"/>
                </a:lnTo>
                <a:lnTo>
                  <a:pt x="265" y="135"/>
                </a:lnTo>
                <a:lnTo>
                  <a:pt x="264" y="128"/>
                </a:lnTo>
                <a:lnTo>
                  <a:pt x="256" y="123"/>
                </a:lnTo>
                <a:lnTo>
                  <a:pt x="251" y="119"/>
                </a:lnTo>
                <a:lnTo>
                  <a:pt x="246" y="117"/>
                </a:lnTo>
                <a:lnTo>
                  <a:pt x="240" y="116"/>
                </a:lnTo>
                <a:lnTo>
                  <a:pt x="236" y="112"/>
                </a:lnTo>
                <a:lnTo>
                  <a:pt x="233" y="107"/>
                </a:lnTo>
                <a:lnTo>
                  <a:pt x="233" y="101"/>
                </a:lnTo>
                <a:lnTo>
                  <a:pt x="227" y="98"/>
                </a:lnTo>
                <a:lnTo>
                  <a:pt x="224" y="90"/>
                </a:lnTo>
                <a:lnTo>
                  <a:pt x="222" y="87"/>
                </a:lnTo>
                <a:lnTo>
                  <a:pt x="218" y="81"/>
                </a:lnTo>
                <a:lnTo>
                  <a:pt x="220" y="76"/>
                </a:lnTo>
                <a:lnTo>
                  <a:pt x="222" y="70"/>
                </a:lnTo>
                <a:lnTo>
                  <a:pt x="227" y="65"/>
                </a:lnTo>
                <a:lnTo>
                  <a:pt x="233" y="58"/>
                </a:lnTo>
                <a:lnTo>
                  <a:pt x="235" y="54"/>
                </a:lnTo>
                <a:lnTo>
                  <a:pt x="238" y="51"/>
                </a:lnTo>
                <a:lnTo>
                  <a:pt x="244" y="47"/>
                </a:lnTo>
                <a:lnTo>
                  <a:pt x="251" y="45"/>
                </a:lnTo>
                <a:lnTo>
                  <a:pt x="255" y="43"/>
                </a:lnTo>
                <a:lnTo>
                  <a:pt x="262" y="42"/>
                </a:lnTo>
                <a:lnTo>
                  <a:pt x="267" y="40"/>
                </a:lnTo>
                <a:lnTo>
                  <a:pt x="273" y="36"/>
                </a:lnTo>
                <a:lnTo>
                  <a:pt x="276" y="31"/>
                </a:lnTo>
                <a:lnTo>
                  <a:pt x="273" y="22"/>
                </a:lnTo>
                <a:lnTo>
                  <a:pt x="269" y="16"/>
                </a:lnTo>
                <a:lnTo>
                  <a:pt x="280" y="14"/>
                </a:lnTo>
                <a:lnTo>
                  <a:pt x="278" y="11"/>
                </a:lnTo>
                <a:lnTo>
                  <a:pt x="283" y="11"/>
                </a:lnTo>
                <a:lnTo>
                  <a:pt x="289" y="9"/>
                </a:lnTo>
                <a:lnTo>
                  <a:pt x="294" y="4"/>
                </a:lnTo>
                <a:lnTo>
                  <a:pt x="298" y="0"/>
                </a:lnTo>
                <a:lnTo>
                  <a:pt x="303" y="0"/>
                </a:lnTo>
                <a:lnTo>
                  <a:pt x="309" y="2"/>
                </a:lnTo>
                <a:lnTo>
                  <a:pt x="312" y="4"/>
                </a:lnTo>
                <a:lnTo>
                  <a:pt x="320" y="4"/>
                </a:lnTo>
                <a:lnTo>
                  <a:pt x="327" y="5"/>
                </a:lnTo>
                <a:lnTo>
                  <a:pt x="332" y="7"/>
                </a:lnTo>
                <a:lnTo>
                  <a:pt x="338" y="9"/>
                </a:lnTo>
              </a:path>
            </a:pathLst>
          </a:custGeom>
          <a:noFill/>
          <a:ln w="4">
            <a:solidFill>
              <a:srgbClr val="6E6E6E"/>
            </a:solidFill>
            <a:prstDash val="solid"/>
            <a:round/>
            <a:headEnd/>
            <a:tailEnd/>
          </a:ln>
        </p:spPr>
        <p:txBody>
          <a:bodyPr/>
          <a:lstStyle/>
          <a:p>
            <a:endParaRPr lang="en-US"/>
          </a:p>
        </p:txBody>
      </p:sp>
      <p:sp>
        <p:nvSpPr>
          <p:cNvPr id="21524" name="TextBox 42"/>
          <p:cNvSpPr txBox="1">
            <a:spLocks noChangeArrowheads="1"/>
          </p:cNvSpPr>
          <p:nvPr/>
        </p:nvSpPr>
        <p:spPr bwMode="auto">
          <a:xfrm>
            <a:off x="4419600" y="1524000"/>
            <a:ext cx="1143000" cy="830263"/>
          </a:xfrm>
          <a:prstGeom prst="rect">
            <a:avLst/>
          </a:prstGeom>
          <a:noFill/>
          <a:ln w="9525">
            <a:noFill/>
            <a:miter lim="800000"/>
            <a:headEnd/>
            <a:tailEnd/>
          </a:ln>
        </p:spPr>
        <p:txBody>
          <a:bodyPr>
            <a:spAutoFit/>
          </a:bodyPr>
          <a:lstStyle/>
          <a:p>
            <a:pPr algn="ctr"/>
            <a:r>
              <a:rPr lang="en-US" sz="1600">
                <a:solidFill>
                  <a:schemeClr val="bg1"/>
                </a:solidFill>
                <a:latin typeface="Calibri" pitchFamily="34" charset="0"/>
              </a:rPr>
              <a:t>Butha-Buthe </a:t>
            </a:r>
          </a:p>
          <a:p>
            <a:pPr algn="ctr"/>
            <a:r>
              <a:rPr lang="en-US" sz="1600">
                <a:solidFill>
                  <a:schemeClr val="bg1"/>
                </a:solidFill>
                <a:latin typeface="Calibri" pitchFamily="34" charset="0"/>
              </a:rPr>
              <a:t>33%</a:t>
            </a:r>
          </a:p>
        </p:txBody>
      </p:sp>
      <p:sp>
        <p:nvSpPr>
          <p:cNvPr id="21525" name="TextBox 43"/>
          <p:cNvSpPr txBox="1">
            <a:spLocks noChangeArrowheads="1"/>
          </p:cNvSpPr>
          <p:nvPr/>
        </p:nvSpPr>
        <p:spPr bwMode="auto">
          <a:xfrm>
            <a:off x="3276600" y="2057400"/>
            <a:ext cx="1905000" cy="584200"/>
          </a:xfrm>
          <a:prstGeom prst="rect">
            <a:avLst/>
          </a:prstGeom>
          <a:noFill/>
          <a:ln w="9525">
            <a:noFill/>
            <a:miter lim="800000"/>
            <a:headEnd/>
            <a:tailEnd/>
          </a:ln>
        </p:spPr>
        <p:txBody>
          <a:bodyPr>
            <a:spAutoFit/>
          </a:bodyPr>
          <a:lstStyle/>
          <a:p>
            <a:pPr algn="ctr"/>
            <a:r>
              <a:rPr lang="en-US" sz="1600">
                <a:solidFill>
                  <a:schemeClr val="bg1"/>
                </a:solidFill>
                <a:latin typeface="Calibri" pitchFamily="34" charset="0"/>
              </a:rPr>
              <a:t>Leribe</a:t>
            </a:r>
          </a:p>
          <a:p>
            <a:pPr algn="ctr"/>
            <a:r>
              <a:rPr lang="en-US" sz="1600">
                <a:solidFill>
                  <a:schemeClr val="bg1"/>
                </a:solidFill>
                <a:latin typeface="Calibri" pitchFamily="34" charset="0"/>
              </a:rPr>
              <a:t>40%</a:t>
            </a:r>
          </a:p>
        </p:txBody>
      </p:sp>
      <p:sp>
        <p:nvSpPr>
          <p:cNvPr id="21526" name="TextBox 44"/>
          <p:cNvSpPr txBox="1">
            <a:spLocks noChangeArrowheads="1"/>
          </p:cNvSpPr>
          <p:nvPr/>
        </p:nvSpPr>
        <p:spPr bwMode="auto">
          <a:xfrm>
            <a:off x="2362200" y="2590800"/>
            <a:ext cx="1905000" cy="584200"/>
          </a:xfrm>
          <a:prstGeom prst="rect">
            <a:avLst/>
          </a:prstGeom>
          <a:noFill/>
          <a:ln w="9525">
            <a:noFill/>
            <a:miter lim="800000"/>
            <a:headEnd/>
            <a:tailEnd/>
          </a:ln>
        </p:spPr>
        <p:txBody>
          <a:bodyPr>
            <a:spAutoFit/>
          </a:bodyPr>
          <a:lstStyle/>
          <a:p>
            <a:pPr algn="ctr"/>
            <a:r>
              <a:rPr lang="en-US" sz="1600">
                <a:solidFill>
                  <a:schemeClr val="bg1"/>
                </a:solidFill>
                <a:latin typeface="Calibri" pitchFamily="34" charset="0"/>
              </a:rPr>
              <a:t>Berea</a:t>
            </a:r>
          </a:p>
          <a:p>
            <a:pPr algn="ctr"/>
            <a:r>
              <a:rPr lang="en-US" sz="1600">
                <a:solidFill>
                  <a:schemeClr val="bg1"/>
                </a:solidFill>
                <a:latin typeface="Calibri" pitchFamily="34" charset="0"/>
              </a:rPr>
              <a:t>35%</a:t>
            </a:r>
          </a:p>
        </p:txBody>
      </p:sp>
      <p:sp>
        <p:nvSpPr>
          <p:cNvPr id="21527" name="TextBox 45"/>
          <p:cNvSpPr txBox="1">
            <a:spLocks noChangeArrowheads="1"/>
          </p:cNvSpPr>
          <p:nvPr/>
        </p:nvSpPr>
        <p:spPr bwMode="auto">
          <a:xfrm>
            <a:off x="1981200" y="3429000"/>
            <a:ext cx="1905000" cy="584200"/>
          </a:xfrm>
          <a:prstGeom prst="rect">
            <a:avLst/>
          </a:prstGeom>
          <a:noFill/>
          <a:ln w="9525">
            <a:noFill/>
            <a:miter lim="800000"/>
            <a:headEnd/>
            <a:tailEnd/>
          </a:ln>
        </p:spPr>
        <p:txBody>
          <a:bodyPr>
            <a:spAutoFit/>
          </a:bodyPr>
          <a:lstStyle/>
          <a:p>
            <a:pPr algn="ctr"/>
            <a:r>
              <a:rPr lang="en-US" sz="1600">
                <a:solidFill>
                  <a:schemeClr val="bg1"/>
                </a:solidFill>
                <a:latin typeface="Calibri" pitchFamily="34" charset="0"/>
              </a:rPr>
              <a:t>Maseru</a:t>
            </a:r>
          </a:p>
          <a:p>
            <a:pPr algn="ctr"/>
            <a:r>
              <a:rPr lang="en-US" sz="1600">
                <a:solidFill>
                  <a:schemeClr val="bg1"/>
                </a:solidFill>
                <a:latin typeface="Calibri" pitchFamily="34" charset="0"/>
              </a:rPr>
              <a:t>32%</a:t>
            </a:r>
          </a:p>
        </p:txBody>
      </p:sp>
      <p:sp>
        <p:nvSpPr>
          <p:cNvPr id="21528" name="TextBox 46"/>
          <p:cNvSpPr txBox="1">
            <a:spLocks noChangeArrowheads="1"/>
          </p:cNvSpPr>
          <p:nvPr/>
        </p:nvSpPr>
        <p:spPr bwMode="auto">
          <a:xfrm>
            <a:off x="1066800" y="4114800"/>
            <a:ext cx="1905000" cy="584200"/>
          </a:xfrm>
          <a:prstGeom prst="rect">
            <a:avLst/>
          </a:prstGeom>
          <a:noFill/>
          <a:ln w="9525">
            <a:noFill/>
            <a:miter lim="800000"/>
            <a:headEnd/>
            <a:tailEnd/>
          </a:ln>
        </p:spPr>
        <p:txBody>
          <a:bodyPr>
            <a:spAutoFit/>
          </a:bodyPr>
          <a:lstStyle/>
          <a:p>
            <a:pPr algn="ctr"/>
            <a:r>
              <a:rPr lang="en-US" sz="1600">
                <a:solidFill>
                  <a:schemeClr val="bg1"/>
                </a:solidFill>
                <a:latin typeface="Calibri" pitchFamily="34" charset="0"/>
              </a:rPr>
              <a:t>Mafeteng</a:t>
            </a:r>
          </a:p>
          <a:p>
            <a:pPr algn="ctr"/>
            <a:r>
              <a:rPr lang="en-US" sz="1600">
                <a:solidFill>
                  <a:schemeClr val="bg1"/>
                </a:solidFill>
                <a:latin typeface="Calibri" pitchFamily="34" charset="0"/>
              </a:rPr>
              <a:t>38%</a:t>
            </a:r>
          </a:p>
        </p:txBody>
      </p:sp>
      <p:sp>
        <p:nvSpPr>
          <p:cNvPr id="21529" name="TextBox 47"/>
          <p:cNvSpPr txBox="1">
            <a:spLocks noChangeArrowheads="1"/>
          </p:cNvSpPr>
          <p:nvPr/>
        </p:nvSpPr>
        <p:spPr bwMode="auto">
          <a:xfrm>
            <a:off x="1752600" y="4953000"/>
            <a:ext cx="1905000" cy="584200"/>
          </a:xfrm>
          <a:prstGeom prst="rect">
            <a:avLst/>
          </a:prstGeom>
          <a:noFill/>
          <a:ln w="9525">
            <a:noFill/>
            <a:miter lim="800000"/>
            <a:headEnd/>
            <a:tailEnd/>
          </a:ln>
        </p:spPr>
        <p:txBody>
          <a:bodyPr>
            <a:spAutoFit/>
          </a:bodyPr>
          <a:lstStyle/>
          <a:p>
            <a:pPr algn="ctr"/>
            <a:r>
              <a:rPr lang="en-US" sz="1600">
                <a:latin typeface="Calibri" pitchFamily="34" charset="0"/>
              </a:rPr>
              <a:t>Moahle’s Hoek</a:t>
            </a:r>
          </a:p>
          <a:p>
            <a:pPr algn="ctr"/>
            <a:r>
              <a:rPr lang="en-US" sz="1600">
                <a:latin typeface="Calibri" pitchFamily="34" charset="0"/>
              </a:rPr>
              <a:t>45%</a:t>
            </a:r>
          </a:p>
        </p:txBody>
      </p:sp>
      <p:sp>
        <p:nvSpPr>
          <p:cNvPr id="21530" name="TextBox 48"/>
          <p:cNvSpPr txBox="1">
            <a:spLocks noChangeArrowheads="1"/>
          </p:cNvSpPr>
          <p:nvPr/>
        </p:nvSpPr>
        <p:spPr bwMode="auto">
          <a:xfrm>
            <a:off x="2514600" y="5638800"/>
            <a:ext cx="1905000" cy="584200"/>
          </a:xfrm>
          <a:prstGeom prst="rect">
            <a:avLst/>
          </a:prstGeom>
          <a:noFill/>
          <a:ln w="9525">
            <a:noFill/>
            <a:miter lim="800000"/>
            <a:headEnd/>
            <a:tailEnd/>
          </a:ln>
        </p:spPr>
        <p:txBody>
          <a:bodyPr>
            <a:spAutoFit/>
          </a:bodyPr>
          <a:lstStyle/>
          <a:p>
            <a:pPr algn="ctr"/>
            <a:r>
              <a:rPr lang="en-US" sz="1600">
                <a:solidFill>
                  <a:schemeClr val="bg1"/>
                </a:solidFill>
                <a:latin typeface="Calibri" pitchFamily="34" charset="0"/>
              </a:rPr>
              <a:t>Quthing</a:t>
            </a:r>
          </a:p>
          <a:p>
            <a:pPr algn="ctr"/>
            <a:r>
              <a:rPr lang="en-US" sz="1600">
                <a:solidFill>
                  <a:schemeClr val="bg1"/>
                </a:solidFill>
                <a:latin typeface="Calibri" pitchFamily="34" charset="0"/>
              </a:rPr>
              <a:t>38%</a:t>
            </a:r>
          </a:p>
        </p:txBody>
      </p:sp>
      <p:sp>
        <p:nvSpPr>
          <p:cNvPr id="21531" name="TextBox 49"/>
          <p:cNvSpPr txBox="1">
            <a:spLocks noChangeArrowheads="1"/>
          </p:cNvSpPr>
          <p:nvPr/>
        </p:nvSpPr>
        <p:spPr bwMode="auto">
          <a:xfrm>
            <a:off x="4495800" y="4648200"/>
            <a:ext cx="1905000" cy="584200"/>
          </a:xfrm>
          <a:prstGeom prst="rect">
            <a:avLst/>
          </a:prstGeom>
          <a:noFill/>
          <a:ln w="9525">
            <a:noFill/>
            <a:miter lim="800000"/>
            <a:headEnd/>
            <a:tailEnd/>
          </a:ln>
        </p:spPr>
        <p:txBody>
          <a:bodyPr>
            <a:spAutoFit/>
          </a:bodyPr>
          <a:lstStyle/>
          <a:p>
            <a:pPr algn="ctr"/>
            <a:r>
              <a:rPr lang="en-US" sz="1600">
                <a:latin typeface="Calibri" pitchFamily="34" charset="0"/>
              </a:rPr>
              <a:t>Qacha’s Nek</a:t>
            </a:r>
          </a:p>
          <a:p>
            <a:pPr algn="ctr"/>
            <a:r>
              <a:rPr lang="en-US" sz="1600">
                <a:latin typeface="Calibri" pitchFamily="34" charset="0"/>
              </a:rPr>
              <a:t>47%</a:t>
            </a:r>
          </a:p>
        </p:txBody>
      </p:sp>
      <p:sp>
        <p:nvSpPr>
          <p:cNvPr id="21532" name="TextBox 50"/>
          <p:cNvSpPr txBox="1">
            <a:spLocks noChangeArrowheads="1"/>
          </p:cNvSpPr>
          <p:nvPr/>
        </p:nvSpPr>
        <p:spPr bwMode="auto">
          <a:xfrm>
            <a:off x="4114800" y="3657600"/>
            <a:ext cx="1905000" cy="584200"/>
          </a:xfrm>
          <a:prstGeom prst="rect">
            <a:avLst/>
          </a:prstGeom>
          <a:noFill/>
          <a:ln w="9525">
            <a:noFill/>
            <a:miter lim="800000"/>
            <a:headEnd/>
            <a:tailEnd/>
          </a:ln>
        </p:spPr>
        <p:txBody>
          <a:bodyPr>
            <a:spAutoFit/>
          </a:bodyPr>
          <a:lstStyle/>
          <a:p>
            <a:pPr algn="ctr"/>
            <a:r>
              <a:rPr lang="en-US" sz="1600">
                <a:latin typeface="Calibri" pitchFamily="34" charset="0"/>
              </a:rPr>
              <a:t>Thaba-Tseka</a:t>
            </a:r>
          </a:p>
          <a:p>
            <a:pPr algn="ctr"/>
            <a:r>
              <a:rPr lang="en-US" sz="1600">
                <a:latin typeface="Calibri" pitchFamily="34" charset="0"/>
              </a:rPr>
              <a:t>52%</a:t>
            </a:r>
          </a:p>
        </p:txBody>
      </p:sp>
      <p:sp>
        <p:nvSpPr>
          <p:cNvPr id="21533" name="TextBox 51"/>
          <p:cNvSpPr txBox="1">
            <a:spLocks noChangeArrowheads="1"/>
          </p:cNvSpPr>
          <p:nvPr/>
        </p:nvSpPr>
        <p:spPr bwMode="auto">
          <a:xfrm>
            <a:off x="5334000" y="2590800"/>
            <a:ext cx="1905000" cy="584200"/>
          </a:xfrm>
          <a:prstGeom prst="rect">
            <a:avLst/>
          </a:prstGeom>
          <a:noFill/>
          <a:ln w="9525">
            <a:noFill/>
            <a:miter lim="800000"/>
            <a:headEnd/>
            <a:tailEnd/>
          </a:ln>
        </p:spPr>
        <p:txBody>
          <a:bodyPr>
            <a:spAutoFit/>
          </a:bodyPr>
          <a:lstStyle/>
          <a:p>
            <a:pPr algn="ctr"/>
            <a:r>
              <a:rPr lang="en-US" sz="1600">
                <a:latin typeface="Calibri" pitchFamily="34" charset="0"/>
              </a:rPr>
              <a:t>Mokhotlong</a:t>
            </a:r>
          </a:p>
          <a:p>
            <a:pPr algn="ctr"/>
            <a:r>
              <a:rPr lang="en-US" sz="1600">
                <a:latin typeface="Calibri" pitchFamily="34" charset="0"/>
              </a:rPr>
              <a:t>48%</a:t>
            </a:r>
          </a:p>
        </p:txBody>
      </p:sp>
      <p:sp>
        <p:nvSpPr>
          <p:cNvPr id="21534" name="TextBox 30"/>
          <p:cNvSpPr txBox="1">
            <a:spLocks noChangeArrowheads="1"/>
          </p:cNvSpPr>
          <p:nvPr/>
        </p:nvSpPr>
        <p:spPr bwMode="auto">
          <a:xfrm>
            <a:off x="5867400" y="5678488"/>
            <a:ext cx="3276600" cy="646112"/>
          </a:xfrm>
          <a:prstGeom prst="rect">
            <a:avLst/>
          </a:prstGeom>
          <a:noFill/>
          <a:ln w="9525">
            <a:noFill/>
            <a:miter lim="800000"/>
            <a:headEnd/>
            <a:tailEnd/>
          </a:ln>
        </p:spPr>
        <p:txBody>
          <a:bodyPr>
            <a:spAutoFit/>
          </a:bodyPr>
          <a:lstStyle/>
          <a:p>
            <a:pPr algn="ctr"/>
            <a:r>
              <a:rPr lang="en-US" i="1">
                <a:solidFill>
                  <a:schemeClr val="bg1"/>
                </a:solidFill>
                <a:latin typeface="Calibri" pitchFamily="34" charset="0"/>
              </a:rPr>
              <a:t>Percent of children under 5 stunted (too short for age)</a:t>
            </a:r>
          </a:p>
        </p:txBody>
      </p:sp>
    </p:spTree>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Content Placeholder 4"/>
          <p:cNvSpPr>
            <a:spLocks noGrp="1"/>
          </p:cNvSpPr>
          <p:nvPr>
            <p:ph sz="half" idx="1"/>
          </p:nvPr>
        </p:nvSpPr>
        <p:spPr>
          <a:xfrm>
            <a:off x="457200" y="1143000"/>
            <a:ext cx="4038600" cy="4525963"/>
          </a:xfrm>
        </p:spPr>
        <p:txBody>
          <a:bodyPr/>
          <a:lstStyle/>
          <a:p>
            <a:pPr eaLnBrk="1" hangingPunct="1"/>
            <a:r>
              <a:rPr lang="en-US" smtClean="0"/>
              <a:t>Breastfeeding and Infant and Young Child Feeding Practices</a:t>
            </a:r>
          </a:p>
          <a:p>
            <a:pPr eaLnBrk="1" hangingPunct="1"/>
            <a:r>
              <a:rPr lang="en-US" smtClean="0"/>
              <a:t>Micronutrient Intake and Anaemia</a:t>
            </a:r>
          </a:p>
          <a:p>
            <a:pPr eaLnBrk="1" hangingPunct="1"/>
            <a:r>
              <a:rPr lang="en-US" smtClean="0"/>
              <a:t>Nutritional Status of Children</a:t>
            </a:r>
          </a:p>
          <a:p>
            <a:pPr eaLnBrk="1" hangingPunct="1"/>
            <a:r>
              <a:rPr lang="en-US" b="1" smtClean="0"/>
              <a:t>Nutritional Status of Women and Men</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p:nvPr>
        </p:nvSpPr>
        <p:spPr/>
        <p:txBody>
          <a:bodyPr/>
          <a:lstStyle/>
          <a:p>
            <a:pPr eaLnBrk="1" hangingPunct="1"/>
            <a:r>
              <a:rPr lang="en-US" sz="3600" smtClean="0"/>
              <a:t>Nutritional Status of Women</a:t>
            </a:r>
          </a:p>
        </p:txBody>
      </p:sp>
      <p:graphicFrame>
        <p:nvGraphicFramePr>
          <p:cNvPr id="23555" name="Content Placeholder 3"/>
          <p:cNvGraphicFramePr>
            <a:graphicFrameLocks noGrp="1"/>
          </p:cNvGraphicFramePr>
          <p:nvPr>
            <p:ph idx="1"/>
          </p:nvPr>
        </p:nvGraphicFramePr>
        <p:xfrm>
          <a:off x="-50800" y="1320800"/>
          <a:ext cx="9017000" cy="5359400"/>
        </p:xfrm>
        <a:graphic>
          <a:graphicData uri="http://schemas.openxmlformats.org/presentationml/2006/ole">
            <p:oleObj spid="_x0000_s23555" r:id="rId4" imgW="9016765" imgH="5358848" progId="Excel.Sheet.8">
              <p:embed/>
            </p:oleObj>
          </a:graphicData>
        </a:graphic>
      </p:graphicFrame>
      <p:sp>
        <p:nvSpPr>
          <p:cNvPr id="23556" name="TextBox 5"/>
          <p:cNvSpPr txBox="1">
            <a:spLocks noChangeArrowheads="1"/>
          </p:cNvSpPr>
          <p:nvPr/>
        </p:nvSpPr>
        <p:spPr bwMode="auto">
          <a:xfrm>
            <a:off x="6096000" y="5830888"/>
            <a:ext cx="2743200" cy="646112"/>
          </a:xfrm>
          <a:prstGeom prst="rect">
            <a:avLst/>
          </a:prstGeom>
          <a:noFill/>
          <a:ln w="9525">
            <a:noFill/>
            <a:miter lim="800000"/>
            <a:headEnd/>
            <a:tailEnd/>
          </a:ln>
        </p:spPr>
        <p:txBody>
          <a:bodyPr>
            <a:spAutoFit/>
          </a:bodyPr>
          <a:lstStyle/>
          <a:p>
            <a:pPr algn="ctr"/>
            <a:r>
              <a:rPr lang="en-US" i="1">
                <a:solidFill>
                  <a:schemeClr val="bg1"/>
                </a:solidFill>
                <a:latin typeface="Calibri" pitchFamily="34" charset="0"/>
              </a:rPr>
              <a:t>Percent of women 15-49 by nutritional status</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p:cNvSpPr>
          <p:nvPr>
            <p:ph type="title"/>
          </p:nvPr>
        </p:nvSpPr>
        <p:spPr/>
        <p:txBody>
          <a:bodyPr/>
          <a:lstStyle/>
          <a:p>
            <a:pPr eaLnBrk="1" hangingPunct="1"/>
            <a:r>
              <a:rPr lang="en-US" sz="3600" smtClean="0"/>
              <a:t>Nutritional Status of Men</a:t>
            </a:r>
          </a:p>
        </p:txBody>
      </p:sp>
      <p:graphicFrame>
        <p:nvGraphicFramePr>
          <p:cNvPr id="24579" name="Content Placeholder 3"/>
          <p:cNvGraphicFramePr>
            <a:graphicFrameLocks noGrp="1"/>
          </p:cNvGraphicFramePr>
          <p:nvPr>
            <p:ph idx="1"/>
          </p:nvPr>
        </p:nvGraphicFramePr>
        <p:xfrm>
          <a:off x="-50800" y="1320800"/>
          <a:ext cx="9017000" cy="5359400"/>
        </p:xfrm>
        <a:graphic>
          <a:graphicData uri="http://schemas.openxmlformats.org/presentationml/2006/ole">
            <p:oleObj spid="_x0000_s24579" r:id="rId4" imgW="9016765" imgH="5358848" progId="Excel.Sheet.8">
              <p:embed/>
            </p:oleObj>
          </a:graphicData>
        </a:graphic>
      </p:graphicFrame>
      <p:sp>
        <p:nvSpPr>
          <p:cNvPr id="24580" name="TextBox 5"/>
          <p:cNvSpPr txBox="1">
            <a:spLocks noChangeArrowheads="1"/>
          </p:cNvSpPr>
          <p:nvPr/>
        </p:nvSpPr>
        <p:spPr bwMode="auto">
          <a:xfrm>
            <a:off x="6096000" y="5830888"/>
            <a:ext cx="2743200" cy="646112"/>
          </a:xfrm>
          <a:prstGeom prst="rect">
            <a:avLst/>
          </a:prstGeom>
          <a:noFill/>
          <a:ln w="9525">
            <a:noFill/>
            <a:miter lim="800000"/>
            <a:headEnd/>
            <a:tailEnd/>
          </a:ln>
        </p:spPr>
        <p:txBody>
          <a:bodyPr>
            <a:spAutoFit/>
          </a:bodyPr>
          <a:lstStyle/>
          <a:p>
            <a:pPr algn="ctr"/>
            <a:r>
              <a:rPr lang="en-US" i="1">
                <a:solidFill>
                  <a:schemeClr val="bg1"/>
                </a:solidFill>
                <a:latin typeface="Calibri" pitchFamily="34" charset="0"/>
              </a:rPr>
              <a:t>Percent of men 15-49 by nutritional status</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a:spLocks noGrp="1"/>
          </p:cNvSpPr>
          <p:nvPr>
            <p:ph type="title"/>
          </p:nvPr>
        </p:nvSpPr>
        <p:spPr/>
        <p:txBody>
          <a:bodyPr/>
          <a:lstStyle/>
          <a:p>
            <a:pPr eaLnBrk="1" hangingPunct="1"/>
            <a:r>
              <a:rPr lang="en-US" sz="3600" smtClean="0"/>
              <a:t>Key Findings</a:t>
            </a:r>
          </a:p>
        </p:txBody>
      </p:sp>
      <p:sp>
        <p:nvSpPr>
          <p:cNvPr id="25603" name="Content Placeholder 2"/>
          <p:cNvSpPr>
            <a:spLocks noGrp="1"/>
          </p:cNvSpPr>
          <p:nvPr>
            <p:ph idx="1"/>
          </p:nvPr>
        </p:nvSpPr>
        <p:spPr>
          <a:xfrm>
            <a:off x="457200" y="1493838"/>
            <a:ext cx="8229600" cy="4525962"/>
          </a:xfrm>
        </p:spPr>
        <p:txBody>
          <a:bodyPr/>
          <a:lstStyle/>
          <a:p>
            <a:pPr eaLnBrk="1" hangingPunct="1"/>
            <a:r>
              <a:rPr lang="en-US" sz="2800" smtClean="0"/>
              <a:t>Children are </a:t>
            </a:r>
            <a:r>
              <a:rPr lang="en-US" sz="2800" b="1" smtClean="0"/>
              <a:t>breastfed</a:t>
            </a:r>
            <a:r>
              <a:rPr lang="en-US" sz="2800" smtClean="0"/>
              <a:t> for a median of 17.4</a:t>
            </a:r>
            <a:r>
              <a:rPr lang="en-US" sz="2800" b="1" smtClean="0">
                <a:solidFill>
                  <a:srgbClr val="FF0000"/>
                </a:solidFill>
              </a:rPr>
              <a:t> </a:t>
            </a:r>
            <a:r>
              <a:rPr lang="en-US" sz="2800" b="1" smtClean="0"/>
              <a:t>months</a:t>
            </a:r>
          </a:p>
          <a:p>
            <a:pPr lvl="1" eaLnBrk="1" hangingPunct="1"/>
            <a:r>
              <a:rPr lang="en-US" smtClean="0"/>
              <a:t>However, children are </a:t>
            </a:r>
            <a:r>
              <a:rPr lang="en-US" b="1" smtClean="0"/>
              <a:t>exclusively breastfed </a:t>
            </a:r>
            <a:r>
              <a:rPr lang="en-US" smtClean="0"/>
              <a:t>for only 2.4 months</a:t>
            </a:r>
          </a:p>
          <a:p>
            <a:pPr lvl="1" eaLnBrk="1" hangingPunct="1"/>
            <a:r>
              <a:rPr lang="en-US" b="1" smtClean="0"/>
              <a:t>54% </a:t>
            </a:r>
            <a:r>
              <a:rPr lang="en-US" smtClean="0"/>
              <a:t>of children under 6 months are </a:t>
            </a:r>
            <a:r>
              <a:rPr lang="en-US" b="1" smtClean="0"/>
              <a:t>exclusively breastfed</a:t>
            </a:r>
          </a:p>
          <a:p>
            <a:pPr eaLnBrk="1" hangingPunct="1"/>
            <a:r>
              <a:rPr lang="en-US" sz="2800" b="1" smtClean="0"/>
              <a:t>39% </a:t>
            </a:r>
            <a:r>
              <a:rPr lang="en-US" sz="2800" smtClean="0"/>
              <a:t>of children are </a:t>
            </a:r>
            <a:r>
              <a:rPr lang="en-US" sz="2800" b="1" smtClean="0"/>
              <a:t>stunted </a:t>
            </a:r>
            <a:r>
              <a:rPr lang="en-US" sz="2800" smtClean="0"/>
              <a:t>(short for their age)</a:t>
            </a:r>
          </a:p>
          <a:p>
            <a:pPr eaLnBrk="1" hangingPunct="1"/>
            <a:r>
              <a:rPr lang="en-US" sz="2800" b="1" smtClean="0"/>
              <a:t>12% </a:t>
            </a:r>
            <a:r>
              <a:rPr lang="en-US" sz="2800" smtClean="0"/>
              <a:t>of women are </a:t>
            </a:r>
            <a:r>
              <a:rPr lang="en-US" sz="2800" b="1" smtClean="0"/>
              <a:t>thin</a:t>
            </a:r>
            <a:r>
              <a:rPr lang="en-US" sz="2800" smtClean="0"/>
              <a:t>, while </a:t>
            </a:r>
            <a:r>
              <a:rPr lang="en-US" sz="2800" b="1" smtClean="0"/>
              <a:t>42% </a:t>
            </a:r>
            <a:r>
              <a:rPr lang="en-US" sz="2800" smtClean="0"/>
              <a:t>are </a:t>
            </a:r>
            <a:r>
              <a:rPr lang="en-US" sz="2800" b="1" smtClean="0"/>
              <a:t>overweight or obese</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4"/>
          <p:cNvSpPr>
            <a:spLocks noGrp="1"/>
          </p:cNvSpPr>
          <p:nvPr>
            <p:ph type="title"/>
          </p:nvPr>
        </p:nvSpPr>
        <p:spPr/>
        <p:txBody>
          <a:bodyPr/>
          <a:lstStyle/>
          <a:p>
            <a:pPr eaLnBrk="1" hangingPunct="1"/>
            <a:r>
              <a:rPr lang="en-US" sz="4000" smtClean="0"/>
              <a:t>Early Breastfeeding</a:t>
            </a:r>
          </a:p>
        </p:txBody>
      </p:sp>
      <p:sp>
        <p:nvSpPr>
          <p:cNvPr id="6" name="Content Placeholder 5"/>
          <p:cNvSpPr>
            <a:spLocks noGrp="1"/>
          </p:cNvSpPr>
          <p:nvPr>
            <p:ph idx="1"/>
          </p:nvPr>
        </p:nvSpPr>
        <p:spPr/>
        <p:txBody>
          <a:bodyPr rtlCol="0">
            <a:normAutofit fontScale="92500" lnSpcReduction="20000"/>
          </a:bodyPr>
          <a:lstStyle/>
          <a:p>
            <a:pPr marL="461963" indent="-461963" eaLnBrk="1" fontAlgn="auto" hangingPunct="1">
              <a:spcBef>
                <a:spcPct val="100000"/>
              </a:spcBef>
              <a:spcAft>
                <a:spcPts val="0"/>
              </a:spcAft>
              <a:buFont typeface="Arial" pitchFamily="34" charset="0"/>
              <a:buChar char="•"/>
              <a:tabLst>
                <a:tab pos="457200" algn="l"/>
              </a:tabLst>
              <a:defRPr/>
            </a:pPr>
            <a:r>
              <a:rPr lang="en-US" dirty="0" smtClean="0"/>
              <a:t>Provides a newborn with </a:t>
            </a:r>
            <a:r>
              <a:rPr lang="en-US" b="1" dirty="0" smtClean="0"/>
              <a:t>colostrum</a:t>
            </a:r>
            <a:r>
              <a:rPr lang="en-US" dirty="0" smtClean="0"/>
              <a:t>, a key supplement for the infant’s immune system. </a:t>
            </a:r>
          </a:p>
          <a:p>
            <a:pPr marL="461963" indent="-461963" eaLnBrk="1" fontAlgn="auto" hangingPunct="1">
              <a:spcBef>
                <a:spcPct val="100000"/>
              </a:spcBef>
              <a:spcAft>
                <a:spcPts val="0"/>
              </a:spcAft>
              <a:buFont typeface="Arial" pitchFamily="34" charset="0"/>
              <a:buChar char="•"/>
              <a:tabLst>
                <a:tab pos="457200" algn="l"/>
              </a:tabLst>
              <a:defRPr/>
            </a:pPr>
            <a:r>
              <a:rPr lang="en-US" b="1" dirty="0" smtClean="0"/>
              <a:t>53% </a:t>
            </a:r>
            <a:r>
              <a:rPr lang="en-US" dirty="0" smtClean="0"/>
              <a:t>of newborns are breastfed within the </a:t>
            </a:r>
            <a:r>
              <a:rPr lang="en-US" b="1" dirty="0" smtClean="0"/>
              <a:t>first hour </a:t>
            </a:r>
            <a:r>
              <a:rPr lang="en-US" dirty="0" smtClean="0"/>
              <a:t>of life, and </a:t>
            </a:r>
            <a:r>
              <a:rPr lang="en-US" b="1" dirty="0" smtClean="0"/>
              <a:t>93% </a:t>
            </a:r>
            <a:r>
              <a:rPr lang="en-US" dirty="0" smtClean="0"/>
              <a:t>within the </a:t>
            </a:r>
            <a:r>
              <a:rPr lang="en-US" b="1" dirty="0" smtClean="0"/>
              <a:t>first day</a:t>
            </a:r>
            <a:r>
              <a:rPr lang="en-US" dirty="0" smtClean="0"/>
              <a:t>.</a:t>
            </a:r>
          </a:p>
          <a:p>
            <a:pPr marL="461963" indent="-461963" eaLnBrk="1" fontAlgn="auto" hangingPunct="1">
              <a:spcBef>
                <a:spcPct val="100000"/>
              </a:spcBef>
              <a:spcAft>
                <a:spcPts val="0"/>
              </a:spcAft>
              <a:buFont typeface="Arial" pitchFamily="34" charset="0"/>
              <a:buChar char="•"/>
              <a:tabLst>
                <a:tab pos="457200" algn="l"/>
              </a:tabLst>
              <a:defRPr/>
            </a:pPr>
            <a:r>
              <a:rPr lang="en-US" b="1" dirty="0" smtClean="0"/>
              <a:t>30%</a:t>
            </a:r>
            <a:r>
              <a:rPr lang="en-US" dirty="0" smtClean="0"/>
              <a:t> of newborns given food or liquid other than </a:t>
            </a:r>
            <a:r>
              <a:rPr lang="en-US" dirty="0" err="1" smtClean="0"/>
              <a:t>breastmilk</a:t>
            </a:r>
            <a:r>
              <a:rPr lang="en-US" dirty="0" smtClean="0"/>
              <a:t> (</a:t>
            </a:r>
            <a:r>
              <a:rPr lang="en-US" b="1" dirty="0" err="1" smtClean="0"/>
              <a:t>prelacteal</a:t>
            </a:r>
            <a:r>
              <a:rPr lang="en-US" b="1" dirty="0" smtClean="0"/>
              <a:t> feed</a:t>
            </a:r>
            <a:r>
              <a:rPr lang="en-US" dirty="0" smtClean="0"/>
              <a:t>),</a:t>
            </a:r>
            <a:r>
              <a:rPr lang="en-US" b="1" dirty="0" smtClean="0"/>
              <a:t> </a:t>
            </a:r>
            <a:r>
              <a:rPr lang="en-US" dirty="0" smtClean="0"/>
              <a:t>although this is not recommended.</a:t>
            </a:r>
          </a:p>
          <a:p>
            <a:pPr marL="461963" indent="-461963" eaLnBrk="1" fontAlgn="auto" hangingPunct="1">
              <a:spcBef>
                <a:spcPct val="100000"/>
              </a:spcBef>
              <a:spcAft>
                <a:spcPts val="0"/>
              </a:spcAft>
              <a:buFont typeface="Arial" pitchFamily="34" charset="0"/>
              <a:buChar char="•"/>
              <a:tabLst>
                <a:tab pos="457200" algn="l"/>
              </a:tabLst>
              <a:defRPr/>
            </a:pPr>
            <a:r>
              <a:rPr lang="en-US" b="1" dirty="0" smtClean="0"/>
              <a:t>92% </a:t>
            </a:r>
            <a:r>
              <a:rPr lang="en-US" dirty="0" smtClean="0"/>
              <a:t>of infants are </a:t>
            </a:r>
            <a:r>
              <a:rPr lang="en-US" b="1" dirty="0" smtClean="0"/>
              <a:t>ever breastfed</a:t>
            </a:r>
            <a:r>
              <a:rPr lang="en-US" dirty="0" smtClean="0"/>
              <a:t>.</a:t>
            </a:r>
          </a:p>
          <a:p>
            <a:pPr marL="461963" indent="-461963" eaLnBrk="1" fontAlgn="auto" hangingPunct="1">
              <a:spcBef>
                <a:spcPct val="100000"/>
              </a:spcBef>
              <a:spcAft>
                <a:spcPts val="0"/>
              </a:spcAft>
              <a:buFont typeface="Arial" pitchFamily="34" charset="0"/>
              <a:buNone/>
              <a:tabLst>
                <a:tab pos="457200" algn="l"/>
              </a:tabLst>
              <a:defRPr/>
            </a:pPr>
            <a:endParaRPr lang="en-US" dirty="0" smtClean="0"/>
          </a:p>
          <a:p>
            <a:pPr eaLnBrk="1" fontAlgn="auto" hangingPunct="1">
              <a:spcAft>
                <a:spcPts val="0"/>
              </a:spcAft>
              <a:buFont typeface="Arial" pitchFamily="34" charset="0"/>
              <a:buChar char="•"/>
              <a:defRPr/>
            </a:pPr>
            <a:endParaRPr lang="en-U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pPr eaLnBrk="1" hangingPunct="1"/>
            <a:r>
              <a:rPr lang="en-US" sz="3600" smtClean="0"/>
              <a:t>Duration of Breastfeeding</a:t>
            </a:r>
          </a:p>
        </p:txBody>
      </p:sp>
      <p:graphicFrame>
        <p:nvGraphicFramePr>
          <p:cNvPr id="5123" name="Content Placeholder 3"/>
          <p:cNvGraphicFramePr>
            <a:graphicFrameLocks noGrp="1"/>
          </p:cNvGraphicFramePr>
          <p:nvPr>
            <p:ph idx="1"/>
          </p:nvPr>
        </p:nvGraphicFramePr>
        <p:xfrm>
          <a:off x="254000" y="1778000"/>
          <a:ext cx="8636000" cy="4627563"/>
        </p:xfrm>
        <a:graphic>
          <a:graphicData uri="http://schemas.openxmlformats.org/presentationml/2006/ole">
            <p:oleObj spid="_x0000_s5123" r:id="rId4" imgW="8632684" imgH="4627265" progId="Excel.Sheet.8">
              <p:embed/>
            </p:oleObj>
          </a:graphicData>
        </a:graphic>
      </p:graphicFrame>
      <p:sp>
        <p:nvSpPr>
          <p:cNvPr id="5124" name="TextBox 4"/>
          <p:cNvSpPr txBox="1">
            <a:spLocks noChangeArrowheads="1"/>
          </p:cNvSpPr>
          <p:nvPr/>
        </p:nvSpPr>
        <p:spPr bwMode="auto">
          <a:xfrm>
            <a:off x="0" y="1295400"/>
            <a:ext cx="3886200" cy="584200"/>
          </a:xfrm>
          <a:prstGeom prst="rect">
            <a:avLst/>
          </a:prstGeom>
          <a:noFill/>
          <a:ln w="9525">
            <a:noFill/>
            <a:miter lim="800000"/>
            <a:headEnd/>
            <a:tailEnd/>
          </a:ln>
        </p:spPr>
        <p:txBody>
          <a:bodyPr>
            <a:spAutoFit/>
          </a:bodyPr>
          <a:lstStyle/>
          <a:p>
            <a:r>
              <a:rPr lang="en-US" sz="1600" i="1">
                <a:solidFill>
                  <a:schemeClr val="bg1"/>
                </a:solidFill>
                <a:latin typeface="Calibri" pitchFamily="34" charset="0"/>
              </a:rPr>
              <a:t>Median duration of breastfeeding in months among children born in the last 3 years</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a:xfrm>
            <a:off x="457200" y="152400"/>
            <a:ext cx="8229600" cy="1143000"/>
          </a:xfrm>
        </p:spPr>
        <p:txBody>
          <a:bodyPr/>
          <a:lstStyle/>
          <a:p>
            <a:pPr eaLnBrk="1" hangingPunct="1"/>
            <a:r>
              <a:rPr lang="en-US" sz="3600" smtClean="0"/>
              <a:t>How does Lesotho Compare?</a:t>
            </a:r>
          </a:p>
        </p:txBody>
      </p:sp>
      <p:graphicFrame>
        <p:nvGraphicFramePr>
          <p:cNvPr id="6147" name="Content Placeholder 4"/>
          <p:cNvGraphicFramePr>
            <a:graphicFrameLocks noGrp="1"/>
          </p:cNvGraphicFramePr>
          <p:nvPr>
            <p:ph idx="1"/>
          </p:nvPr>
        </p:nvGraphicFramePr>
        <p:xfrm>
          <a:off x="406400" y="1092200"/>
          <a:ext cx="8788400" cy="4932363"/>
        </p:xfrm>
        <a:graphic>
          <a:graphicData uri="http://schemas.openxmlformats.org/presentationml/2006/ole">
            <p:oleObj spid="_x0000_s6147" r:id="rId4" imgW="8785097" imgH="4932091" progId="Excel.Sheet.8">
              <p:embed/>
            </p:oleObj>
          </a:graphicData>
        </a:graphic>
      </p:graphicFrame>
      <p:sp>
        <p:nvSpPr>
          <p:cNvPr id="6148" name="TextBox 4"/>
          <p:cNvSpPr txBox="1">
            <a:spLocks noChangeArrowheads="1"/>
          </p:cNvSpPr>
          <p:nvPr/>
        </p:nvSpPr>
        <p:spPr bwMode="auto">
          <a:xfrm>
            <a:off x="2514600" y="6096000"/>
            <a:ext cx="4800600" cy="369888"/>
          </a:xfrm>
          <a:prstGeom prst="rect">
            <a:avLst/>
          </a:prstGeom>
          <a:noFill/>
          <a:ln w="9525">
            <a:noFill/>
            <a:miter lim="800000"/>
            <a:headEnd/>
            <a:tailEnd/>
          </a:ln>
        </p:spPr>
        <p:txBody>
          <a:bodyPr>
            <a:spAutoFit/>
          </a:bodyPr>
          <a:lstStyle/>
          <a:p>
            <a:r>
              <a:rPr lang="en-US" b="1" i="1">
                <a:solidFill>
                  <a:schemeClr val="bg1"/>
                </a:solidFill>
                <a:latin typeface="Calibri" pitchFamily="34" charset="0"/>
              </a:rPr>
              <a:t>Median duration of any breastfeeding in months</a:t>
            </a:r>
          </a:p>
        </p:txBody>
      </p:sp>
      <p:sp>
        <p:nvSpPr>
          <p:cNvPr id="6" name="Left Arrow 5"/>
          <p:cNvSpPr/>
          <p:nvPr/>
        </p:nvSpPr>
        <p:spPr>
          <a:xfrm>
            <a:off x="7391400" y="3733800"/>
            <a:ext cx="762000" cy="381001"/>
          </a:xfrm>
          <a:prstGeom prst="leftArrow">
            <a:avLst/>
          </a:prstGeom>
          <a:solidFill>
            <a:schemeClr val="accent4">
              <a:lumMod val="75000"/>
            </a:schemeClr>
          </a:solidFill>
        </p:spPr>
        <p:style>
          <a:lnRef idx="0">
            <a:schemeClr val="accent1"/>
          </a:lnRef>
          <a:fillRef idx="3">
            <a:schemeClr val="accent1"/>
          </a:fillRef>
          <a:effectRef idx="3">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fontAlgn="auto">
              <a:spcBef>
                <a:spcPts val="0"/>
              </a:spcBef>
              <a:spcAft>
                <a:spcPts val="0"/>
              </a:spcAft>
              <a:defRPr/>
            </a:pPr>
            <a:endParaRPr lang="en-US"/>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p:txBody>
          <a:bodyPr/>
          <a:lstStyle/>
          <a:p>
            <a:pPr eaLnBrk="1" hangingPunct="1"/>
            <a:r>
              <a:rPr lang="en-US" sz="3600" smtClean="0"/>
              <a:t>Exclusive Breastfeeding</a:t>
            </a:r>
          </a:p>
        </p:txBody>
      </p:sp>
      <p:sp>
        <p:nvSpPr>
          <p:cNvPr id="3" name="Content Placeholder 2"/>
          <p:cNvSpPr>
            <a:spLocks noGrp="1"/>
          </p:cNvSpPr>
          <p:nvPr>
            <p:ph idx="1"/>
          </p:nvPr>
        </p:nvSpPr>
        <p:spPr/>
        <p:txBody>
          <a:bodyPr rtlCol="0">
            <a:normAutofit/>
          </a:bodyPr>
          <a:lstStyle/>
          <a:p>
            <a:pPr marL="461963" indent="-461963" eaLnBrk="1" fontAlgn="auto" hangingPunct="1">
              <a:lnSpc>
                <a:spcPct val="90000"/>
              </a:lnSpc>
              <a:spcBef>
                <a:spcPct val="100000"/>
              </a:spcBef>
              <a:spcAft>
                <a:spcPts val="0"/>
              </a:spcAft>
              <a:buFont typeface="Arial" pitchFamily="34" charset="0"/>
              <a:buChar char="•"/>
              <a:defRPr/>
            </a:pPr>
            <a:r>
              <a:rPr lang="en-US" sz="2800" dirty="0">
                <a:solidFill>
                  <a:schemeClr val="bg1"/>
                </a:solidFill>
              </a:rPr>
              <a:t>Children who receive </a:t>
            </a:r>
            <a:r>
              <a:rPr lang="en-US" sz="2800" b="1" dirty="0">
                <a:solidFill>
                  <a:schemeClr val="bg1"/>
                </a:solidFill>
              </a:rPr>
              <a:t>only</a:t>
            </a:r>
            <a:r>
              <a:rPr lang="en-US" sz="2800" dirty="0">
                <a:solidFill>
                  <a:schemeClr val="bg1"/>
                </a:solidFill>
              </a:rPr>
              <a:t> breast milk </a:t>
            </a:r>
            <a:r>
              <a:rPr lang="en-US" sz="2800" dirty="0" smtClean="0">
                <a:solidFill>
                  <a:schemeClr val="bg1"/>
                </a:solidFill>
              </a:rPr>
              <a:t>and no other foods or liquids, even water, are </a:t>
            </a:r>
            <a:r>
              <a:rPr lang="en-US" sz="2800" dirty="0">
                <a:solidFill>
                  <a:schemeClr val="bg1"/>
                </a:solidFill>
              </a:rPr>
              <a:t>considered </a:t>
            </a:r>
            <a:r>
              <a:rPr lang="en-US" sz="2800" b="1" dirty="0">
                <a:solidFill>
                  <a:schemeClr val="bg1"/>
                </a:solidFill>
              </a:rPr>
              <a:t>exclusively breastfed</a:t>
            </a:r>
            <a:r>
              <a:rPr lang="en-US" sz="2800" dirty="0">
                <a:solidFill>
                  <a:schemeClr val="bg1"/>
                </a:solidFill>
              </a:rPr>
              <a:t>.</a:t>
            </a:r>
          </a:p>
          <a:p>
            <a:pPr marL="461963" indent="-461963" eaLnBrk="1" fontAlgn="auto" hangingPunct="1">
              <a:lnSpc>
                <a:spcPct val="90000"/>
              </a:lnSpc>
              <a:spcBef>
                <a:spcPct val="100000"/>
              </a:spcBef>
              <a:spcAft>
                <a:spcPts val="0"/>
              </a:spcAft>
              <a:buFont typeface="Arial" pitchFamily="34" charset="0"/>
              <a:buChar char="•"/>
              <a:defRPr/>
            </a:pPr>
            <a:r>
              <a:rPr lang="en-US" sz="2800" dirty="0">
                <a:solidFill>
                  <a:schemeClr val="bg1"/>
                </a:solidFill>
              </a:rPr>
              <a:t>Exclusive breastfeeding is recommended for the first </a:t>
            </a:r>
            <a:r>
              <a:rPr lang="en-US" sz="2800" b="1" dirty="0">
                <a:solidFill>
                  <a:schemeClr val="bg1"/>
                </a:solidFill>
              </a:rPr>
              <a:t>6 months of life</a:t>
            </a:r>
            <a:r>
              <a:rPr lang="en-US" sz="2800" dirty="0">
                <a:solidFill>
                  <a:schemeClr val="bg1"/>
                </a:solidFill>
              </a:rPr>
              <a:t>, since breast milk contains all the nutrients that a baby needs.</a:t>
            </a:r>
          </a:p>
          <a:p>
            <a:pPr marL="461963" indent="-461963" eaLnBrk="1" fontAlgn="auto" hangingPunct="1">
              <a:lnSpc>
                <a:spcPct val="90000"/>
              </a:lnSpc>
              <a:spcBef>
                <a:spcPct val="100000"/>
              </a:spcBef>
              <a:spcAft>
                <a:spcPts val="0"/>
              </a:spcAft>
              <a:buFont typeface="Arial" pitchFamily="34" charset="0"/>
              <a:buChar char="•"/>
              <a:defRPr/>
            </a:pPr>
            <a:r>
              <a:rPr lang="en-US" sz="2800" b="1" dirty="0">
                <a:solidFill>
                  <a:schemeClr val="bg1"/>
                </a:solidFill>
              </a:rPr>
              <a:t>Antibodies </a:t>
            </a:r>
            <a:r>
              <a:rPr lang="en-US" sz="2800" dirty="0">
                <a:solidFill>
                  <a:schemeClr val="bg1"/>
                </a:solidFill>
              </a:rPr>
              <a:t>in breast milk provide </a:t>
            </a:r>
            <a:r>
              <a:rPr lang="en-US" sz="2800" b="1" dirty="0">
                <a:solidFill>
                  <a:schemeClr val="bg1"/>
                </a:solidFill>
              </a:rPr>
              <a:t>immunity</a:t>
            </a:r>
            <a:r>
              <a:rPr lang="en-US" sz="2800" dirty="0">
                <a:solidFill>
                  <a:schemeClr val="bg1"/>
                </a:solidFill>
              </a:rPr>
              <a:t> to disease.</a:t>
            </a:r>
          </a:p>
          <a:p>
            <a:pPr eaLnBrk="1" fontAlgn="auto" hangingPunct="1">
              <a:spcAft>
                <a:spcPts val="0"/>
              </a:spcAft>
              <a:buFont typeface="Arial" pitchFamily="34" charset="0"/>
              <a:buChar char="•"/>
              <a:defRPr/>
            </a:pPr>
            <a:endParaRPr lang="en-US" sz="2800" dirty="0">
              <a:solidFill>
                <a:schemeClr val="bg1"/>
              </a:solidFill>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pPr eaLnBrk="1" hangingPunct="1"/>
            <a:r>
              <a:rPr lang="en-US" sz="3600" smtClean="0"/>
              <a:t>Exclusive Breastfeeding by Age</a:t>
            </a:r>
          </a:p>
        </p:txBody>
      </p:sp>
      <p:graphicFrame>
        <p:nvGraphicFramePr>
          <p:cNvPr id="8195" name="Content Placeholder 3"/>
          <p:cNvGraphicFramePr>
            <a:graphicFrameLocks noGrp="1"/>
          </p:cNvGraphicFramePr>
          <p:nvPr>
            <p:ph idx="1"/>
          </p:nvPr>
        </p:nvGraphicFramePr>
        <p:xfrm>
          <a:off x="330200" y="1549400"/>
          <a:ext cx="8559800" cy="4597400"/>
        </p:xfrm>
        <a:graphic>
          <a:graphicData uri="http://schemas.openxmlformats.org/presentationml/2006/ole">
            <p:oleObj spid="_x0000_s8195" r:id="rId4" imgW="8559526" imgH="4596782" progId="Excel.Sheet.8">
              <p:embed/>
            </p:oleObj>
          </a:graphicData>
        </a:graphic>
      </p:graphicFrame>
      <p:sp>
        <p:nvSpPr>
          <p:cNvPr id="8196" name="TextBox 4"/>
          <p:cNvSpPr txBox="1">
            <a:spLocks noChangeArrowheads="1"/>
          </p:cNvSpPr>
          <p:nvPr/>
        </p:nvSpPr>
        <p:spPr bwMode="auto">
          <a:xfrm>
            <a:off x="3886200" y="6153150"/>
            <a:ext cx="1828800" cy="400050"/>
          </a:xfrm>
          <a:prstGeom prst="rect">
            <a:avLst/>
          </a:prstGeom>
          <a:noFill/>
          <a:ln w="9525">
            <a:noFill/>
            <a:miter lim="800000"/>
            <a:headEnd/>
            <a:tailEnd/>
          </a:ln>
        </p:spPr>
        <p:txBody>
          <a:bodyPr>
            <a:spAutoFit/>
          </a:bodyPr>
          <a:lstStyle/>
          <a:p>
            <a:pPr algn="ctr"/>
            <a:r>
              <a:rPr lang="en-US" sz="2000" b="1">
                <a:solidFill>
                  <a:schemeClr val="bg1"/>
                </a:solidFill>
                <a:latin typeface="Calibri" pitchFamily="34" charset="0"/>
              </a:rPr>
              <a:t>Age in months</a:t>
            </a:r>
          </a:p>
        </p:txBody>
      </p:sp>
      <p:sp>
        <p:nvSpPr>
          <p:cNvPr id="8197" name="TextBox 5"/>
          <p:cNvSpPr txBox="1">
            <a:spLocks noChangeArrowheads="1"/>
          </p:cNvSpPr>
          <p:nvPr/>
        </p:nvSpPr>
        <p:spPr bwMode="auto">
          <a:xfrm>
            <a:off x="5715000" y="1676400"/>
            <a:ext cx="2743200" cy="646113"/>
          </a:xfrm>
          <a:prstGeom prst="rect">
            <a:avLst/>
          </a:prstGeom>
          <a:noFill/>
          <a:ln w="9525">
            <a:noFill/>
            <a:miter lim="800000"/>
            <a:headEnd/>
            <a:tailEnd/>
          </a:ln>
        </p:spPr>
        <p:txBody>
          <a:bodyPr>
            <a:spAutoFit/>
          </a:bodyPr>
          <a:lstStyle/>
          <a:p>
            <a:r>
              <a:rPr lang="en-US" i="1">
                <a:solidFill>
                  <a:schemeClr val="bg1"/>
                </a:solidFill>
                <a:latin typeface="Calibri" pitchFamily="34" charset="0"/>
              </a:rPr>
              <a:t>Percent of children exclusively breastfed</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a:xfrm>
            <a:off x="228600" y="0"/>
            <a:ext cx="8686800" cy="1143000"/>
          </a:xfrm>
        </p:spPr>
        <p:txBody>
          <a:bodyPr/>
          <a:lstStyle/>
          <a:p>
            <a:pPr eaLnBrk="1" hangingPunct="1"/>
            <a:r>
              <a:rPr lang="en-US" sz="3600" smtClean="0"/>
              <a:t>Breastfeeding Status Under 6 Months</a:t>
            </a:r>
          </a:p>
        </p:txBody>
      </p:sp>
      <p:graphicFrame>
        <p:nvGraphicFramePr>
          <p:cNvPr id="9219" name="Content Placeholder 3"/>
          <p:cNvGraphicFramePr>
            <a:graphicFrameLocks noGrp="1"/>
          </p:cNvGraphicFramePr>
          <p:nvPr>
            <p:ph idx="1"/>
          </p:nvPr>
        </p:nvGraphicFramePr>
        <p:xfrm>
          <a:off x="254000" y="787400"/>
          <a:ext cx="8559800" cy="6121400"/>
        </p:xfrm>
        <a:graphic>
          <a:graphicData uri="http://schemas.openxmlformats.org/presentationml/2006/ole">
            <p:oleObj spid="_x0000_s9219" r:id="rId4" imgW="8559526" imgH="6120914" progId="Excel.Sheet.8">
              <p:embed/>
            </p:oleObj>
          </a:graphicData>
        </a:graphic>
      </p:graphicFrame>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pPr eaLnBrk="1" hangingPunct="1"/>
            <a:r>
              <a:rPr lang="en-US" sz="3600" smtClean="0"/>
              <a:t>Complementary Foods</a:t>
            </a:r>
          </a:p>
        </p:txBody>
      </p:sp>
      <p:sp>
        <p:nvSpPr>
          <p:cNvPr id="3" name="Content Placeholder 2"/>
          <p:cNvSpPr>
            <a:spLocks noGrp="1"/>
          </p:cNvSpPr>
          <p:nvPr>
            <p:ph idx="1"/>
          </p:nvPr>
        </p:nvSpPr>
        <p:spPr/>
        <p:txBody>
          <a:bodyPr rtlCol="0">
            <a:normAutofit/>
          </a:bodyPr>
          <a:lstStyle/>
          <a:p>
            <a:pPr marL="461963" indent="-461963" eaLnBrk="1" fontAlgn="auto" hangingPunct="1">
              <a:lnSpc>
                <a:spcPct val="80000"/>
              </a:lnSpc>
              <a:spcBef>
                <a:spcPct val="100000"/>
              </a:spcBef>
              <a:spcAft>
                <a:spcPts val="0"/>
              </a:spcAft>
              <a:buFont typeface="Arial" pitchFamily="34" charset="0"/>
              <a:buChar char="•"/>
              <a:defRPr/>
            </a:pPr>
            <a:r>
              <a:rPr lang="en-US" sz="2800" dirty="0" smtClean="0"/>
              <a:t>Introduction of complementary foods before age </a:t>
            </a:r>
            <a:r>
              <a:rPr lang="en-US" sz="2800" b="1" dirty="0" smtClean="0"/>
              <a:t>6 months</a:t>
            </a:r>
            <a:r>
              <a:rPr lang="en-US" sz="2800" dirty="0" smtClean="0"/>
              <a:t> is discouraged.</a:t>
            </a:r>
          </a:p>
          <a:p>
            <a:pPr marL="461963" indent="-461963" eaLnBrk="1" fontAlgn="auto" hangingPunct="1">
              <a:lnSpc>
                <a:spcPct val="80000"/>
              </a:lnSpc>
              <a:spcBef>
                <a:spcPct val="100000"/>
              </a:spcBef>
              <a:spcAft>
                <a:spcPts val="0"/>
              </a:spcAft>
              <a:buFont typeface="Arial" pitchFamily="34" charset="0"/>
              <a:buChar char="•"/>
              <a:defRPr/>
            </a:pPr>
            <a:r>
              <a:rPr lang="en-US" sz="2800" dirty="0" smtClean="0"/>
              <a:t>After </a:t>
            </a:r>
            <a:r>
              <a:rPr lang="en-US" sz="2800" b="1" dirty="0" smtClean="0"/>
              <a:t>6 months</a:t>
            </a:r>
            <a:r>
              <a:rPr lang="en-US" sz="2800" dirty="0" smtClean="0"/>
              <a:t>, complementary foods should be introduced.</a:t>
            </a:r>
          </a:p>
          <a:p>
            <a:pPr marL="461963" indent="-461963" eaLnBrk="1" fontAlgn="auto" hangingPunct="1">
              <a:lnSpc>
                <a:spcPct val="80000"/>
              </a:lnSpc>
              <a:spcBef>
                <a:spcPct val="100000"/>
              </a:spcBef>
              <a:spcAft>
                <a:spcPts val="0"/>
              </a:spcAft>
              <a:buFont typeface="Arial" pitchFamily="34" charset="0"/>
              <a:buChar char="•"/>
              <a:defRPr/>
            </a:pPr>
            <a:r>
              <a:rPr lang="en-US" sz="2800" b="1" dirty="0" smtClean="0"/>
              <a:t>11%</a:t>
            </a:r>
            <a:r>
              <a:rPr lang="en-US" sz="2800" dirty="0" smtClean="0"/>
              <a:t> of children under 6 months are already consuming solid or mushy food.</a:t>
            </a:r>
          </a:p>
          <a:p>
            <a:pPr marL="461963" indent="-461963" eaLnBrk="1" fontAlgn="auto" hangingPunct="1">
              <a:lnSpc>
                <a:spcPct val="80000"/>
              </a:lnSpc>
              <a:spcBef>
                <a:spcPct val="100000"/>
              </a:spcBef>
              <a:spcAft>
                <a:spcPts val="0"/>
              </a:spcAft>
              <a:buFont typeface="Arial" pitchFamily="34" charset="0"/>
              <a:buChar char="•"/>
              <a:defRPr/>
            </a:pPr>
            <a:r>
              <a:rPr lang="en-US" sz="2800" b="1" dirty="0" smtClean="0"/>
              <a:t>63%</a:t>
            </a:r>
            <a:r>
              <a:rPr lang="en-US" sz="2800" dirty="0" smtClean="0"/>
              <a:t> of children age 6-9 months consume solid or mushy food.</a:t>
            </a:r>
          </a:p>
          <a:p>
            <a:pPr eaLnBrk="1" fontAlgn="auto" hangingPunct="1">
              <a:spcAft>
                <a:spcPts val="0"/>
              </a:spcAft>
              <a:buFont typeface="Arial" pitchFamily="34" charset="0"/>
              <a:buChar char="•"/>
              <a:defRPr/>
            </a:pPr>
            <a:endParaRPr lang="en-US" sz="2800"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Custom 1">
      <a:dk1>
        <a:srgbClr val="000000"/>
      </a:dk1>
      <a:lt1>
        <a:sysClr val="window" lastClr="FFFFFF"/>
      </a:lt1>
      <a:dk2>
        <a:srgbClr val="071D7E"/>
      </a:dk2>
      <a:lt2>
        <a:srgbClr val="FFCC99"/>
      </a:lt2>
      <a:accent1>
        <a:srgbClr val="C00000"/>
      </a:accent1>
      <a:accent2>
        <a:srgbClr val="C00000"/>
      </a:accent2>
      <a:accent3>
        <a:srgbClr val="FFCC99"/>
      </a:accent3>
      <a:accent4>
        <a:srgbClr val="6699FF"/>
      </a:accent4>
      <a:accent5>
        <a:srgbClr val="C00000"/>
      </a:accent5>
      <a:accent6>
        <a:srgbClr val="5700AF"/>
      </a:accent6>
      <a:hlink>
        <a:srgbClr val="800080"/>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Custom 1">
    <a:dk1>
      <a:srgbClr val="000000"/>
    </a:dk1>
    <a:lt1>
      <a:sysClr val="window" lastClr="FFFFFF"/>
    </a:lt1>
    <a:dk2>
      <a:srgbClr val="071D7E"/>
    </a:dk2>
    <a:lt2>
      <a:srgbClr val="FFCC99"/>
    </a:lt2>
    <a:accent1>
      <a:srgbClr val="C00000"/>
    </a:accent1>
    <a:accent2>
      <a:srgbClr val="C00000"/>
    </a:accent2>
    <a:accent3>
      <a:srgbClr val="FFCC99"/>
    </a:accent3>
    <a:accent4>
      <a:srgbClr val="6699FF"/>
    </a:accent4>
    <a:accent5>
      <a:srgbClr val="C00000"/>
    </a:accent5>
    <a:accent6>
      <a:srgbClr val="5700AF"/>
    </a:accent6>
    <a:hlink>
      <a:srgbClr val="800080"/>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emplate/>
  <TotalTime>3616</TotalTime>
  <Words>1147</Words>
  <Application>Microsoft Office PowerPoint</Application>
  <PresentationFormat>On-screen Show (4:3)</PresentationFormat>
  <Paragraphs>164</Paragraphs>
  <Slides>24</Slides>
  <Notes>17</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24</vt:i4>
      </vt:variant>
    </vt:vector>
  </HeadingPairs>
  <TitlesOfParts>
    <vt:vector size="26" baseType="lpstr">
      <vt:lpstr>Office Theme</vt:lpstr>
      <vt:lpstr>Microsoft Office Excel 97-2003 Worksheet</vt:lpstr>
      <vt:lpstr>Slide 1</vt:lpstr>
      <vt:lpstr>Slide 2</vt:lpstr>
      <vt:lpstr>Early Breastfeeding</vt:lpstr>
      <vt:lpstr>Duration of Breastfeeding</vt:lpstr>
      <vt:lpstr>How does Lesotho Compare?</vt:lpstr>
      <vt:lpstr>Exclusive Breastfeeding</vt:lpstr>
      <vt:lpstr>Exclusive Breastfeeding by Age</vt:lpstr>
      <vt:lpstr>Breastfeeding Status Under 6 Months</vt:lpstr>
      <vt:lpstr>Complementary Foods</vt:lpstr>
      <vt:lpstr>IYCF Practices</vt:lpstr>
      <vt:lpstr>IYCF Practices</vt:lpstr>
      <vt:lpstr>Slide 12</vt:lpstr>
      <vt:lpstr>Vitamin A and Iron Intake</vt:lpstr>
      <vt:lpstr>Vitamin A and Iron Intake among Mothers</vt:lpstr>
      <vt:lpstr>Prevalence of Anemia in Children</vt:lpstr>
      <vt:lpstr>Slide 16</vt:lpstr>
      <vt:lpstr>Prevalence of Anemia in Women</vt:lpstr>
      <vt:lpstr>Slide 18</vt:lpstr>
      <vt:lpstr>Nutritional Status of Children</vt:lpstr>
      <vt:lpstr>Slide 20</vt:lpstr>
      <vt:lpstr>Slide 21</vt:lpstr>
      <vt:lpstr>Nutritional Status of Women</vt:lpstr>
      <vt:lpstr>Nutritional Status of Men</vt:lpstr>
      <vt:lpstr>Key Findings</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Child Health</dc:title>
  <dc:creator>Erica.Nybro</dc:creator>
  <cp:lastModifiedBy>Administrator</cp:lastModifiedBy>
  <cp:revision>168</cp:revision>
  <dcterms:created xsi:type="dcterms:W3CDTF">2008-03-12T14:50:32Z</dcterms:created>
  <dcterms:modified xsi:type="dcterms:W3CDTF">2012-05-10T19:09:24Z</dcterms:modified>
</cp:coreProperties>
</file>