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slideLayouts/slideLayout3.xml" ContentType="application/vnd.openxmlformats-officedocument.presentationml.slideLayout+xml"/>
  <Override PartName="/ppt/theme/theme3.xml" ContentType="application/vnd.openxmlformats-officedocument.theme+xml"/>
  <Override PartName="/ppt/slideLayouts/slideLayout4.xml" ContentType="application/vnd.openxmlformats-officedocument.presentationml.slideLayout+xml"/>
  <Override PartName="/ppt/theme/theme4.xml" ContentType="application/vnd.openxmlformats-officedocument.theme+xml"/>
  <Override PartName="/ppt/slideLayouts/slideLayout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6.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7.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8.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9.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10.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2.xml" ContentType="application/vnd.openxmlformats-officedocument.themeOverrid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3.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4.xml" ContentType="application/vnd.openxmlformats-officedocument.themeOverrid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5.xml" ContentType="application/vnd.openxmlformats-officedocument.themeOverrid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6.xml" ContentType="application/vnd.openxmlformats-officedocument.themeOverrid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7.xml" ContentType="application/vnd.openxmlformats-officedocument.themeOverr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8.xml" ContentType="application/vnd.openxmlformats-officedocument.themeOverride+xml"/>
  <Override PartName="/ppt/notesSlides/notesSlide18.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9.xml" ContentType="application/vnd.openxmlformats-officedocument.themeOverride+xml"/>
  <Override PartName="/ppt/notesSlides/notesSlide19.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0.xml" ContentType="application/vnd.openxmlformats-officedocument.themeOverride+xml"/>
  <Override PartName="/ppt/notesSlides/notesSlide20.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1.xml" ContentType="application/vnd.openxmlformats-officedocument.themeOverride+xml"/>
  <Override PartName="/ppt/drawings/drawing1.xml" ContentType="application/vnd.openxmlformats-officedocument.drawingml.chartshapes+xml"/>
  <Override PartName="/ppt/notesSlides/notesSlide21.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2.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3.xml" ContentType="application/vnd.openxmlformats-officedocument.themeOverride+xml"/>
  <Override PartName="/ppt/notesSlides/notesSlide24.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4.xml" ContentType="application/vnd.openxmlformats-officedocument.themeOverride+xml"/>
  <Override PartName="/ppt/notesSlides/notesSlide25.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5.xml" ContentType="application/vnd.openxmlformats-officedocument.themeOverride+xml"/>
  <Override PartName="/ppt/notesSlides/notesSlide26.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6.xml" ContentType="application/vnd.openxmlformats-officedocument.themeOverride+xml"/>
  <Override PartName="/ppt/notesSlides/notesSlide27.xml" ContentType="application/vnd.openxmlformats-officedocument.presentationml.notesSlide+xml"/>
  <Override PartName="/ppt/charts/chart23.xml" ContentType="application/vnd.openxmlformats-officedocument.drawingml.chart+xml"/>
  <Override PartName="/ppt/notesSlides/notesSlide28.xml" ContentType="application/vnd.openxmlformats-officedocument.presentationml.notesSlide+xml"/>
  <Override PartName="/ppt/charts/chart24.xml" ContentType="application/vnd.openxmlformats-officedocument.drawingml.chart+xml"/>
  <Override PartName="/ppt/charts/style23.xml" ContentType="application/vnd.ms-office.chartstyle+xml"/>
  <Override PartName="/ppt/charts/colors23.xml" ContentType="application/vnd.ms-office.chartcolorstyle+xml"/>
  <Override PartName="/ppt/notesSlides/notesSlide29.xml" ContentType="application/vnd.openxmlformats-officedocument.presentationml.notesSlide+xml"/>
  <Override PartName="/ppt/charts/chart25.xml" ContentType="application/vnd.openxmlformats-officedocument.drawingml.chart+xml"/>
  <Override PartName="/ppt/charts/style24.xml" ContentType="application/vnd.ms-office.chartstyle+xml"/>
  <Override PartName="/ppt/charts/colors24.xml" ContentType="application/vnd.ms-office.chartcolorstyle+xml"/>
  <Override PartName="/ppt/notesSlides/notesSlide30.xml" ContentType="application/vnd.openxmlformats-officedocument.presentationml.notesSlide+xml"/>
  <Override PartName="/ppt/charts/chart26.xml" ContentType="application/vnd.openxmlformats-officedocument.drawingml.chart+xml"/>
  <Override PartName="/ppt/charts/style25.xml" ContentType="application/vnd.ms-office.chartstyle+xml"/>
  <Override PartName="/ppt/charts/colors25.xml" ContentType="application/vnd.ms-office.chartcolorstyl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0" r:id="rId5"/>
    <p:sldMasterId id="2147483651" r:id="rId6"/>
    <p:sldMasterId id="2147483662" r:id="rId7"/>
    <p:sldMasterId id="2147483688" r:id="rId8"/>
    <p:sldMasterId id="2147483690" r:id="rId9"/>
  </p:sldMasterIdLst>
  <p:notesMasterIdLst>
    <p:notesMasterId r:id="rId53"/>
  </p:notesMasterIdLst>
  <p:handoutMasterIdLst>
    <p:handoutMasterId r:id="rId54"/>
  </p:handoutMasterIdLst>
  <p:sldIdLst>
    <p:sldId id="256" r:id="rId10"/>
    <p:sldId id="347" r:id="rId11"/>
    <p:sldId id="382" r:id="rId12"/>
    <p:sldId id="381" r:id="rId13"/>
    <p:sldId id="383" r:id="rId14"/>
    <p:sldId id="351" r:id="rId15"/>
    <p:sldId id="353" r:id="rId16"/>
    <p:sldId id="384" r:id="rId17"/>
    <p:sldId id="385" r:id="rId18"/>
    <p:sldId id="267" r:id="rId19"/>
    <p:sldId id="425" r:id="rId20"/>
    <p:sldId id="358" r:id="rId21"/>
    <p:sldId id="359" r:id="rId22"/>
    <p:sldId id="360" r:id="rId23"/>
    <p:sldId id="386" r:id="rId24"/>
    <p:sldId id="273" r:id="rId25"/>
    <p:sldId id="426" r:id="rId26"/>
    <p:sldId id="274" r:id="rId27"/>
    <p:sldId id="275" r:id="rId28"/>
    <p:sldId id="276" r:id="rId29"/>
    <p:sldId id="295" r:id="rId30"/>
    <p:sldId id="431" r:id="rId31"/>
    <p:sldId id="406" r:id="rId32"/>
    <p:sldId id="392" r:id="rId33"/>
    <p:sldId id="395" r:id="rId34"/>
    <p:sldId id="404" r:id="rId35"/>
    <p:sldId id="408" r:id="rId36"/>
    <p:sldId id="407" r:id="rId37"/>
    <p:sldId id="427" r:id="rId38"/>
    <p:sldId id="409" r:id="rId39"/>
    <p:sldId id="410" r:id="rId40"/>
    <p:sldId id="411" r:id="rId41"/>
    <p:sldId id="434" r:id="rId42"/>
    <p:sldId id="428" r:id="rId43"/>
    <p:sldId id="432" r:id="rId44"/>
    <p:sldId id="429" r:id="rId45"/>
    <p:sldId id="430" r:id="rId46"/>
    <p:sldId id="367" r:id="rId47"/>
    <p:sldId id="433" r:id="rId48"/>
    <p:sldId id="307" r:id="rId49"/>
    <p:sldId id="289" r:id="rId50"/>
    <p:sldId id="290" r:id="rId51"/>
    <p:sldId id="291" r:id="rId52"/>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SB" userId="S::57291@icf.com::2f9f8379-56ce-455c-81be-d1dc66b28ae7" providerId="AD"/>
  <p188:author id="{215BD7E5-D79F-BC48-51AE-306CA903705B}" name="McFarland, Annette" initials="MA" userId="S::N107137@icf.com::e93d1f50-85ab-41a8-a34a-185a53159573" providerId="AD"/>
  <p188:author id="{12F616EE-0089-6014-EBDE-47D493E491EA}" name="Balian, Sarah" initials="BS" userId="S::N112871@icf.com::b3b060d9-4d34-479b-ad68-688eaebf93c5" providerId="AD"/>
  <p188:author id="{8F12D6EF-8EE2-ADE9-B2E7-9923B196157B}" name="Twesigye, Gloria" initials="GT" userId="S::59766@icf.com::6464a502-8a44-4d67-8fab-8f3aa9495827" providerId="AD"/>
  <p188:author id="{4B15FBF1-D1B6-1B70-E1C7-F3C53183A630}" name="tmwadiwa@gmail.com" initials="tm" userId="S::urn:spo:guest#tmwadiwa@gmail.com::"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La Roche, Natalie" initials="LRN" lastIdx="1" clrIdx="0">
    <p:extLst>
      <p:ext uri="{19B8F6BF-5375-455C-9EA6-DF929625EA0E}">
        <p15:presenceInfo xmlns:p15="http://schemas.microsoft.com/office/powerpoint/2012/main" userId="S-1-5-21-2338163137-2684688362-157462135-42218" providerId="AD"/>
      </p:ext>
    </p:extLst>
  </p:cmAuthor>
  <p:cmAuthor id="2" name="Bekele, Yodit" initials="BY" lastIdx="6" clrIdx="1">
    <p:extLst>
      <p:ext uri="{19B8F6BF-5375-455C-9EA6-DF929625EA0E}">
        <p15:presenceInfo xmlns:p15="http://schemas.microsoft.com/office/powerpoint/2012/main" userId="S-1-5-21-2338163137-2684688362-157462135-2065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0D8D"/>
    <a:srgbClr val="41D1BD"/>
    <a:srgbClr val="F07F09"/>
    <a:srgbClr val="FF8181"/>
    <a:srgbClr val="760000"/>
    <a:srgbClr val="F60000"/>
    <a:srgbClr val="0178B0"/>
    <a:srgbClr val="E5FFD5"/>
    <a:srgbClr val="068C73"/>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47" d="100"/>
          <a:sy n="147" d="100"/>
        </p:scale>
        <p:origin x="2184" y="13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commentAuthors" Target="commentAuthor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Master" Target="slideMasters/slideMaster1.xml"/><Relationship Id="rId61" Type="http://schemas.microsoft.com/office/2018/10/relationships/authors" Target="authors.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presProps" Target="presProps.xml"/><Relationship Id="rId8" Type="http://schemas.openxmlformats.org/officeDocument/2006/relationships/slideMaster" Target="slideMasters/slideMaster4.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tableStyles" Target="tableStyle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viewProps" Target="viewProps.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Master" Target="slideMasters/slideMaster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S::57291@icf.com::2f9f8379-56ce-455c-81be-d1dc66b28ae7" providerId="AD" clId="Web-{4E649FD9-6AB1-4859-7432-A9858D072519}"/>
    <pc:docChg chg="modSld">
      <pc:chgData name="Behague, Sabina" userId="S::57291@icf.com::2f9f8379-56ce-455c-81be-d1dc66b28ae7" providerId="AD" clId="Web-{4E649FD9-6AB1-4859-7432-A9858D072519}" dt="2024-09-18T17:39:04.019" v="0" actId="1076"/>
      <pc:docMkLst>
        <pc:docMk/>
      </pc:docMkLst>
      <pc:sldChg chg="modSp">
        <pc:chgData name="Behague, Sabina" userId="S::57291@icf.com::2f9f8379-56ce-455c-81be-d1dc66b28ae7" providerId="AD" clId="Web-{4E649FD9-6AB1-4859-7432-A9858D072519}" dt="2024-09-18T17:39:04.019" v="0" actId="1076"/>
        <pc:sldMkLst>
          <pc:docMk/>
          <pc:sldMk cId="1608409247" sldId="347"/>
        </pc:sldMkLst>
        <pc:picChg chg="mod">
          <ac:chgData name="Behague, Sabina" userId="S::57291@icf.com::2f9f8379-56ce-455c-81be-d1dc66b28ae7" providerId="AD" clId="Web-{4E649FD9-6AB1-4859-7432-A9858D072519}" dt="2024-09-18T17:39:04.019" v="0" actId="1076"/>
          <ac:picMkLst>
            <pc:docMk/>
            <pc:sldMk cId="1608409247" sldId="347"/>
            <ac:picMk id="8" creationId="{FB1A9C6A-4AF9-18C8-4B9F-39F4F337AFB4}"/>
          </ac:picMkLst>
        </pc:picChg>
      </pc:sldChg>
    </pc:docChg>
  </pc:docChgLst>
  <pc:docChgLst>
    <pc:chgData name="Twesigye, Gloria" userId="6464a502-8a44-4d67-8fab-8f3aa9495827" providerId="ADAL" clId="{3D9F2A67-D718-43AF-BB59-388D89E32553}"/>
    <pc:docChg chg="undo custSel modSld modMainMaster">
      <pc:chgData name="Twesigye, Gloria" userId="6464a502-8a44-4d67-8fab-8f3aa9495827" providerId="ADAL" clId="{3D9F2A67-D718-43AF-BB59-388D89E32553}" dt="2024-09-17T19:40:07.472" v="72"/>
      <pc:docMkLst>
        <pc:docMk/>
      </pc:docMkLst>
      <pc:sldChg chg="modSp mod">
        <pc:chgData name="Twesigye, Gloria" userId="6464a502-8a44-4d67-8fab-8f3aa9495827" providerId="ADAL" clId="{3D9F2A67-D718-43AF-BB59-388D89E32553}" dt="2024-09-17T18:13:53.068" v="3" actId="20577"/>
        <pc:sldMkLst>
          <pc:docMk/>
          <pc:sldMk cId="3506844470" sldId="353"/>
        </pc:sldMkLst>
        <pc:spChg chg="mod">
          <ac:chgData name="Twesigye, Gloria" userId="6464a502-8a44-4d67-8fab-8f3aa9495827" providerId="ADAL" clId="{3D9F2A67-D718-43AF-BB59-388D89E32553}" dt="2024-09-17T18:13:53.068" v="3" actId="20577"/>
          <ac:spMkLst>
            <pc:docMk/>
            <pc:sldMk cId="3506844470" sldId="353"/>
            <ac:spMk id="8" creationId="{8C407CE5-C5FC-4AB6-A755-5470652256BF}"/>
          </ac:spMkLst>
        </pc:spChg>
      </pc:sldChg>
      <pc:sldChg chg="modSp mod">
        <pc:chgData name="Twesigye, Gloria" userId="6464a502-8a44-4d67-8fab-8f3aa9495827" providerId="ADAL" clId="{3D9F2A67-D718-43AF-BB59-388D89E32553}" dt="2024-09-17T18:25:31.926" v="59" actId="20577"/>
        <pc:sldMkLst>
          <pc:docMk/>
          <pc:sldMk cId="1014915228" sldId="358"/>
        </pc:sldMkLst>
        <pc:spChg chg="mod">
          <ac:chgData name="Twesigye, Gloria" userId="6464a502-8a44-4d67-8fab-8f3aa9495827" providerId="ADAL" clId="{3D9F2A67-D718-43AF-BB59-388D89E32553}" dt="2024-09-17T18:25:31.926" v="59" actId="20577"/>
          <ac:spMkLst>
            <pc:docMk/>
            <pc:sldMk cId="1014915228" sldId="358"/>
            <ac:spMk id="3" creationId="{00000000-0000-0000-0000-000000000000}"/>
          </ac:spMkLst>
        </pc:spChg>
      </pc:sldChg>
      <pc:sldChg chg="modSp mod">
        <pc:chgData name="Twesigye, Gloria" userId="6464a502-8a44-4d67-8fab-8f3aa9495827" providerId="ADAL" clId="{3D9F2A67-D718-43AF-BB59-388D89E32553}" dt="2024-09-17T19:40:07.472" v="72"/>
        <pc:sldMkLst>
          <pc:docMk/>
          <pc:sldMk cId="2191871667" sldId="404"/>
        </pc:sldMkLst>
        <pc:graphicFrameChg chg="mod">
          <ac:chgData name="Twesigye, Gloria" userId="6464a502-8a44-4d67-8fab-8f3aa9495827" providerId="ADAL" clId="{3D9F2A67-D718-43AF-BB59-388D89E32553}" dt="2024-09-17T19:40:07.472" v="72"/>
          <ac:graphicFrameMkLst>
            <pc:docMk/>
            <pc:sldMk cId="2191871667" sldId="404"/>
            <ac:graphicFrameMk id="12" creationId="{AD67A3C6-4B48-44C6-BB41-1EEEA19B5AF7}"/>
          </ac:graphicFrameMkLst>
        </pc:graphicFrameChg>
      </pc:sldChg>
      <pc:sldChg chg="modSp">
        <pc:chgData name="Twesigye, Gloria" userId="6464a502-8a44-4d67-8fab-8f3aa9495827" providerId="ADAL" clId="{3D9F2A67-D718-43AF-BB59-388D89E32553}" dt="2024-09-17T19:14:53.773" v="63" actId="113"/>
        <pc:sldMkLst>
          <pc:docMk/>
          <pc:sldMk cId="3737737733" sldId="406"/>
        </pc:sldMkLst>
        <pc:graphicFrameChg chg="mod">
          <ac:chgData name="Twesigye, Gloria" userId="6464a502-8a44-4d67-8fab-8f3aa9495827" providerId="ADAL" clId="{3D9F2A67-D718-43AF-BB59-388D89E32553}" dt="2024-09-17T19:14:53.773" v="63" actId="113"/>
          <ac:graphicFrameMkLst>
            <pc:docMk/>
            <pc:sldMk cId="3737737733" sldId="406"/>
            <ac:graphicFrameMk id="9" creationId="{FFE7D25D-6652-4DB9-9AD5-D5A7B4D26322}"/>
          </ac:graphicFrameMkLst>
        </pc:graphicFrameChg>
      </pc:sldChg>
      <pc:sldChg chg="modSp mod">
        <pc:chgData name="Twesigye, Gloria" userId="6464a502-8a44-4d67-8fab-8f3aa9495827" providerId="ADAL" clId="{3D9F2A67-D718-43AF-BB59-388D89E32553}" dt="2024-09-17T18:23:04.502" v="29" actId="20577"/>
        <pc:sldMkLst>
          <pc:docMk/>
          <pc:sldMk cId="3038800880" sldId="425"/>
        </pc:sldMkLst>
        <pc:spChg chg="mod">
          <ac:chgData name="Twesigye, Gloria" userId="6464a502-8a44-4d67-8fab-8f3aa9495827" providerId="ADAL" clId="{3D9F2A67-D718-43AF-BB59-388D89E32553}" dt="2024-09-17T18:23:04.502" v="29" actId="20577"/>
          <ac:spMkLst>
            <pc:docMk/>
            <pc:sldMk cId="3038800880" sldId="425"/>
            <ac:spMk id="3" creationId="{00000000-0000-0000-0000-000000000000}"/>
          </ac:spMkLst>
        </pc:spChg>
      </pc:sldChg>
      <pc:sldChg chg="modSp mod">
        <pc:chgData name="Twesigye, Gloria" userId="6464a502-8a44-4d67-8fab-8f3aa9495827" providerId="ADAL" clId="{3D9F2A67-D718-43AF-BB59-388D89E32553}" dt="2024-09-17T19:13:49.010" v="60" actId="20577"/>
        <pc:sldMkLst>
          <pc:docMk/>
          <pc:sldMk cId="2990714871" sldId="431"/>
        </pc:sldMkLst>
        <pc:spChg chg="mod">
          <ac:chgData name="Twesigye, Gloria" userId="6464a502-8a44-4d67-8fab-8f3aa9495827" providerId="ADAL" clId="{3D9F2A67-D718-43AF-BB59-388D89E32553}" dt="2024-09-17T19:13:49.010" v="60" actId="20577"/>
          <ac:spMkLst>
            <pc:docMk/>
            <pc:sldMk cId="2990714871" sldId="431"/>
            <ac:spMk id="9" creationId="{9D171A47-3956-4F3E-AB60-06CAC2954A3E}"/>
          </ac:spMkLst>
        </pc:spChg>
      </pc:sldChg>
      <pc:sldMasterChg chg="modSp mod">
        <pc:chgData name="Twesigye, Gloria" userId="6464a502-8a44-4d67-8fab-8f3aa9495827" providerId="ADAL" clId="{3D9F2A67-D718-43AF-BB59-388D89E32553}" dt="2024-09-17T17:57:09.728" v="1" actId="1076"/>
        <pc:sldMasterMkLst>
          <pc:docMk/>
          <pc:sldMasterMk cId="1748184585" sldId="2147483680"/>
        </pc:sldMasterMkLst>
        <pc:picChg chg="mod">
          <ac:chgData name="Twesigye, Gloria" userId="6464a502-8a44-4d67-8fab-8f3aa9495827" providerId="ADAL" clId="{3D9F2A67-D718-43AF-BB59-388D89E32553}" dt="2024-09-17T17:57:09.728" v="1" actId="1076"/>
          <ac:picMkLst>
            <pc:docMk/>
            <pc:sldMasterMk cId="1748184585" sldId="2147483680"/>
            <ac:picMk id="6" creationId="{00000000-0000-0000-0000-000000000000}"/>
          </ac:picMkLst>
        </pc:picChg>
      </pc:sldMasterChg>
    </pc:docChg>
  </pc:docChgLst>
  <pc:docChgLst>
    <pc:chgData name="tmwadiwa@gmail.com" userId="S::urn:spo:guest#tmwadiwa@gmail.com::" providerId="AD" clId="Web-{ACA7FBFB-0BBF-68AD-B9E5-5DB18A3E0093}"/>
    <pc:docChg chg="sldOrd">
      <pc:chgData name="tmwadiwa@gmail.com" userId="S::urn:spo:guest#tmwadiwa@gmail.com::" providerId="AD" clId="Web-{ACA7FBFB-0BBF-68AD-B9E5-5DB18A3E0093}" dt="2024-09-24T16:31:44.112" v="0"/>
      <pc:docMkLst>
        <pc:docMk/>
      </pc:docMkLst>
      <pc:sldChg chg="ord">
        <pc:chgData name="tmwadiwa@gmail.com" userId="S::urn:spo:guest#tmwadiwa@gmail.com::" providerId="AD" clId="Web-{ACA7FBFB-0BBF-68AD-B9E5-5DB18A3E0093}" dt="2024-09-24T16:31:44.112" v="0"/>
        <pc:sldMkLst>
          <pc:docMk/>
          <pc:sldMk cId="364172602" sldId="381"/>
        </pc:sldMkLst>
      </pc:sldChg>
    </pc:docChg>
  </pc:docChgLst>
  <pc:docChgLst>
    <pc:chgData name="tmwadiwa@gmail.com" userId="S::urn:spo:guest#tmwadiwa@gmail.com::" providerId="AD" clId="Web-{FFE8E704-8723-FBD5-C356-CB462608683B}"/>
    <pc:docChg chg="mod">
      <pc:chgData name="tmwadiwa@gmail.com" userId="S::urn:spo:guest#tmwadiwa@gmail.com::" providerId="AD" clId="Web-{FFE8E704-8723-FBD5-C356-CB462608683B}" dt="2024-09-24T14:07:41.483" v="0"/>
      <pc:docMkLst>
        <pc:docMk/>
      </pc:docMkLst>
    </pc:docChg>
  </pc:docChgLst>
  <pc:docChgLst>
    <pc:chgData name="Behague, Sabina" userId="2f9f8379-56ce-455c-81be-d1dc66b28ae7" providerId="ADAL" clId="{09A9127B-C710-45BE-A62F-CE356C3EC2FE}"/>
    <pc:docChg chg="undo custSel mod addSld delSld modSld modMainMaster">
      <pc:chgData name="Behague, Sabina" userId="2f9f8379-56ce-455c-81be-d1dc66b28ae7" providerId="ADAL" clId="{09A9127B-C710-45BE-A62F-CE356C3EC2FE}" dt="2024-10-02T18:29:39.746" v="7002" actId="1076"/>
      <pc:docMkLst>
        <pc:docMk/>
      </pc:docMkLst>
      <pc:sldChg chg="addSp delSp modSp mod modTransition modClrScheme chgLayout">
        <pc:chgData name="Behague, Sabina" userId="2f9f8379-56ce-455c-81be-d1dc66b28ae7" providerId="ADAL" clId="{09A9127B-C710-45BE-A62F-CE356C3EC2FE}" dt="2024-09-18T14:50:04.055" v="5772" actId="2711"/>
        <pc:sldMkLst>
          <pc:docMk/>
          <pc:sldMk cId="2392037622" sldId="256"/>
        </pc:sldMkLst>
        <pc:spChg chg="mod">
          <ac:chgData name="Behague, Sabina" userId="2f9f8379-56ce-455c-81be-d1dc66b28ae7" providerId="ADAL" clId="{09A9127B-C710-45BE-A62F-CE356C3EC2FE}" dt="2024-09-18T14:49:45.138" v="5770" actId="2711"/>
          <ac:spMkLst>
            <pc:docMk/>
            <pc:sldMk cId="2392037622" sldId="256"/>
            <ac:spMk id="2" creationId="{00000000-0000-0000-0000-000000000000}"/>
          </ac:spMkLst>
        </pc:spChg>
        <pc:spChg chg="mod">
          <ac:chgData name="Behague, Sabina" userId="2f9f8379-56ce-455c-81be-d1dc66b28ae7" providerId="ADAL" clId="{09A9127B-C710-45BE-A62F-CE356C3EC2FE}" dt="2024-09-18T14:49:53.885" v="5771" actId="2711"/>
          <ac:spMkLst>
            <pc:docMk/>
            <pc:sldMk cId="2392037622" sldId="256"/>
            <ac:spMk id="3" creationId="{00000000-0000-0000-0000-000000000000}"/>
          </ac:spMkLst>
        </pc:spChg>
        <pc:spChg chg="mod">
          <ac:chgData name="Behague, Sabina" userId="2f9f8379-56ce-455c-81be-d1dc66b28ae7" providerId="ADAL" clId="{09A9127B-C710-45BE-A62F-CE356C3EC2FE}" dt="2024-09-18T14:50:04.055" v="5772" actId="2711"/>
          <ac:spMkLst>
            <pc:docMk/>
            <pc:sldMk cId="2392037622" sldId="256"/>
            <ac:spMk id="4" creationId="{C536CD12-6A27-48B4-AD0E-285DEBDFE473}"/>
          </ac:spMkLst>
        </pc:spChg>
        <pc:spChg chg="add del mod ord">
          <ac:chgData name="Behague, Sabina" userId="2f9f8379-56ce-455c-81be-d1dc66b28ae7" providerId="ADAL" clId="{09A9127B-C710-45BE-A62F-CE356C3EC2FE}" dt="2024-09-18T14:49:36.653" v="5769" actId="700"/>
          <ac:spMkLst>
            <pc:docMk/>
            <pc:sldMk cId="2392037622" sldId="256"/>
            <ac:spMk id="5" creationId="{5F4CD3AC-B757-8BB2-A67D-53EB09847C4C}"/>
          </ac:spMkLst>
        </pc:spChg>
        <pc:spChg chg="add del mod ord">
          <ac:chgData name="Behague, Sabina" userId="2f9f8379-56ce-455c-81be-d1dc66b28ae7" providerId="ADAL" clId="{09A9127B-C710-45BE-A62F-CE356C3EC2FE}" dt="2024-09-18T14:49:36.653" v="5769" actId="700"/>
          <ac:spMkLst>
            <pc:docMk/>
            <pc:sldMk cId="2392037622" sldId="256"/>
            <ac:spMk id="6" creationId="{F83B2C9C-B76E-C1AF-9363-7242631EA41B}"/>
          </ac:spMkLst>
        </pc:spChg>
      </pc:sldChg>
      <pc:sldChg chg="modSp del mod modTransition">
        <pc:chgData name="Behague, Sabina" userId="2f9f8379-56ce-455c-81be-d1dc66b28ae7" providerId="ADAL" clId="{09A9127B-C710-45BE-A62F-CE356C3EC2FE}" dt="2024-09-17T15:55:50.876" v="4322" actId="47"/>
        <pc:sldMkLst>
          <pc:docMk/>
          <pc:sldMk cId="863868208" sldId="266"/>
        </pc:sldMkLst>
        <pc:spChg chg="mod">
          <ac:chgData name="Behague, Sabina" userId="2f9f8379-56ce-455c-81be-d1dc66b28ae7" providerId="ADAL" clId="{09A9127B-C710-45BE-A62F-CE356C3EC2FE}" dt="2024-09-17T15:54:48.023" v="4304" actId="21"/>
          <ac:spMkLst>
            <pc:docMk/>
            <pc:sldMk cId="863868208" sldId="266"/>
            <ac:spMk id="3" creationId="{00000000-0000-0000-0000-000000000000}"/>
          </ac:spMkLst>
        </pc:spChg>
        <pc:spChg chg="mod">
          <ac:chgData name="Behague, Sabina" userId="2f9f8379-56ce-455c-81be-d1dc66b28ae7" providerId="ADAL" clId="{09A9127B-C710-45BE-A62F-CE356C3EC2FE}" dt="2024-09-17T15:54:33.390" v="4302" actId="1076"/>
          <ac:spMkLst>
            <pc:docMk/>
            <pc:sldMk cId="863868208" sldId="266"/>
            <ac:spMk id="4" creationId="{8724E387-A8E5-49CB-9206-D83B53930454}"/>
          </ac:spMkLst>
        </pc:spChg>
      </pc:sldChg>
      <pc:sldChg chg="addSp delSp modSp mod modTransition modShow chgLayout">
        <pc:chgData name="Behague, Sabina" userId="2f9f8379-56ce-455c-81be-d1dc66b28ae7" providerId="ADAL" clId="{09A9127B-C710-45BE-A62F-CE356C3EC2FE}" dt="2024-09-18T14:57:09.317" v="5842" actId="27636"/>
        <pc:sldMkLst>
          <pc:docMk/>
          <pc:sldMk cId="4030038150" sldId="267"/>
        </pc:sldMkLst>
        <pc:spChg chg="mod ord">
          <ac:chgData name="Behague, Sabina" userId="2f9f8379-56ce-455c-81be-d1dc66b28ae7" providerId="ADAL" clId="{09A9127B-C710-45BE-A62F-CE356C3EC2FE}" dt="2024-09-18T14:56:42.021" v="5833" actId="6264"/>
          <ac:spMkLst>
            <pc:docMk/>
            <pc:sldMk cId="4030038150" sldId="267"/>
            <ac:spMk id="2" creationId="{00000000-0000-0000-0000-000000000000}"/>
          </ac:spMkLst>
        </pc:spChg>
        <pc:spChg chg="mod ord">
          <ac:chgData name="Behague, Sabina" userId="2f9f8379-56ce-455c-81be-d1dc66b28ae7" providerId="ADAL" clId="{09A9127B-C710-45BE-A62F-CE356C3EC2FE}" dt="2024-09-18T14:57:09.317" v="5842" actId="27636"/>
          <ac:spMkLst>
            <pc:docMk/>
            <pc:sldMk cId="4030038150" sldId="267"/>
            <ac:spMk id="3" creationId="{00000000-0000-0000-0000-000000000000}"/>
          </ac:spMkLst>
        </pc:spChg>
        <pc:spChg chg="add del mod">
          <ac:chgData name="Behague, Sabina" userId="2f9f8379-56ce-455c-81be-d1dc66b28ae7" providerId="ADAL" clId="{09A9127B-C710-45BE-A62F-CE356C3EC2FE}" dt="2024-09-18T14:56:42.021" v="5833" actId="6264"/>
          <ac:spMkLst>
            <pc:docMk/>
            <pc:sldMk cId="4030038150" sldId="267"/>
            <ac:spMk id="4" creationId="{94AD5E76-85A4-71B0-C982-6A23F5D40CA2}"/>
          </ac:spMkLst>
        </pc:spChg>
        <pc:spChg chg="add del mod">
          <ac:chgData name="Behague, Sabina" userId="2f9f8379-56ce-455c-81be-d1dc66b28ae7" providerId="ADAL" clId="{09A9127B-C710-45BE-A62F-CE356C3EC2FE}" dt="2024-09-18T14:56:42.021" v="5833" actId="6264"/>
          <ac:spMkLst>
            <pc:docMk/>
            <pc:sldMk cId="4030038150" sldId="267"/>
            <ac:spMk id="5" creationId="{43DFCE83-5823-79E5-F430-2D004C424B5E}"/>
          </ac:spMkLst>
        </pc:spChg>
      </pc:sldChg>
      <pc:sldChg chg="addSp delSp modSp mod modTransition chgLayout modNotesTx">
        <pc:chgData name="Behague, Sabina" userId="2f9f8379-56ce-455c-81be-d1dc66b28ae7" providerId="ADAL" clId="{09A9127B-C710-45BE-A62F-CE356C3EC2FE}" dt="2024-10-01T13:18:37.618" v="6822" actId="27918"/>
        <pc:sldMkLst>
          <pc:docMk/>
          <pc:sldMk cId="4045372116" sldId="273"/>
        </pc:sldMkLst>
        <pc:spChg chg="mod ord">
          <ac:chgData name="Behague, Sabina" userId="2f9f8379-56ce-455c-81be-d1dc66b28ae7" providerId="ADAL" clId="{09A9127B-C710-45BE-A62F-CE356C3EC2FE}" dt="2024-09-18T14:58:53.497" v="5867" actId="6264"/>
          <ac:spMkLst>
            <pc:docMk/>
            <pc:sldMk cId="4045372116" sldId="273"/>
            <ac:spMk id="2" creationId="{00000000-0000-0000-0000-000000000000}"/>
          </ac:spMkLst>
        </pc:spChg>
        <pc:spChg chg="add del mod">
          <ac:chgData name="Behague, Sabina" userId="2f9f8379-56ce-455c-81be-d1dc66b28ae7" providerId="ADAL" clId="{09A9127B-C710-45BE-A62F-CE356C3EC2FE}" dt="2024-09-18T14:58:53.497" v="5867" actId="6264"/>
          <ac:spMkLst>
            <pc:docMk/>
            <pc:sldMk cId="4045372116" sldId="273"/>
            <ac:spMk id="3" creationId="{49942CC9-903E-B30D-071F-237558E8660B}"/>
          </ac:spMkLst>
        </pc:spChg>
        <pc:spChg chg="add del mod">
          <ac:chgData name="Behague, Sabina" userId="2f9f8379-56ce-455c-81be-d1dc66b28ae7" providerId="ADAL" clId="{09A9127B-C710-45BE-A62F-CE356C3EC2FE}" dt="2024-09-18T14:58:53.497" v="5867" actId="6264"/>
          <ac:spMkLst>
            <pc:docMk/>
            <pc:sldMk cId="4045372116" sldId="273"/>
            <ac:spMk id="4" creationId="{994D244F-7790-0119-1B52-D95C558D8EB1}"/>
          </ac:spMkLst>
        </pc:spChg>
        <pc:spChg chg="mod">
          <ac:chgData name="Behague, Sabina" userId="2f9f8379-56ce-455c-81be-d1dc66b28ae7" providerId="ADAL" clId="{09A9127B-C710-45BE-A62F-CE356C3EC2FE}" dt="2024-09-18T15:00:13.985" v="5868" actId="2711"/>
          <ac:spMkLst>
            <pc:docMk/>
            <pc:sldMk cId="4045372116" sldId="273"/>
            <ac:spMk id="5" creationId="{C8A7875F-70F5-4A9F-915A-721348FF80C7}"/>
          </ac:spMkLst>
        </pc:spChg>
        <pc:spChg chg="mod">
          <ac:chgData name="Behague, Sabina" userId="2f9f8379-56ce-455c-81be-d1dc66b28ae7" providerId="ADAL" clId="{09A9127B-C710-45BE-A62F-CE356C3EC2FE}" dt="2024-09-18T15:01:54.988" v="5870" actId="2711"/>
          <ac:spMkLst>
            <pc:docMk/>
            <pc:sldMk cId="4045372116" sldId="273"/>
            <ac:spMk id="12" creationId="{00000000-0000-0000-0000-000000000000}"/>
          </ac:spMkLst>
        </pc:spChg>
        <pc:graphicFrameChg chg="mod ord">
          <ac:chgData name="Behague, Sabina" userId="2f9f8379-56ce-455c-81be-d1dc66b28ae7" providerId="ADAL" clId="{09A9127B-C710-45BE-A62F-CE356C3EC2FE}" dt="2024-09-18T14:58:53.497" v="5867" actId="6264"/>
          <ac:graphicFrameMkLst>
            <pc:docMk/>
            <pc:sldMk cId="4045372116" sldId="273"/>
            <ac:graphicFrameMk id="11" creationId="{00000000-0000-0000-0000-000000000000}"/>
          </ac:graphicFrameMkLst>
        </pc:graphicFrameChg>
      </pc:sldChg>
      <pc:sldChg chg="addSp delSp modSp mod modTransition chgLayout modNotesTx">
        <pc:chgData name="Behague, Sabina" userId="2f9f8379-56ce-455c-81be-d1dc66b28ae7" providerId="ADAL" clId="{09A9127B-C710-45BE-A62F-CE356C3EC2FE}" dt="2024-09-18T16:35:05.856" v="6331" actId="20577"/>
        <pc:sldMkLst>
          <pc:docMk/>
          <pc:sldMk cId="2836713945" sldId="274"/>
        </pc:sldMkLst>
        <pc:spChg chg="mod ord">
          <ac:chgData name="Behague, Sabina" userId="2f9f8379-56ce-455c-81be-d1dc66b28ae7" providerId="ADAL" clId="{09A9127B-C710-45BE-A62F-CE356C3EC2FE}" dt="2024-09-18T15:02:10.864" v="5872" actId="6264"/>
          <ac:spMkLst>
            <pc:docMk/>
            <pc:sldMk cId="2836713945" sldId="274"/>
            <ac:spMk id="2" creationId="{00000000-0000-0000-0000-000000000000}"/>
          </ac:spMkLst>
        </pc:spChg>
        <pc:spChg chg="add del mod">
          <ac:chgData name="Behague, Sabina" userId="2f9f8379-56ce-455c-81be-d1dc66b28ae7" providerId="ADAL" clId="{09A9127B-C710-45BE-A62F-CE356C3EC2FE}" dt="2024-09-18T15:02:10.864" v="5872" actId="6264"/>
          <ac:spMkLst>
            <pc:docMk/>
            <pc:sldMk cId="2836713945" sldId="274"/>
            <ac:spMk id="3" creationId="{84B136BC-7185-F2A9-272C-51CE008D98B9}"/>
          </ac:spMkLst>
        </pc:spChg>
        <pc:spChg chg="add del mod">
          <ac:chgData name="Behague, Sabina" userId="2f9f8379-56ce-455c-81be-d1dc66b28ae7" providerId="ADAL" clId="{09A9127B-C710-45BE-A62F-CE356C3EC2FE}" dt="2024-09-18T15:02:10.864" v="5872" actId="6264"/>
          <ac:spMkLst>
            <pc:docMk/>
            <pc:sldMk cId="2836713945" sldId="274"/>
            <ac:spMk id="4" creationId="{290E6DA4-9E9C-8CC6-F928-6BF5CA09C6A7}"/>
          </ac:spMkLst>
        </pc:spChg>
        <pc:graphicFrameChg chg="mod ord">
          <ac:chgData name="Behague, Sabina" userId="2f9f8379-56ce-455c-81be-d1dc66b28ae7" providerId="ADAL" clId="{09A9127B-C710-45BE-A62F-CE356C3EC2FE}" dt="2024-09-18T15:02:10.864" v="5872" actId="6264"/>
          <ac:graphicFrameMkLst>
            <pc:docMk/>
            <pc:sldMk cId="2836713945" sldId="274"/>
            <ac:graphicFrameMk id="11" creationId="{00000000-0000-0000-0000-000000000000}"/>
          </ac:graphicFrameMkLst>
        </pc:graphicFrameChg>
      </pc:sldChg>
      <pc:sldChg chg="addSp modSp mod modTransition modNotesTx">
        <pc:chgData name="Behague, Sabina" userId="2f9f8379-56ce-455c-81be-d1dc66b28ae7" providerId="ADAL" clId="{09A9127B-C710-45BE-A62F-CE356C3EC2FE}" dt="2024-09-17T13:05:58.066" v="2486"/>
        <pc:sldMkLst>
          <pc:docMk/>
          <pc:sldMk cId="3411541916" sldId="275"/>
        </pc:sldMkLst>
        <pc:spChg chg="add mod">
          <ac:chgData name="Behague, Sabina" userId="2f9f8379-56ce-455c-81be-d1dc66b28ae7" providerId="ADAL" clId="{09A9127B-C710-45BE-A62F-CE356C3EC2FE}" dt="2024-09-17T00:16:57.819" v="337" actId="255"/>
          <ac:spMkLst>
            <pc:docMk/>
            <pc:sldMk cId="3411541916" sldId="275"/>
            <ac:spMk id="5" creationId="{3D1D9A6F-AC6D-4FE0-1543-2668A768DD68}"/>
          </ac:spMkLst>
        </pc:spChg>
        <pc:graphicFrameChg chg="mod">
          <ac:chgData name="Behague, Sabina" userId="2f9f8379-56ce-455c-81be-d1dc66b28ae7" providerId="ADAL" clId="{09A9127B-C710-45BE-A62F-CE356C3EC2FE}" dt="2024-09-17T00:18:34.220" v="349"/>
          <ac:graphicFrameMkLst>
            <pc:docMk/>
            <pc:sldMk cId="3411541916" sldId="275"/>
            <ac:graphicFrameMk id="11" creationId="{00000000-0000-0000-0000-000000000000}"/>
          </ac:graphicFrameMkLst>
        </pc:graphicFrameChg>
      </pc:sldChg>
      <pc:sldChg chg="modSp mod modTransition modNotesTx">
        <pc:chgData name="Behague, Sabina" userId="2f9f8379-56ce-455c-81be-d1dc66b28ae7" providerId="ADAL" clId="{09A9127B-C710-45BE-A62F-CE356C3EC2FE}" dt="2024-09-17T14:41:00.028" v="3406" actId="6549"/>
        <pc:sldMkLst>
          <pc:docMk/>
          <pc:sldMk cId="781730593" sldId="276"/>
        </pc:sldMkLst>
        <pc:graphicFrameChg chg="mod">
          <ac:chgData name="Behague, Sabina" userId="2f9f8379-56ce-455c-81be-d1dc66b28ae7" providerId="ADAL" clId="{09A9127B-C710-45BE-A62F-CE356C3EC2FE}" dt="2024-09-17T00:21:33.969" v="381"/>
          <ac:graphicFrameMkLst>
            <pc:docMk/>
            <pc:sldMk cId="781730593" sldId="276"/>
            <ac:graphicFrameMk id="7" creationId="{00000000-0000-0000-0000-000000000000}"/>
          </ac:graphicFrameMkLst>
        </pc:graphicFrameChg>
      </pc:sldChg>
      <pc:sldChg chg="mod modTransition modNotesTx">
        <pc:chgData name="Behague, Sabina" userId="2f9f8379-56ce-455c-81be-d1dc66b28ae7" providerId="ADAL" clId="{09A9127B-C710-45BE-A62F-CE356C3EC2FE}" dt="2024-09-17T20:33:34.369" v="5441" actId="27918"/>
        <pc:sldMkLst>
          <pc:docMk/>
          <pc:sldMk cId="1019910840" sldId="289"/>
        </pc:sldMkLst>
      </pc:sldChg>
      <pc:sldChg chg="delSp mod modTransition modNotesTx">
        <pc:chgData name="Behague, Sabina" userId="2f9f8379-56ce-455c-81be-d1dc66b28ae7" providerId="ADAL" clId="{09A9127B-C710-45BE-A62F-CE356C3EC2FE}" dt="2024-09-17T13:05:58.066" v="2486"/>
        <pc:sldMkLst>
          <pc:docMk/>
          <pc:sldMk cId="3716623691" sldId="290"/>
        </pc:sldMkLst>
        <pc:spChg chg="del">
          <ac:chgData name="Behague, Sabina" userId="2f9f8379-56ce-455c-81be-d1dc66b28ae7" providerId="ADAL" clId="{09A9127B-C710-45BE-A62F-CE356C3EC2FE}" dt="2024-09-17T01:47:42.005" v="2352" actId="478"/>
          <ac:spMkLst>
            <pc:docMk/>
            <pc:sldMk cId="3716623691" sldId="290"/>
            <ac:spMk id="3" creationId="{00000000-0000-0000-0000-000000000000}"/>
          </ac:spMkLst>
        </pc:spChg>
      </pc:sldChg>
      <pc:sldChg chg="mod modTransition modNotesTx">
        <pc:chgData name="Behague, Sabina" userId="2f9f8379-56ce-455c-81be-d1dc66b28ae7" providerId="ADAL" clId="{09A9127B-C710-45BE-A62F-CE356C3EC2FE}" dt="2024-09-17T13:05:58.066" v="2486"/>
        <pc:sldMkLst>
          <pc:docMk/>
          <pc:sldMk cId="506669428" sldId="291"/>
        </pc:sldMkLst>
      </pc:sldChg>
      <pc:sldChg chg="delSp mod modTransition modNotesTx">
        <pc:chgData name="Behague, Sabina" userId="2f9f8379-56ce-455c-81be-d1dc66b28ae7" providerId="ADAL" clId="{09A9127B-C710-45BE-A62F-CE356C3EC2FE}" dt="2024-09-17T19:50:10.004" v="5389" actId="20577"/>
        <pc:sldMkLst>
          <pc:docMk/>
          <pc:sldMk cId="3686614511" sldId="295"/>
        </pc:sldMkLst>
        <pc:spChg chg="del">
          <ac:chgData name="Behague, Sabina" userId="2f9f8379-56ce-455c-81be-d1dc66b28ae7" providerId="ADAL" clId="{09A9127B-C710-45BE-A62F-CE356C3EC2FE}" dt="2024-09-17T00:32:32.794" v="443" actId="478"/>
          <ac:spMkLst>
            <pc:docMk/>
            <pc:sldMk cId="3686614511" sldId="295"/>
            <ac:spMk id="3" creationId="{DB9AB784-F559-4AA2-8E36-A9431CD1CA78}"/>
          </ac:spMkLst>
        </pc:spChg>
      </pc:sldChg>
      <pc:sldChg chg="modSp mod modTransition modShow modNotesTx">
        <pc:chgData name="Behague, Sabina" userId="2f9f8379-56ce-455c-81be-d1dc66b28ae7" providerId="ADAL" clId="{09A9127B-C710-45BE-A62F-CE356C3EC2FE}" dt="2024-09-18T16:08:24.113" v="6291" actId="207"/>
        <pc:sldMkLst>
          <pc:docMk/>
          <pc:sldMk cId="2799239240" sldId="307"/>
        </pc:sldMkLst>
        <pc:graphicFrameChg chg="mod">
          <ac:chgData name="Behague, Sabina" userId="2f9f8379-56ce-455c-81be-d1dc66b28ae7" providerId="ADAL" clId="{09A9127B-C710-45BE-A62F-CE356C3EC2FE}" dt="2024-09-18T16:08:24.113" v="6291" actId="207"/>
          <ac:graphicFrameMkLst>
            <pc:docMk/>
            <pc:sldMk cId="2799239240" sldId="307"/>
            <ac:graphicFrameMk id="3" creationId="{00000000-0000-0000-0000-000000000000}"/>
          </ac:graphicFrameMkLst>
        </pc:graphicFrameChg>
      </pc:sldChg>
      <pc:sldChg chg="del">
        <pc:chgData name="Behague, Sabina" userId="2f9f8379-56ce-455c-81be-d1dc66b28ae7" providerId="ADAL" clId="{09A9127B-C710-45BE-A62F-CE356C3EC2FE}" dt="2024-09-17T01:06:59.726" v="1076" actId="47"/>
        <pc:sldMkLst>
          <pc:docMk/>
          <pc:sldMk cId="1188613625" sldId="312"/>
        </pc:sldMkLst>
      </pc:sldChg>
      <pc:sldChg chg="addSp delSp modSp mod modTransition modCm chgLayout">
        <pc:chgData name="Behague, Sabina" userId="2f9f8379-56ce-455c-81be-d1dc66b28ae7" providerId="ADAL" clId="{09A9127B-C710-45BE-A62F-CE356C3EC2FE}" dt="2024-10-02T18:29:39.746" v="7002" actId="1076"/>
        <pc:sldMkLst>
          <pc:docMk/>
          <pc:sldMk cId="1608409247" sldId="347"/>
        </pc:sldMkLst>
        <pc:spChg chg="add del mod ord">
          <ac:chgData name="Behague, Sabina" userId="2f9f8379-56ce-455c-81be-d1dc66b28ae7" providerId="ADAL" clId="{09A9127B-C710-45BE-A62F-CE356C3EC2FE}" dt="2024-09-18T14:49:13.482" v="5763" actId="478"/>
          <ac:spMkLst>
            <pc:docMk/>
            <pc:sldMk cId="1608409247" sldId="347"/>
            <ac:spMk id="2" creationId="{1C9B98A6-1ACD-425C-BE1F-6E8533A024BE}"/>
          </ac:spMkLst>
        </pc:spChg>
        <pc:spChg chg="del mod">
          <ac:chgData name="Behague, Sabina" userId="2f9f8379-56ce-455c-81be-d1dc66b28ae7" providerId="ADAL" clId="{09A9127B-C710-45BE-A62F-CE356C3EC2FE}" dt="2024-09-17T14:12:20.847" v="2997" actId="478"/>
          <ac:spMkLst>
            <pc:docMk/>
            <pc:sldMk cId="1608409247" sldId="347"/>
            <ac:spMk id="2" creationId="{BF7EDCED-867F-45D8-A70A-F292F47E87E5}"/>
          </ac:spMkLst>
        </pc:spChg>
        <pc:spChg chg="mod">
          <ac:chgData name="Behague, Sabina" userId="2f9f8379-56ce-455c-81be-d1dc66b28ae7" providerId="ADAL" clId="{09A9127B-C710-45BE-A62F-CE356C3EC2FE}" dt="2024-10-02T18:29:21.874" v="7000" actId="1076"/>
          <ac:spMkLst>
            <pc:docMk/>
            <pc:sldMk cId="1608409247" sldId="347"/>
            <ac:spMk id="4" creationId="{00000000-0000-0000-0000-000000000000}"/>
          </ac:spMkLst>
        </pc:spChg>
        <pc:spChg chg="add del mod ord">
          <ac:chgData name="Behague, Sabina" userId="2f9f8379-56ce-455c-81be-d1dc66b28ae7" providerId="ADAL" clId="{09A9127B-C710-45BE-A62F-CE356C3EC2FE}" dt="2024-09-18T14:49:10.315" v="5762" actId="478"/>
          <ac:spMkLst>
            <pc:docMk/>
            <pc:sldMk cId="1608409247" sldId="347"/>
            <ac:spMk id="5" creationId="{ECE27FCA-7ADD-3D45-789F-1F6E62FD4656}"/>
          </ac:spMkLst>
        </pc:spChg>
        <pc:spChg chg="add del mod ord">
          <ac:chgData name="Behague, Sabina" userId="2f9f8379-56ce-455c-81be-d1dc66b28ae7" providerId="ADAL" clId="{09A9127B-C710-45BE-A62F-CE356C3EC2FE}" dt="2024-09-18T14:50:09.481" v="5773" actId="478"/>
          <ac:spMkLst>
            <pc:docMk/>
            <pc:sldMk cId="1608409247" sldId="347"/>
            <ac:spMk id="6" creationId="{E8E6CDF0-E177-71AC-45DC-0993820EEF9E}"/>
          </ac:spMkLst>
        </pc:spChg>
        <pc:spChg chg="add del mod ord">
          <ac:chgData name="Behague, Sabina" userId="2f9f8379-56ce-455c-81be-d1dc66b28ae7" providerId="ADAL" clId="{09A9127B-C710-45BE-A62F-CE356C3EC2FE}" dt="2024-09-18T14:49:20.804" v="5765" actId="478"/>
          <ac:spMkLst>
            <pc:docMk/>
            <pc:sldMk cId="1608409247" sldId="347"/>
            <ac:spMk id="8" creationId="{E7456F59-9587-91FE-F80C-774012013C3E}"/>
          </ac:spMkLst>
        </pc:spChg>
        <pc:spChg chg="add mod">
          <ac:chgData name="Behague, Sabina" userId="2f9f8379-56ce-455c-81be-d1dc66b28ae7" providerId="ADAL" clId="{09A9127B-C710-45BE-A62F-CE356C3EC2FE}" dt="2024-10-01T13:14:36.459" v="6755" actId="1076"/>
          <ac:spMkLst>
            <pc:docMk/>
            <pc:sldMk cId="1608409247" sldId="347"/>
            <ac:spMk id="11" creationId="{EBD5A59D-4DFA-1CD8-0B6A-7421BEB0469B}"/>
          </ac:spMkLst>
        </pc:spChg>
        <pc:spChg chg="del mod">
          <ac:chgData name="Behague, Sabina" userId="2f9f8379-56ce-455c-81be-d1dc66b28ae7" providerId="ADAL" clId="{09A9127B-C710-45BE-A62F-CE356C3EC2FE}" dt="2024-09-17T14:18:11.810" v="2998" actId="478"/>
          <ac:spMkLst>
            <pc:docMk/>
            <pc:sldMk cId="1608409247" sldId="347"/>
            <ac:spMk id="15" creationId="{54027AF0-41A2-44A0-99CD-20144830B7D9}"/>
          </ac:spMkLst>
        </pc:spChg>
        <pc:spChg chg="add del mod">
          <ac:chgData name="Behague, Sabina" userId="2f9f8379-56ce-455c-81be-d1dc66b28ae7" providerId="ADAL" clId="{09A9127B-C710-45BE-A62F-CE356C3EC2FE}" dt="2024-09-18T17:02:47.604" v="6338" actId="478"/>
          <ac:spMkLst>
            <pc:docMk/>
            <pc:sldMk cId="1608409247" sldId="347"/>
            <ac:spMk id="17" creationId="{8076888B-A876-3A00-E46A-57F177004E73}"/>
          </ac:spMkLst>
        </pc:spChg>
        <pc:spChg chg="add del mod">
          <ac:chgData name="Behague, Sabina" userId="2f9f8379-56ce-455c-81be-d1dc66b28ae7" providerId="ADAL" clId="{09A9127B-C710-45BE-A62F-CE356C3EC2FE}" dt="2024-09-18T17:00:04.993" v="6332" actId="478"/>
          <ac:spMkLst>
            <pc:docMk/>
            <pc:sldMk cId="1608409247" sldId="347"/>
            <ac:spMk id="18" creationId="{DAE2EE7D-3670-A633-79C5-394FF13848CD}"/>
          </ac:spMkLst>
        </pc:spChg>
        <pc:grpChg chg="add del mod">
          <ac:chgData name="Behague, Sabina" userId="2f9f8379-56ce-455c-81be-d1dc66b28ae7" providerId="ADAL" clId="{09A9127B-C710-45BE-A62F-CE356C3EC2FE}" dt="2024-10-01T13:27:35.680" v="6823" actId="165"/>
          <ac:grpSpMkLst>
            <pc:docMk/>
            <pc:sldMk cId="1608409247" sldId="347"/>
            <ac:grpSpMk id="2" creationId="{FD8CD702-E7DC-E877-FB1E-329A78F96BAE}"/>
          </ac:grpSpMkLst>
        </pc:grpChg>
        <pc:grpChg chg="add mod">
          <ac:chgData name="Behague, Sabina" userId="2f9f8379-56ce-455c-81be-d1dc66b28ae7" providerId="ADAL" clId="{09A9127B-C710-45BE-A62F-CE356C3EC2FE}" dt="2024-10-02T18:29:39.746" v="7002" actId="1076"/>
          <ac:grpSpMkLst>
            <pc:docMk/>
            <pc:sldMk cId="1608409247" sldId="347"/>
            <ac:grpSpMk id="13" creationId="{14B20705-4154-05DF-0C81-1D7778CE893F}"/>
          </ac:grpSpMkLst>
        </pc:grpChg>
        <pc:picChg chg="add mod topLvl">
          <ac:chgData name="Behague, Sabina" userId="2f9f8379-56ce-455c-81be-d1dc66b28ae7" providerId="ADAL" clId="{09A9127B-C710-45BE-A62F-CE356C3EC2FE}" dt="2024-10-01T13:29:21.884" v="6844" actId="164"/>
          <ac:picMkLst>
            <pc:docMk/>
            <pc:sldMk cId="1608409247" sldId="347"/>
            <ac:picMk id="3" creationId="{770FF6CA-0802-7D7F-E4DF-3EA1F470E26E}"/>
          </ac:picMkLst>
        </pc:picChg>
        <pc:picChg chg="add del mod">
          <ac:chgData name="Behague, Sabina" userId="2f9f8379-56ce-455c-81be-d1dc66b28ae7" providerId="ADAL" clId="{09A9127B-C710-45BE-A62F-CE356C3EC2FE}" dt="2024-09-17T14:18:34.236" v="3000" actId="478"/>
          <ac:picMkLst>
            <pc:docMk/>
            <pc:sldMk cId="1608409247" sldId="347"/>
            <ac:picMk id="5" creationId="{4896B62A-8D78-7D01-DBD1-17793D45D9FA}"/>
          </ac:picMkLst>
        </pc:picChg>
        <pc:picChg chg="add mod topLvl">
          <ac:chgData name="Behague, Sabina" userId="2f9f8379-56ce-455c-81be-d1dc66b28ae7" providerId="ADAL" clId="{09A9127B-C710-45BE-A62F-CE356C3EC2FE}" dt="2024-10-01T13:29:21.884" v="6844" actId="164"/>
          <ac:picMkLst>
            <pc:docMk/>
            <pc:sldMk cId="1608409247" sldId="347"/>
            <ac:picMk id="5" creationId="{C79044E8-76DD-2C8B-F3DF-1B79C9E79133}"/>
          </ac:picMkLst>
        </pc:picChg>
        <pc:picChg chg="add mod topLvl">
          <ac:chgData name="Behague, Sabina" userId="2f9f8379-56ce-455c-81be-d1dc66b28ae7" providerId="ADAL" clId="{09A9127B-C710-45BE-A62F-CE356C3EC2FE}" dt="2024-10-01T13:29:21.884" v="6844" actId="164"/>
          <ac:picMkLst>
            <pc:docMk/>
            <pc:sldMk cId="1608409247" sldId="347"/>
            <ac:picMk id="7" creationId="{268CBC5E-5C39-0B69-CE41-B985D103788E}"/>
          </ac:picMkLst>
        </pc:picChg>
        <pc:picChg chg="add mod topLvl">
          <ac:chgData name="Behague, Sabina" userId="2f9f8379-56ce-455c-81be-d1dc66b28ae7" providerId="ADAL" clId="{09A9127B-C710-45BE-A62F-CE356C3EC2FE}" dt="2024-10-01T13:29:21.884" v="6844" actId="164"/>
          <ac:picMkLst>
            <pc:docMk/>
            <pc:sldMk cId="1608409247" sldId="347"/>
            <ac:picMk id="8" creationId="{FB1A9C6A-4AF9-18C8-4B9F-39F4F337AFB4}"/>
          </ac:picMkLst>
        </pc:picChg>
        <pc:picChg chg="add mod topLvl">
          <ac:chgData name="Behague, Sabina" userId="2f9f8379-56ce-455c-81be-d1dc66b28ae7" providerId="ADAL" clId="{09A9127B-C710-45BE-A62F-CE356C3EC2FE}" dt="2024-10-01T13:29:21.884" v="6844" actId="164"/>
          <ac:picMkLst>
            <pc:docMk/>
            <pc:sldMk cId="1608409247" sldId="347"/>
            <ac:picMk id="9" creationId="{59823869-81EA-9E79-97B1-46496A6B136B}"/>
          </ac:picMkLst>
        </pc:picChg>
        <pc:picChg chg="add mod">
          <ac:chgData name="Behague, Sabina" userId="2f9f8379-56ce-455c-81be-d1dc66b28ae7" providerId="ADAL" clId="{09A9127B-C710-45BE-A62F-CE356C3EC2FE}" dt="2024-10-02T18:29:24.761" v="7001" actId="1076"/>
          <ac:picMkLst>
            <pc:docMk/>
            <pc:sldMk cId="1608409247" sldId="347"/>
            <ac:picMk id="10" creationId="{CC6903B9-7660-F5FF-D230-AC63222671C6}"/>
          </ac:picMkLst>
        </pc:picChg>
        <pc:picChg chg="add del mod">
          <ac:chgData name="Behague, Sabina" userId="2f9f8379-56ce-455c-81be-d1dc66b28ae7" providerId="ADAL" clId="{09A9127B-C710-45BE-A62F-CE356C3EC2FE}" dt="2024-10-01T13:10:40.960" v="6359" actId="478"/>
          <ac:picMkLst>
            <pc:docMk/>
            <pc:sldMk cId="1608409247" sldId="347"/>
            <ac:picMk id="12" creationId="{F4D3B712-ED6D-DEF1-9D6A-9110F8DC078D}"/>
          </ac:picMkLst>
        </pc:picChg>
        <pc:picChg chg="add del mod">
          <ac:chgData name="Behague, Sabina" userId="2f9f8379-56ce-455c-81be-d1dc66b28ae7" providerId="ADAL" clId="{09A9127B-C710-45BE-A62F-CE356C3EC2FE}" dt="2024-09-17T20:29:44.241" v="5430" actId="478"/>
          <ac:picMkLst>
            <pc:docMk/>
            <pc:sldMk cId="1608409247" sldId="347"/>
            <ac:picMk id="14" creationId="{91AAEAA8-EA15-2E9C-64F1-6366B4EFB566}"/>
          </ac:picMkLst>
        </pc:picChg>
        <pc:extLst>
          <p:ext xmlns:p="http://schemas.openxmlformats.org/presentationml/2006/main" uri="{D6D511B9-2390-475A-947B-AFAB55BFBCF1}">
            <pc226:cmChg xmlns:pc226="http://schemas.microsoft.com/office/powerpoint/2022/06/main/command" chg="mod">
              <pc226:chgData name="Behague, Sabina" userId="2f9f8379-56ce-455c-81be-d1dc66b28ae7" providerId="ADAL" clId="{09A9127B-C710-45BE-A62F-CE356C3EC2FE}" dt="2024-09-17T20:26:11.298" v="5422"/>
              <pc2:cmMkLst xmlns:pc2="http://schemas.microsoft.com/office/powerpoint/2019/9/main/command">
                <pc:docMk/>
                <pc:sldMk cId="1608409247" sldId="347"/>
                <pc2:cmMk id="{D9F7D775-185E-4A54-BB23-A8FA4C813C65}"/>
              </pc2:cmMkLst>
            </pc226:cmChg>
          </p:ext>
        </pc:extLst>
      </pc:sldChg>
      <pc:sldChg chg="addSp delSp modSp mod modTransition chgLayout">
        <pc:chgData name="Behague, Sabina" userId="2f9f8379-56ce-455c-81be-d1dc66b28ae7" providerId="ADAL" clId="{09A9127B-C710-45BE-A62F-CE356C3EC2FE}" dt="2024-09-18T14:52:36.786" v="5805" actId="207"/>
        <pc:sldMkLst>
          <pc:docMk/>
          <pc:sldMk cId="923260559" sldId="351"/>
        </pc:sldMkLst>
        <pc:spChg chg="mod ord">
          <ac:chgData name="Behague, Sabina" userId="2f9f8379-56ce-455c-81be-d1dc66b28ae7" providerId="ADAL" clId="{09A9127B-C710-45BE-A62F-CE356C3EC2FE}" dt="2024-09-18T14:52:24.440" v="5801" actId="6264"/>
          <ac:spMkLst>
            <pc:docMk/>
            <pc:sldMk cId="923260559" sldId="351"/>
            <ac:spMk id="2" creationId="{00000000-0000-0000-0000-000000000000}"/>
          </ac:spMkLst>
        </pc:spChg>
        <pc:spChg chg="mod ord">
          <ac:chgData name="Behague, Sabina" userId="2f9f8379-56ce-455c-81be-d1dc66b28ae7" providerId="ADAL" clId="{09A9127B-C710-45BE-A62F-CE356C3EC2FE}" dt="2024-09-18T14:52:36.786" v="5805" actId="207"/>
          <ac:spMkLst>
            <pc:docMk/>
            <pc:sldMk cId="923260559" sldId="351"/>
            <ac:spMk id="3" creationId="{00000000-0000-0000-0000-000000000000}"/>
          </ac:spMkLst>
        </pc:spChg>
        <pc:spChg chg="add del mod">
          <ac:chgData name="Behague, Sabina" userId="2f9f8379-56ce-455c-81be-d1dc66b28ae7" providerId="ADAL" clId="{09A9127B-C710-45BE-A62F-CE356C3EC2FE}" dt="2024-09-18T14:52:24.440" v="5801" actId="6264"/>
          <ac:spMkLst>
            <pc:docMk/>
            <pc:sldMk cId="923260559" sldId="351"/>
            <ac:spMk id="4" creationId="{4EA020F3-5D05-BFAF-4313-31A6AE603888}"/>
          </ac:spMkLst>
        </pc:spChg>
        <pc:spChg chg="add del mod">
          <ac:chgData name="Behague, Sabina" userId="2f9f8379-56ce-455c-81be-d1dc66b28ae7" providerId="ADAL" clId="{09A9127B-C710-45BE-A62F-CE356C3EC2FE}" dt="2024-09-18T14:52:24.440" v="5801" actId="6264"/>
          <ac:spMkLst>
            <pc:docMk/>
            <pc:sldMk cId="923260559" sldId="351"/>
            <ac:spMk id="5" creationId="{D1EDD01F-89FB-24B0-3307-C6B5B53B0E5B}"/>
          </ac:spMkLst>
        </pc:spChg>
      </pc:sldChg>
      <pc:sldChg chg="addSp delSp modSp mod modTransition chgLayout">
        <pc:chgData name="Behague, Sabina" userId="2f9f8379-56ce-455c-81be-d1dc66b28ae7" providerId="ADAL" clId="{09A9127B-C710-45BE-A62F-CE356C3EC2FE}" dt="2024-09-18T14:54:54.328" v="5822" actId="255"/>
        <pc:sldMkLst>
          <pc:docMk/>
          <pc:sldMk cId="3506844470" sldId="353"/>
        </pc:sldMkLst>
        <pc:spChg chg="add del mod">
          <ac:chgData name="Behague, Sabina" userId="2f9f8379-56ce-455c-81be-d1dc66b28ae7" providerId="ADAL" clId="{09A9127B-C710-45BE-A62F-CE356C3EC2FE}" dt="2024-09-18T14:52:39.686" v="5806" actId="6264"/>
          <ac:spMkLst>
            <pc:docMk/>
            <pc:sldMk cId="3506844470" sldId="353"/>
            <ac:spMk id="2" creationId="{9B1D9BEC-9E8C-60DF-95C4-5694E9878E7A}"/>
          </ac:spMkLst>
        </pc:spChg>
        <pc:spChg chg="add del mod ord">
          <ac:chgData name="Behague, Sabina" userId="2f9f8379-56ce-455c-81be-d1dc66b28ae7" providerId="ADAL" clId="{09A9127B-C710-45BE-A62F-CE356C3EC2FE}" dt="2024-09-18T14:52:51.406" v="5810" actId="478"/>
          <ac:spMkLst>
            <pc:docMk/>
            <pc:sldMk cId="3506844470" sldId="353"/>
            <ac:spMk id="3" creationId="{88FD4FFA-A96D-B25A-E2B6-DA734EF76A04}"/>
          </ac:spMkLst>
        </pc:spChg>
        <pc:spChg chg="add del mod">
          <ac:chgData name="Behague, Sabina" userId="2f9f8379-56ce-455c-81be-d1dc66b28ae7" providerId="ADAL" clId="{09A9127B-C710-45BE-A62F-CE356C3EC2FE}" dt="2024-09-18T14:52:56.666" v="5812" actId="6264"/>
          <ac:spMkLst>
            <pc:docMk/>
            <pc:sldMk cId="3506844470" sldId="353"/>
            <ac:spMk id="4" creationId="{C36DE8A1-9D84-838E-0A5B-0D9A1856A3A8}"/>
          </ac:spMkLst>
        </pc:spChg>
        <pc:spChg chg="add del mod ord">
          <ac:chgData name="Behague, Sabina" userId="2f9f8379-56ce-455c-81be-d1dc66b28ae7" providerId="ADAL" clId="{09A9127B-C710-45BE-A62F-CE356C3EC2FE}" dt="2024-09-18T14:53:04.453" v="5814" actId="478"/>
          <ac:spMkLst>
            <pc:docMk/>
            <pc:sldMk cId="3506844470" sldId="353"/>
            <ac:spMk id="5" creationId="{A2ECDAEF-3577-2601-F851-FC50DA4057FD}"/>
          </ac:spMkLst>
        </pc:spChg>
        <pc:spChg chg="mod ord">
          <ac:chgData name="Behague, Sabina" userId="2f9f8379-56ce-455c-81be-d1dc66b28ae7" providerId="ADAL" clId="{09A9127B-C710-45BE-A62F-CE356C3EC2FE}" dt="2024-09-18T14:52:56.666" v="5812" actId="6264"/>
          <ac:spMkLst>
            <pc:docMk/>
            <pc:sldMk cId="3506844470" sldId="353"/>
            <ac:spMk id="7" creationId="{CA0761FB-6847-4EE2-B206-662DAECC0B4E}"/>
          </ac:spMkLst>
        </pc:spChg>
        <pc:spChg chg="add del mod">
          <ac:chgData name="Behague, Sabina" userId="2f9f8379-56ce-455c-81be-d1dc66b28ae7" providerId="ADAL" clId="{09A9127B-C710-45BE-A62F-CE356C3EC2FE}" dt="2024-09-18T14:54:54.328" v="5822" actId="255"/>
          <ac:spMkLst>
            <pc:docMk/>
            <pc:sldMk cId="3506844470" sldId="353"/>
            <ac:spMk id="8" creationId="{8C407CE5-C5FC-4AB6-A755-5470652256BF}"/>
          </ac:spMkLst>
        </pc:spChg>
      </pc:sldChg>
      <pc:sldChg chg="addSp delSp modSp mod modTransition chgLayout">
        <pc:chgData name="Behague, Sabina" userId="2f9f8379-56ce-455c-81be-d1dc66b28ae7" providerId="ADAL" clId="{09A9127B-C710-45BE-A62F-CE356C3EC2FE}" dt="2024-10-01T13:45:09.256" v="6956" actId="20577"/>
        <pc:sldMkLst>
          <pc:docMk/>
          <pc:sldMk cId="1014915228" sldId="358"/>
        </pc:sldMkLst>
        <pc:spChg chg="mod ord">
          <ac:chgData name="Behague, Sabina" userId="2f9f8379-56ce-455c-81be-d1dc66b28ae7" providerId="ADAL" clId="{09A9127B-C710-45BE-A62F-CE356C3EC2FE}" dt="2024-09-18T14:57:19.610" v="5845" actId="6264"/>
          <ac:spMkLst>
            <pc:docMk/>
            <pc:sldMk cId="1014915228" sldId="358"/>
            <ac:spMk id="2" creationId="{00000000-0000-0000-0000-000000000000}"/>
          </ac:spMkLst>
        </pc:spChg>
        <pc:spChg chg="mod ord">
          <ac:chgData name="Behague, Sabina" userId="2f9f8379-56ce-455c-81be-d1dc66b28ae7" providerId="ADAL" clId="{09A9127B-C710-45BE-A62F-CE356C3EC2FE}" dt="2024-10-01T13:45:09.256" v="6956" actId="20577"/>
          <ac:spMkLst>
            <pc:docMk/>
            <pc:sldMk cId="1014915228" sldId="358"/>
            <ac:spMk id="3" creationId="{00000000-0000-0000-0000-000000000000}"/>
          </ac:spMkLst>
        </pc:spChg>
        <pc:spChg chg="add del mod">
          <ac:chgData name="Behague, Sabina" userId="2f9f8379-56ce-455c-81be-d1dc66b28ae7" providerId="ADAL" clId="{09A9127B-C710-45BE-A62F-CE356C3EC2FE}" dt="2024-09-18T14:57:19.610" v="5845" actId="6264"/>
          <ac:spMkLst>
            <pc:docMk/>
            <pc:sldMk cId="1014915228" sldId="358"/>
            <ac:spMk id="4" creationId="{6A2DAA8B-2C9E-B89F-426B-D74AC157DBFD}"/>
          </ac:spMkLst>
        </pc:spChg>
        <pc:spChg chg="add del mod">
          <ac:chgData name="Behague, Sabina" userId="2f9f8379-56ce-455c-81be-d1dc66b28ae7" providerId="ADAL" clId="{09A9127B-C710-45BE-A62F-CE356C3EC2FE}" dt="2024-09-18T14:57:19.610" v="5845" actId="6264"/>
          <ac:spMkLst>
            <pc:docMk/>
            <pc:sldMk cId="1014915228" sldId="358"/>
            <ac:spMk id="5" creationId="{3F02A9F9-A0E8-18D0-3471-FBD434232E7E}"/>
          </ac:spMkLst>
        </pc:spChg>
      </pc:sldChg>
      <pc:sldChg chg="addSp delSp modSp mod modTransition chgLayout">
        <pc:chgData name="Behague, Sabina" userId="2f9f8379-56ce-455c-81be-d1dc66b28ae7" providerId="ADAL" clId="{09A9127B-C710-45BE-A62F-CE356C3EC2FE}" dt="2024-09-18T14:57:56.835" v="5858" actId="1076"/>
        <pc:sldMkLst>
          <pc:docMk/>
          <pc:sldMk cId="2582500909" sldId="359"/>
        </pc:sldMkLst>
        <pc:spChg chg="mod ord">
          <ac:chgData name="Behague, Sabina" userId="2f9f8379-56ce-455c-81be-d1dc66b28ae7" providerId="ADAL" clId="{09A9127B-C710-45BE-A62F-CE356C3EC2FE}" dt="2024-09-18T14:57:46.770" v="5855" actId="6264"/>
          <ac:spMkLst>
            <pc:docMk/>
            <pc:sldMk cId="2582500909" sldId="359"/>
            <ac:spMk id="2" creationId="{00000000-0000-0000-0000-000000000000}"/>
          </ac:spMkLst>
        </pc:spChg>
        <pc:spChg chg="mod ord">
          <ac:chgData name="Behague, Sabina" userId="2f9f8379-56ce-455c-81be-d1dc66b28ae7" providerId="ADAL" clId="{09A9127B-C710-45BE-A62F-CE356C3EC2FE}" dt="2024-09-18T14:57:56.835" v="5858" actId="1076"/>
          <ac:spMkLst>
            <pc:docMk/>
            <pc:sldMk cId="2582500909" sldId="359"/>
            <ac:spMk id="3" creationId="{00000000-0000-0000-0000-000000000000}"/>
          </ac:spMkLst>
        </pc:spChg>
        <pc:spChg chg="add del mod">
          <ac:chgData name="Behague, Sabina" userId="2f9f8379-56ce-455c-81be-d1dc66b28ae7" providerId="ADAL" clId="{09A9127B-C710-45BE-A62F-CE356C3EC2FE}" dt="2024-09-18T14:57:46.770" v="5855" actId="6264"/>
          <ac:spMkLst>
            <pc:docMk/>
            <pc:sldMk cId="2582500909" sldId="359"/>
            <ac:spMk id="4" creationId="{4E619DFE-14A1-663E-FA8E-78009D961D00}"/>
          </ac:spMkLst>
        </pc:spChg>
        <pc:spChg chg="add del mod">
          <ac:chgData name="Behague, Sabina" userId="2f9f8379-56ce-455c-81be-d1dc66b28ae7" providerId="ADAL" clId="{09A9127B-C710-45BE-A62F-CE356C3EC2FE}" dt="2024-09-18T14:57:46.770" v="5855" actId="6264"/>
          <ac:spMkLst>
            <pc:docMk/>
            <pc:sldMk cId="2582500909" sldId="359"/>
            <ac:spMk id="5" creationId="{FB29C578-7D3E-F13B-0D31-C9547021E8FC}"/>
          </ac:spMkLst>
        </pc:spChg>
      </pc:sldChg>
      <pc:sldChg chg="addSp delSp modSp mod modTransition chgLayout">
        <pc:chgData name="Behague, Sabina" userId="2f9f8379-56ce-455c-81be-d1dc66b28ae7" providerId="ADAL" clId="{09A9127B-C710-45BE-A62F-CE356C3EC2FE}" dt="2024-09-18T14:58:21.761" v="5862" actId="2711"/>
        <pc:sldMkLst>
          <pc:docMk/>
          <pc:sldMk cId="75006496" sldId="360"/>
        </pc:sldMkLst>
        <pc:spChg chg="mod ord">
          <ac:chgData name="Behague, Sabina" userId="2f9f8379-56ce-455c-81be-d1dc66b28ae7" providerId="ADAL" clId="{09A9127B-C710-45BE-A62F-CE356C3EC2FE}" dt="2024-09-18T14:58:00.344" v="5859" actId="6264"/>
          <ac:spMkLst>
            <pc:docMk/>
            <pc:sldMk cId="75006496" sldId="360"/>
            <ac:spMk id="2" creationId="{00000000-0000-0000-0000-000000000000}"/>
          </ac:spMkLst>
        </pc:spChg>
        <pc:spChg chg="add del mod">
          <ac:chgData name="Behague, Sabina" userId="2f9f8379-56ce-455c-81be-d1dc66b28ae7" providerId="ADAL" clId="{09A9127B-C710-45BE-A62F-CE356C3EC2FE}" dt="2024-09-18T14:58:00.344" v="5859" actId="6264"/>
          <ac:spMkLst>
            <pc:docMk/>
            <pc:sldMk cId="75006496" sldId="360"/>
            <ac:spMk id="3" creationId="{6E360FFA-99B4-2F28-E9E4-AFBBB305B720}"/>
          </ac:spMkLst>
        </pc:spChg>
        <pc:spChg chg="add del mod">
          <ac:chgData name="Behague, Sabina" userId="2f9f8379-56ce-455c-81be-d1dc66b28ae7" providerId="ADAL" clId="{09A9127B-C710-45BE-A62F-CE356C3EC2FE}" dt="2024-09-18T14:58:00.344" v="5859" actId="6264"/>
          <ac:spMkLst>
            <pc:docMk/>
            <pc:sldMk cId="75006496" sldId="360"/>
            <ac:spMk id="5" creationId="{DF3C973A-B071-1702-3F9D-584AAE97546A}"/>
          </ac:spMkLst>
        </pc:spChg>
        <pc:graphicFrameChg chg="mod ord modGraphic">
          <ac:chgData name="Behague, Sabina" userId="2f9f8379-56ce-455c-81be-d1dc66b28ae7" providerId="ADAL" clId="{09A9127B-C710-45BE-A62F-CE356C3EC2FE}" dt="2024-09-18T14:58:21.761" v="5862" actId="2711"/>
          <ac:graphicFrameMkLst>
            <pc:docMk/>
            <pc:sldMk cId="75006496" sldId="360"/>
            <ac:graphicFrameMk id="4" creationId="{00000000-0000-0000-0000-000000000000}"/>
          </ac:graphicFrameMkLst>
        </pc:graphicFrameChg>
      </pc:sldChg>
      <pc:sldChg chg="modSp add del mod modTransition modShow modNotesTx">
        <pc:chgData name="Behague, Sabina" userId="2f9f8379-56ce-455c-81be-d1dc66b28ae7" providerId="ADAL" clId="{09A9127B-C710-45BE-A62F-CE356C3EC2FE}" dt="2024-09-20T11:40:58.069" v="6352" actId="47"/>
        <pc:sldMkLst>
          <pc:docMk/>
          <pc:sldMk cId="782985466" sldId="367"/>
        </pc:sldMkLst>
        <pc:spChg chg="mod">
          <ac:chgData name="Behague, Sabina" userId="2f9f8379-56ce-455c-81be-d1dc66b28ae7" providerId="ADAL" clId="{09A9127B-C710-45BE-A62F-CE356C3EC2FE}" dt="2024-09-18T14:42:17.956" v="5759" actId="1076"/>
          <ac:spMkLst>
            <pc:docMk/>
            <pc:sldMk cId="782985466" sldId="367"/>
            <ac:spMk id="5" creationId="{30D5C88D-F6F2-4BD9-BB64-5C04F8F498A7}"/>
          </ac:spMkLst>
        </pc:spChg>
      </pc:sldChg>
      <pc:sldChg chg="del">
        <pc:chgData name="Behague, Sabina" userId="2f9f8379-56ce-455c-81be-d1dc66b28ae7" providerId="ADAL" clId="{09A9127B-C710-45BE-A62F-CE356C3EC2FE}" dt="2024-09-17T01:07:29.108" v="1080" actId="47"/>
        <pc:sldMkLst>
          <pc:docMk/>
          <pc:sldMk cId="4200274862" sldId="378"/>
        </pc:sldMkLst>
      </pc:sldChg>
      <pc:sldChg chg="addSp delSp modSp mod modTransition chgLayout">
        <pc:chgData name="Behague, Sabina" userId="2f9f8379-56ce-455c-81be-d1dc66b28ae7" providerId="ADAL" clId="{09A9127B-C710-45BE-A62F-CE356C3EC2FE}" dt="2024-10-01T13:17:49.285" v="6819" actId="20577"/>
        <pc:sldMkLst>
          <pc:docMk/>
          <pc:sldMk cId="364172602" sldId="381"/>
        </pc:sldMkLst>
        <pc:spChg chg="mod ord">
          <ac:chgData name="Behague, Sabina" userId="2f9f8379-56ce-455c-81be-d1dc66b28ae7" providerId="ADAL" clId="{09A9127B-C710-45BE-A62F-CE356C3EC2FE}" dt="2024-10-01T13:16:55.538" v="6800" actId="27636"/>
          <ac:spMkLst>
            <pc:docMk/>
            <pc:sldMk cId="364172602" sldId="381"/>
            <ac:spMk id="2" creationId="{00000000-0000-0000-0000-000000000000}"/>
          </ac:spMkLst>
        </pc:spChg>
        <pc:spChg chg="mod ord">
          <ac:chgData name="Behague, Sabina" userId="2f9f8379-56ce-455c-81be-d1dc66b28ae7" providerId="ADAL" clId="{09A9127B-C710-45BE-A62F-CE356C3EC2FE}" dt="2024-10-01T13:17:49.285" v="6819" actId="20577"/>
          <ac:spMkLst>
            <pc:docMk/>
            <pc:sldMk cId="364172602" sldId="381"/>
            <ac:spMk id="3" creationId="{00000000-0000-0000-0000-000000000000}"/>
          </ac:spMkLst>
        </pc:spChg>
        <pc:spChg chg="add del mod">
          <ac:chgData name="Behague, Sabina" userId="2f9f8379-56ce-455c-81be-d1dc66b28ae7" providerId="ADAL" clId="{09A9127B-C710-45BE-A62F-CE356C3EC2FE}" dt="2024-09-18T14:48:55.155" v="5760" actId="6264"/>
          <ac:spMkLst>
            <pc:docMk/>
            <pc:sldMk cId="364172602" sldId="381"/>
            <ac:spMk id="4" creationId="{8B74B2C8-DB71-5297-7F6D-C512D15C1B9B}"/>
          </ac:spMkLst>
        </pc:spChg>
        <pc:spChg chg="add del mod">
          <ac:chgData name="Behague, Sabina" userId="2f9f8379-56ce-455c-81be-d1dc66b28ae7" providerId="ADAL" clId="{09A9127B-C710-45BE-A62F-CE356C3EC2FE}" dt="2024-09-18T14:48:55.155" v="5760" actId="6264"/>
          <ac:spMkLst>
            <pc:docMk/>
            <pc:sldMk cId="364172602" sldId="381"/>
            <ac:spMk id="5" creationId="{2B5A9518-8116-2F11-BE5A-B527053F2842}"/>
          </ac:spMkLst>
        </pc:spChg>
      </pc:sldChg>
      <pc:sldChg chg="addSp delSp modSp mod modTransition chgLayout">
        <pc:chgData name="Behague, Sabina" userId="2f9f8379-56ce-455c-81be-d1dc66b28ae7" providerId="ADAL" clId="{09A9127B-C710-45BE-A62F-CE356C3EC2FE}" dt="2024-10-01T13:44:32.816" v="6955" actId="20577"/>
        <pc:sldMkLst>
          <pc:docMk/>
          <pc:sldMk cId="1443189657" sldId="382"/>
        </pc:sldMkLst>
        <pc:spChg chg="mod ord">
          <ac:chgData name="Behague, Sabina" userId="2f9f8379-56ce-455c-81be-d1dc66b28ae7" providerId="ADAL" clId="{09A9127B-C710-45BE-A62F-CE356C3EC2FE}" dt="2024-09-18T14:51:13.864" v="5782" actId="6264"/>
          <ac:spMkLst>
            <pc:docMk/>
            <pc:sldMk cId="1443189657" sldId="382"/>
            <ac:spMk id="2" creationId="{00000000-0000-0000-0000-000000000000}"/>
          </ac:spMkLst>
        </pc:spChg>
        <pc:spChg chg="mod ord">
          <ac:chgData name="Behague, Sabina" userId="2f9f8379-56ce-455c-81be-d1dc66b28ae7" providerId="ADAL" clId="{09A9127B-C710-45BE-A62F-CE356C3EC2FE}" dt="2024-10-01T13:44:32.816" v="6955" actId="20577"/>
          <ac:spMkLst>
            <pc:docMk/>
            <pc:sldMk cId="1443189657" sldId="382"/>
            <ac:spMk id="3" creationId="{00000000-0000-0000-0000-000000000000}"/>
          </ac:spMkLst>
        </pc:spChg>
        <pc:spChg chg="add del mod">
          <ac:chgData name="Behague, Sabina" userId="2f9f8379-56ce-455c-81be-d1dc66b28ae7" providerId="ADAL" clId="{09A9127B-C710-45BE-A62F-CE356C3EC2FE}" dt="2024-09-18T14:51:09.821" v="5781" actId="6264"/>
          <ac:spMkLst>
            <pc:docMk/>
            <pc:sldMk cId="1443189657" sldId="382"/>
            <ac:spMk id="4" creationId="{EDEAF0FF-C2C8-CB8D-97CD-611971FF3DFF}"/>
          </ac:spMkLst>
        </pc:spChg>
        <pc:spChg chg="add del mod">
          <ac:chgData name="Behague, Sabina" userId="2f9f8379-56ce-455c-81be-d1dc66b28ae7" providerId="ADAL" clId="{09A9127B-C710-45BE-A62F-CE356C3EC2FE}" dt="2024-09-18T14:51:09.821" v="5781" actId="6264"/>
          <ac:spMkLst>
            <pc:docMk/>
            <pc:sldMk cId="1443189657" sldId="382"/>
            <ac:spMk id="5" creationId="{C89A3E90-17C1-46BE-FF7B-E8CF61D5DBF0}"/>
          </ac:spMkLst>
        </pc:spChg>
        <pc:spChg chg="add del mod">
          <ac:chgData name="Behague, Sabina" userId="2f9f8379-56ce-455c-81be-d1dc66b28ae7" providerId="ADAL" clId="{09A9127B-C710-45BE-A62F-CE356C3EC2FE}" dt="2024-09-18T14:51:13.864" v="5782" actId="6264"/>
          <ac:spMkLst>
            <pc:docMk/>
            <pc:sldMk cId="1443189657" sldId="382"/>
            <ac:spMk id="6" creationId="{1897D629-495F-99D9-50C4-24AB4E09AD12}"/>
          </ac:spMkLst>
        </pc:spChg>
        <pc:spChg chg="add del mod">
          <ac:chgData name="Behague, Sabina" userId="2f9f8379-56ce-455c-81be-d1dc66b28ae7" providerId="ADAL" clId="{09A9127B-C710-45BE-A62F-CE356C3EC2FE}" dt="2024-09-18T14:51:13.864" v="5782" actId="6264"/>
          <ac:spMkLst>
            <pc:docMk/>
            <pc:sldMk cId="1443189657" sldId="382"/>
            <ac:spMk id="7" creationId="{382072AD-A180-292E-F3FC-96AC1189EA45}"/>
          </ac:spMkLst>
        </pc:spChg>
      </pc:sldChg>
      <pc:sldChg chg="addSp delSp modSp mod modTransition chgLayout">
        <pc:chgData name="Behague, Sabina" userId="2f9f8379-56ce-455c-81be-d1dc66b28ae7" providerId="ADAL" clId="{09A9127B-C710-45BE-A62F-CE356C3EC2FE}" dt="2024-09-18T14:52:18.066" v="5800" actId="14100"/>
        <pc:sldMkLst>
          <pc:docMk/>
          <pc:sldMk cId="2568893435" sldId="383"/>
        </pc:sldMkLst>
        <pc:spChg chg="mod ord">
          <ac:chgData name="Behague, Sabina" userId="2f9f8379-56ce-455c-81be-d1dc66b28ae7" providerId="ADAL" clId="{09A9127B-C710-45BE-A62F-CE356C3EC2FE}" dt="2024-09-18T14:51:30.919" v="5787" actId="6264"/>
          <ac:spMkLst>
            <pc:docMk/>
            <pc:sldMk cId="2568893435" sldId="383"/>
            <ac:spMk id="2" creationId="{00000000-0000-0000-0000-000000000000}"/>
          </ac:spMkLst>
        </pc:spChg>
        <pc:spChg chg="mod ord">
          <ac:chgData name="Behague, Sabina" userId="2f9f8379-56ce-455c-81be-d1dc66b28ae7" providerId="ADAL" clId="{09A9127B-C710-45BE-A62F-CE356C3EC2FE}" dt="2024-09-18T14:52:18.066" v="5800" actId="14100"/>
          <ac:spMkLst>
            <pc:docMk/>
            <pc:sldMk cId="2568893435" sldId="383"/>
            <ac:spMk id="3" creationId="{00000000-0000-0000-0000-000000000000}"/>
          </ac:spMkLst>
        </pc:spChg>
        <pc:spChg chg="add del mod">
          <ac:chgData name="Behague, Sabina" userId="2f9f8379-56ce-455c-81be-d1dc66b28ae7" providerId="ADAL" clId="{09A9127B-C710-45BE-A62F-CE356C3EC2FE}" dt="2024-09-18T14:51:25.835" v="5786" actId="6264"/>
          <ac:spMkLst>
            <pc:docMk/>
            <pc:sldMk cId="2568893435" sldId="383"/>
            <ac:spMk id="4" creationId="{DC848DC1-94CE-8101-96D5-71EC9054A349}"/>
          </ac:spMkLst>
        </pc:spChg>
        <pc:spChg chg="add del mod">
          <ac:chgData name="Behague, Sabina" userId="2f9f8379-56ce-455c-81be-d1dc66b28ae7" providerId="ADAL" clId="{09A9127B-C710-45BE-A62F-CE356C3EC2FE}" dt="2024-09-18T14:51:25.835" v="5786" actId="6264"/>
          <ac:spMkLst>
            <pc:docMk/>
            <pc:sldMk cId="2568893435" sldId="383"/>
            <ac:spMk id="5" creationId="{F079B573-8FFB-219B-6940-48B6AA110F13}"/>
          </ac:spMkLst>
        </pc:spChg>
        <pc:spChg chg="add del mod">
          <ac:chgData name="Behague, Sabina" userId="2f9f8379-56ce-455c-81be-d1dc66b28ae7" providerId="ADAL" clId="{09A9127B-C710-45BE-A62F-CE356C3EC2FE}" dt="2024-09-18T14:51:30.919" v="5787" actId="6264"/>
          <ac:spMkLst>
            <pc:docMk/>
            <pc:sldMk cId="2568893435" sldId="383"/>
            <ac:spMk id="6" creationId="{0E841D3E-33F6-DBC5-47BD-8C9711488794}"/>
          </ac:spMkLst>
        </pc:spChg>
        <pc:spChg chg="add del mod">
          <ac:chgData name="Behague, Sabina" userId="2f9f8379-56ce-455c-81be-d1dc66b28ae7" providerId="ADAL" clId="{09A9127B-C710-45BE-A62F-CE356C3EC2FE}" dt="2024-09-18T14:51:30.919" v="5787" actId="6264"/>
          <ac:spMkLst>
            <pc:docMk/>
            <pc:sldMk cId="2568893435" sldId="383"/>
            <ac:spMk id="7" creationId="{47A668AF-F1C7-D9EF-156B-C9CFF00CF390}"/>
          </ac:spMkLst>
        </pc:spChg>
      </pc:sldChg>
      <pc:sldChg chg="addSp delSp modSp mod modTransition chgLayout">
        <pc:chgData name="Behague, Sabina" userId="2f9f8379-56ce-455c-81be-d1dc66b28ae7" providerId="ADAL" clId="{09A9127B-C710-45BE-A62F-CE356C3EC2FE}" dt="2024-09-18T14:56:31.845" v="5832" actId="255"/>
        <pc:sldMkLst>
          <pc:docMk/>
          <pc:sldMk cId="301022969" sldId="384"/>
        </pc:sldMkLst>
        <pc:spChg chg="mod ord">
          <ac:chgData name="Behague, Sabina" userId="2f9f8379-56ce-455c-81be-d1dc66b28ae7" providerId="ADAL" clId="{09A9127B-C710-45BE-A62F-CE356C3EC2FE}" dt="2024-09-18T14:54:28.558" v="5818" actId="6264"/>
          <ac:spMkLst>
            <pc:docMk/>
            <pc:sldMk cId="301022969" sldId="384"/>
            <ac:spMk id="2" creationId="{00000000-0000-0000-0000-000000000000}"/>
          </ac:spMkLst>
        </pc:spChg>
        <pc:spChg chg="add del mod">
          <ac:chgData name="Behague, Sabina" userId="2f9f8379-56ce-455c-81be-d1dc66b28ae7" providerId="ADAL" clId="{09A9127B-C710-45BE-A62F-CE356C3EC2FE}" dt="2024-09-18T14:54:28.558" v="5818" actId="6264"/>
          <ac:spMkLst>
            <pc:docMk/>
            <pc:sldMk cId="301022969" sldId="384"/>
            <ac:spMk id="3" creationId="{6B393857-A2AC-1C54-4279-993AC02D647E}"/>
          </ac:spMkLst>
        </pc:spChg>
        <pc:spChg chg="add del mod">
          <ac:chgData name="Behague, Sabina" userId="2f9f8379-56ce-455c-81be-d1dc66b28ae7" providerId="ADAL" clId="{09A9127B-C710-45BE-A62F-CE356C3EC2FE}" dt="2024-09-18T14:54:28.558" v="5818" actId="6264"/>
          <ac:spMkLst>
            <pc:docMk/>
            <pc:sldMk cId="301022969" sldId="384"/>
            <ac:spMk id="4" creationId="{9567345E-95B8-ACF9-71D8-2C54623DEDF7}"/>
          </ac:spMkLst>
        </pc:spChg>
        <pc:spChg chg="mod ord">
          <ac:chgData name="Behague, Sabina" userId="2f9f8379-56ce-455c-81be-d1dc66b28ae7" providerId="ADAL" clId="{09A9127B-C710-45BE-A62F-CE356C3EC2FE}" dt="2024-09-18T14:56:31.845" v="5832" actId="255"/>
          <ac:spMkLst>
            <pc:docMk/>
            <pc:sldMk cId="301022969" sldId="384"/>
            <ac:spMk id="5" creationId="{0AA57B2E-29E4-4E96-83C5-ADA994F7029E}"/>
          </ac:spMkLst>
        </pc:spChg>
      </pc:sldChg>
      <pc:sldChg chg="addSp delSp modSp mod modTransition chgLayout">
        <pc:chgData name="Behague, Sabina" userId="2f9f8379-56ce-455c-81be-d1dc66b28ae7" providerId="ADAL" clId="{09A9127B-C710-45BE-A62F-CE356C3EC2FE}" dt="2024-09-18T14:55:58.108" v="5827" actId="1076"/>
        <pc:sldMkLst>
          <pc:docMk/>
          <pc:sldMk cId="1741010713" sldId="385"/>
        </pc:sldMkLst>
        <pc:spChg chg="mod ord">
          <ac:chgData name="Behague, Sabina" userId="2f9f8379-56ce-455c-81be-d1dc66b28ae7" providerId="ADAL" clId="{09A9127B-C710-45BE-A62F-CE356C3EC2FE}" dt="2024-09-18T14:55:49.739" v="5826" actId="6264"/>
          <ac:spMkLst>
            <pc:docMk/>
            <pc:sldMk cId="1741010713" sldId="385"/>
            <ac:spMk id="2" creationId="{00000000-0000-0000-0000-000000000000}"/>
          </ac:spMkLst>
        </pc:spChg>
        <pc:spChg chg="mod ord">
          <ac:chgData name="Behague, Sabina" userId="2f9f8379-56ce-455c-81be-d1dc66b28ae7" providerId="ADAL" clId="{09A9127B-C710-45BE-A62F-CE356C3EC2FE}" dt="2024-09-18T14:55:58.108" v="5827" actId="1076"/>
          <ac:spMkLst>
            <pc:docMk/>
            <pc:sldMk cId="1741010713" sldId="385"/>
            <ac:spMk id="3" creationId="{00000000-0000-0000-0000-000000000000}"/>
          </ac:spMkLst>
        </pc:spChg>
        <pc:spChg chg="add del mod">
          <ac:chgData name="Behague, Sabina" userId="2f9f8379-56ce-455c-81be-d1dc66b28ae7" providerId="ADAL" clId="{09A9127B-C710-45BE-A62F-CE356C3EC2FE}" dt="2024-09-18T14:55:49.739" v="5826" actId="6264"/>
          <ac:spMkLst>
            <pc:docMk/>
            <pc:sldMk cId="1741010713" sldId="385"/>
            <ac:spMk id="4" creationId="{AD651CE6-79D7-C655-1AC2-184CB16E7E85}"/>
          </ac:spMkLst>
        </pc:spChg>
        <pc:spChg chg="add del mod">
          <ac:chgData name="Behague, Sabina" userId="2f9f8379-56ce-455c-81be-d1dc66b28ae7" providerId="ADAL" clId="{09A9127B-C710-45BE-A62F-CE356C3EC2FE}" dt="2024-09-18T14:55:49.739" v="5826" actId="6264"/>
          <ac:spMkLst>
            <pc:docMk/>
            <pc:sldMk cId="1741010713" sldId="385"/>
            <ac:spMk id="5" creationId="{E20D56FA-2EB2-754E-ED4B-8DC22F6522FF}"/>
          </ac:spMkLst>
        </pc:spChg>
      </pc:sldChg>
      <pc:sldChg chg="modSp mod modTransition chgLayout">
        <pc:chgData name="Behague, Sabina" userId="2f9f8379-56ce-455c-81be-d1dc66b28ae7" providerId="ADAL" clId="{09A9127B-C710-45BE-A62F-CE356C3EC2FE}" dt="2024-09-18T14:58:49.128" v="5866" actId="2711"/>
        <pc:sldMkLst>
          <pc:docMk/>
          <pc:sldMk cId="497204831" sldId="386"/>
        </pc:sldMkLst>
        <pc:spChg chg="mod">
          <ac:chgData name="Behague, Sabina" userId="2f9f8379-56ce-455c-81be-d1dc66b28ae7" providerId="ADAL" clId="{09A9127B-C710-45BE-A62F-CE356C3EC2FE}" dt="2024-09-18T14:58:35.853" v="5864" actId="2711"/>
          <ac:spMkLst>
            <pc:docMk/>
            <pc:sldMk cId="497204831" sldId="386"/>
            <ac:spMk id="4" creationId="{EB8B7B96-0363-42A5-8FC1-747A1F5FA7CA}"/>
          </ac:spMkLst>
        </pc:spChg>
        <pc:spChg chg="mod">
          <ac:chgData name="Behague, Sabina" userId="2f9f8379-56ce-455c-81be-d1dc66b28ae7" providerId="ADAL" clId="{09A9127B-C710-45BE-A62F-CE356C3EC2FE}" dt="2024-09-18T14:58:42.528" v="5865" actId="2711"/>
          <ac:spMkLst>
            <pc:docMk/>
            <pc:sldMk cId="497204831" sldId="386"/>
            <ac:spMk id="5" creationId="{4FF5EECA-C09E-4EA0-900C-D52551488390}"/>
          </ac:spMkLst>
        </pc:spChg>
        <pc:spChg chg="mod">
          <ac:chgData name="Behague, Sabina" userId="2f9f8379-56ce-455c-81be-d1dc66b28ae7" providerId="ADAL" clId="{09A9127B-C710-45BE-A62F-CE356C3EC2FE}" dt="2024-09-18T14:58:49.128" v="5866" actId="2711"/>
          <ac:spMkLst>
            <pc:docMk/>
            <pc:sldMk cId="497204831" sldId="386"/>
            <ac:spMk id="6" creationId="{CDD1A216-CB0B-41AD-B56B-A637872422F9}"/>
          </ac:spMkLst>
        </pc:spChg>
      </pc:sldChg>
      <pc:sldChg chg="addSp modSp mod modTransition modNotesTx">
        <pc:chgData name="Behague, Sabina" userId="2f9f8379-56ce-455c-81be-d1dc66b28ae7" providerId="ADAL" clId="{09A9127B-C710-45BE-A62F-CE356C3EC2FE}" dt="2024-09-17T20:08:43.202" v="5409" actId="20577"/>
        <pc:sldMkLst>
          <pc:docMk/>
          <pc:sldMk cId="1838694244" sldId="392"/>
        </pc:sldMkLst>
        <pc:spChg chg="mod">
          <ac:chgData name="Behague, Sabina" userId="2f9f8379-56ce-455c-81be-d1dc66b28ae7" providerId="ADAL" clId="{09A9127B-C710-45BE-A62F-CE356C3EC2FE}" dt="2024-09-17T00:42:33.679" v="570" actId="20577"/>
          <ac:spMkLst>
            <pc:docMk/>
            <pc:sldMk cId="1838694244" sldId="392"/>
            <ac:spMk id="3" creationId="{00000000-0000-0000-0000-000000000000}"/>
          </ac:spMkLst>
        </pc:spChg>
        <pc:spChg chg="add mod">
          <ac:chgData name="Behague, Sabina" userId="2f9f8379-56ce-455c-81be-d1dc66b28ae7" providerId="ADAL" clId="{09A9127B-C710-45BE-A62F-CE356C3EC2FE}" dt="2024-09-17T20:08:43.202" v="5409" actId="20577"/>
          <ac:spMkLst>
            <pc:docMk/>
            <pc:sldMk cId="1838694244" sldId="392"/>
            <ac:spMk id="4" creationId="{BA9A9C80-304D-29CC-D268-4567EFF6ACA7}"/>
          </ac:spMkLst>
        </pc:spChg>
        <pc:spChg chg="mod">
          <ac:chgData name="Behague, Sabina" userId="2f9f8379-56ce-455c-81be-d1dc66b28ae7" providerId="ADAL" clId="{09A9127B-C710-45BE-A62F-CE356C3EC2FE}" dt="2024-09-17T00:43:04.103" v="576" actId="20577"/>
          <ac:spMkLst>
            <pc:docMk/>
            <pc:sldMk cId="1838694244" sldId="392"/>
            <ac:spMk id="6" creationId="{00000000-0000-0000-0000-000000000000}"/>
          </ac:spMkLst>
        </pc:spChg>
        <pc:spChg chg="mod">
          <ac:chgData name="Behague, Sabina" userId="2f9f8379-56ce-455c-81be-d1dc66b28ae7" providerId="ADAL" clId="{09A9127B-C710-45BE-A62F-CE356C3EC2FE}" dt="2024-09-17T20:08:28.456" v="5407" actId="20577"/>
          <ac:spMkLst>
            <pc:docMk/>
            <pc:sldMk cId="1838694244" sldId="392"/>
            <ac:spMk id="7" creationId="{0FF48B0E-D06E-43FF-A251-3EFC207A3174}"/>
          </ac:spMkLst>
        </pc:spChg>
        <pc:spChg chg="mod">
          <ac:chgData name="Behague, Sabina" userId="2f9f8379-56ce-455c-81be-d1dc66b28ae7" providerId="ADAL" clId="{09A9127B-C710-45BE-A62F-CE356C3EC2FE}" dt="2024-09-17T00:43:36.159" v="584" actId="1076"/>
          <ac:spMkLst>
            <pc:docMk/>
            <pc:sldMk cId="1838694244" sldId="392"/>
            <ac:spMk id="14" creationId="{F3961F2D-7B3E-4E16-AA72-B6B8B9B79C97}"/>
          </ac:spMkLst>
        </pc:spChg>
        <pc:spChg chg="mod">
          <ac:chgData name="Behague, Sabina" userId="2f9f8379-56ce-455c-81be-d1dc66b28ae7" providerId="ADAL" clId="{09A9127B-C710-45BE-A62F-CE356C3EC2FE}" dt="2024-09-17T00:43:42.066" v="587" actId="20577"/>
          <ac:spMkLst>
            <pc:docMk/>
            <pc:sldMk cId="1838694244" sldId="392"/>
            <ac:spMk id="15" creationId="{DEECB628-80F6-420A-976C-D33F160DB4CA}"/>
          </ac:spMkLst>
        </pc:spChg>
      </pc:sldChg>
      <pc:sldChg chg="mod modTransition modNotesTx">
        <pc:chgData name="Behague, Sabina" userId="2f9f8379-56ce-455c-81be-d1dc66b28ae7" providerId="ADAL" clId="{09A9127B-C710-45BE-A62F-CE356C3EC2FE}" dt="2024-09-17T13:05:58.066" v="2486"/>
        <pc:sldMkLst>
          <pc:docMk/>
          <pc:sldMk cId="566985902" sldId="395"/>
        </pc:sldMkLst>
      </pc:sldChg>
      <pc:sldChg chg="modSp mod modTransition modNotesTx">
        <pc:chgData name="Behague, Sabina" userId="2f9f8379-56ce-455c-81be-d1dc66b28ae7" providerId="ADAL" clId="{09A9127B-C710-45BE-A62F-CE356C3EC2FE}" dt="2024-09-18T15:29:21.272" v="5906" actId="20577"/>
        <pc:sldMkLst>
          <pc:docMk/>
          <pc:sldMk cId="2191871667" sldId="404"/>
        </pc:sldMkLst>
        <pc:spChg chg="mod">
          <ac:chgData name="Behague, Sabina" userId="2f9f8379-56ce-455c-81be-d1dc66b28ae7" providerId="ADAL" clId="{09A9127B-C710-45BE-A62F-CE356C3EC2FE}" dt="2024-09-18T15:28:19.755" v="5892" actId="1076"/>
          <ac:spMkLst>
            <pc:docMk/>
            <pc:sldMk cId="2191871667" sldId="404"/>
            <ac:spMk id="13" creationId="{8DED80D5-4A0F-40DF-9A5F-85DE260107D2}"/>
          </ac:spMkLst>
        </pc:spChg>
        <pc:spChg chg="mod">
          <ac:chgData name="Behague, Sabina" userId="2f9f8379-56ce-455c-81be-d1dc66b28ae7" providerId="ADAL" clId="{09A9127B-C710-45BE-A62F-CE356C3EC2FE}" dt="2024-09-17T00:55:25.403" v="772" actId="1076"/>
          <ac:spMkLst>
            <pc:docMk/>
            <pc:sldMk cId="2191871667" sldId="404"/>
            <ac:spMk id="14" creationId="{063A2022-2BB1-4EB8-AFB6-2640C5D81848}"/>
          </ac:spMkLst>
        </pc:spChg>
        <pc:spChg chg="mod">
          <ac:chgData name="Behague, Sabina" userId="2f9f8379-56ce-455c-81be-d1dc66b28ae7" providerId="ADAL" clId="{09A9127B-C710-45BE-A62F-CE356C3EC2FE}" dt="2024-09-18T15:28:59.789" v="5902" actId="1076"/>
          <ac:spMkLst>
            <pc:docMk/>
            <pc:sldMk cId="2191871667" sldId="404"/>
            <ac:spMk id="15" creationId="{714FF175-CD7E-4445-8F79-3075240E2794}"/>
          </ac:spMkLst>
        </pc:spChg>
        <pc:graphicFrameChg chg="mod">
          <ac:chgData name="Behague, Sabina" userId="2f9f8379-56ce-455c-81be-d1dc66b28ae7" providerId="ADAL" clId="{09A9127B-C710-45BE-A62F-CE356C3EC2FE}" dt="2024-09-17T12:49:52.316" v="2435"/>
          <ac:graphicFrameMkLst>
            <pc:docMk/>
            <pc:sldMk cId="2191871667" sldId="404"/>
            <ac:graphicFrameMk id="12" creationId="{AD67A3C6-4B48-44C6-BB41-1EEEA19B5AF7}"/>
          </ac:graphicFrameMkLst>
        </pc:graphicFrameChg>
      </pc:sldChg>
      <pc:sldChg chg="modSp mod modTransition modNotesTx">
        <pc:chgData name="Behague, Sabina" userId="2f9f8379-56ce-455c-81be-d1dc66b28ae7" providerId="ADAL" clId="{09A9127B-C710-45BE-A62F-CE356C3EC2FE}" dt="2024-09-17T13:05:58.066" v="2486"/>
        <pc:sldMkLst>
          <pc:docMk/>
          <pc:sldMk cId="3737737733" sldId="406"/>
        </pc:sldMkLst>
        <pc:spChg chg="mod">
          <ac:chgData name="Behague, Sabina" userId="2f9f8379-56ce-455c-81be-d1dc66b28ae7" providerId="ADAL" clId="{09A9127B-C710-45BE-A62F-CE356C3EC2FE}" dt="2024-09-17T00:36:52.850" v="522" actId="20577"/>
          <ac:spMkLst>
            <pc:docMk/>
            <pc:sldMk cId="3737737733" sldId="406"/>
            <ac:spMk id="11" creationId="{96BE5FB4-3748-437C-BF4B-C6BEF41B0629}"/>
          </ac:spMkLst>
        </pc:spChg>
      </pc:sldChg>
      <pc:sldChg chg="modSp mod modTransition modNotesTx">
        <pc:chgData name="Behague, Sabina" userId="2f9f8379-56ce-455c-81be-d1dc66b28ae7" providerId="ADAL" clId="{09A9127B-C710-45BE-A62F-CE356C3EC2FE}" dt="2024-09-18T15:39:21.971" v="5915" actId="20577"/>
        <pc:sldMkLst>
          <pc:docMk/>
          <pc:sldMk cId="460779301" sldId="407"/>
        </pc:sldMkLst>
        <pc:spChg chg="mod">
          <ac:chgData name="Behague, Sabina" userId="2f9f8379-56ce-455c-81be-d1dc66b28ae7" providerId="ADAL" clId="{09A9127B-C710-45BE-A62F-CE356C3EC2FE}" dt="2024-09-17T00:48:04.575" v="650" actId="20577"/>
          <ac:spMkLst>
            <pc:docMk/>
            <pc:sldMk cId="460779301" sldId="407"/>
            <ac:spMk id="5" creationId="{9682541C-4EE2-4040-B262-EBFCAD2E3192}"/>
          </ac:spMkLst>
        </pc:spChg>
        <pc:graphicFrameChg chg="mod">
          <ac:chgData name="Behague, Sabina" userId="2f9f8379-56ce-455c-81be-d1dc66b28ae7" providerId="ADAL" clId="{09A9127B-C710-45BE-A62F-CE356C3EC2FE}" dt="2024-09-18T12:42:14.093" v="5498"/>
          <ac:graphicFrameMkLst>
            <pc:docMk/>
            <pc:sldMk cId="460779301" sldId="407"/>
            <ac:graphicFrameMk id="10" creationId="{C751B35E-1F1F-47E9-B818-E9D691FD64C8}"/>
          </ac:graphicFrameMkLst>
        </pc:graphicFrameChg>
      </pc:sldChg>
      <pc:sldChg chg="modSp mod modTransition modNotesTx">
        <pc:chgData name="Behague, Sabina" userId="2f9f8379-56ce-455c-81be-d1dc66b28ae7" providerId="ADAL" clId="{09A9127B-C710-45BE-A62F-CE356C3EC2FE}" dt="2024-09-18T14:19:43.201" v="5561" actId="1076"/>
        <pc:sldMkLst>
          <pc:docMk/>
          <pc:sldMk cId="1040490249" sldId="408"/>
        </pc:sldMkLst>
        <pc:spChg chg="mod">
          <ac:chgData name="Behague, Sabina" userId="2f9f8379-56ce-455c-81be-d1dc66b28ae7" providerId="ADAL" clId="{09A9127B-C710-45BE-A62F-CE356C3EC2FE}" dt="2024-09-18T14:19:40.548" v="5560" actId="14100"/>
          <ac:spMkLst>
            <pc:docMk/>
            <pc:sldMk cId="1040490249" sldId="408"/>
            <ac:spMk id="2" creationId="{00000000-0000-0000-0000-000000000000}"/>
          </ac:spMkLst>
        </pc:spChg>
        <pc:spChg chg="mod">
          <ac:chgData name="Behague, Sabina" userId="2f9f8379-56ce-455c-81be-d1dc66b28ae7" providerId="ADAL" clId="{09A9127B-C710-45BE-A62F-CE356C3EC2FE}" dt="2024-09-18T14:19:43.201" v="5561" actId="1076"/>
          <ac:spMkLst>
            <pc:docMk/>
            <pc:sldMk cId="1040490249" sldId="408"/>
            <ac:spMk id="12" creationId="{C36AEEA0-15E3-4C42-A344-1AD10BD8A313}"/>
          </ac:spMkLst>
        </pc:spChg>
        <pc:spChg chg="mod">
          <ac:chgData name="Behague, Sabina" userId="2f9f8379-56ce-455c-81be-d1dc66b28ae7" providerId="ADAL" clId="{09A9127B-C710-45BE-A62F-CE356C3EC2FE}" dt="2024-09-17T00:58:32.247" v="848" actId="20577"/>
          <ac:spMkLst>
            <pc:docMk/>
            <pc:sldMk cId="1040490249" sldId="408"/>
            <ac:spMk id="20" creationId="{4E9DF0DF-1C91-47F1-8201-D6671485EBBC}"/>
          </ac:spMkLst>
        </pc:spChg>
        <pc:grpChg chg="mod">
          <ac:chgData name="Behague, Sabina" userId="2f9f8379-56ce-455c-81be-d1dc66b28ae7" providerId="ADAL" clId="{09A9127B-C710-45BE-A62F-CE356C3EC2FE}" dt="2024-09-18T14:19:34.460" v="5558" actId="1076"/>
          <ac:grpSpMkLst>
            <pc:docMk/>
            <pc:sldMk cId="1040490249" sldId="408"/>
            <ac:grpSpMk id="21" creationId="{B2BF7566-7C29-4875-90AE-79DC384BE25C}"/>
          </ac:grpSpMkLst>
        </pc:grpChg>
        <pc:grpChg chg="mod">
          <ac:chgData name="Behague, Sabina" userId="2f9f8379-56ce-455c-81be-d1dc66b28ae7" providerId="ADAL" clId="{09A9127B-C710-45BE-A62F-CE356C3EC2FE}" dt="2024-09-18T14:19:37.203" v="5559" actId="1076"/>
          <ac:grpSpMkLst>
            <pc:docMk/>
            <pc:sldMk cId="1040490249" sldId="408"/>
            <ac:grpSpMk id="22" creationId="{1C68486C-4950-456F-A35F-8467266EC08A}"/>
          </ac:grpSpMkLst>
        </pc:grpChg>
      </pc:sldChg>
      <pc:sldChg chg="modSp mod modTransition modNotesTx">
        <pc:chgData name="Behague, Sabina" userId="2f9f8379-56ce-455c-81be-d1dc66b28ae7" providerId="ADAL" clId="{09A9127B-C710-45BE-A62F-CE356C3EC2FE}" dt="2024-09-18T14:19:24.422" v="5557" actId="1076"/>
        <pc:sldMkLst>
          <pc:docMk/>
          <pc:sldMk cId="1714699089" sldId="409"/>
        </pc:sldMkLst>
        <pc:spChg chg="mod">
          <ac:chgData name="Behague, Sabina" userId="2f9f8379-56ce-455c-81be-d1dc66b28ae7" providerId="ADAL" clId="{09A9127B-C710-45BE-A62F-CE356C3EC2FE}" dt="2024-09-18T14:19:24.422" v="5557" actId="1076"/>
          <ac:spMkLst>
            <pc:docMk/>
            <pc:sldMk cId="1714699089" sldId="409"/>
            <ac:spMk id="20" creationId="{7A3B8135-C4B2-4092-88BD-18DDB7CBE612}"/>
          </ac:spMkLst>
        </pc:spChg>
      </pc:sldChg>
      <pc:sldChg chg="modSp mod modTransition modNotesTx">
        <pc:chgData name="Behague, Sabina" userId="2f9f8379-56ce-455c-81be-d1dc66b28ae7" providerId="ADAL" clId="{09A9127B-C710-45BE-A62F-CE356C3EC2FE}" dt="2024-09-18T15:43:31.624" v="5943" actId="20577"/>
        <pc:sldMkLst>
          <pc:docMk/>
          <pc:sldMk cId="343477994" sldId="410"/>
        </pc:sldMkLst>
        <pc:spChg chg="mod">
          <ac:chgData name="Behague, Sabina" userId="2f9f8379-56ce-455c-81be-d1dc66b28ae7" providerId="ADAL" clId="{09A9127B-C710-45BE-A62F-CE356C3EC2FE}" dt="2024-09-17T01:16:27.226" v="1108" actId="1076"/>
          <ac:spMkLst>
            <pc:docMk/>
            <pc:sldMk cId="343477994" sldId="410"/>
            <ac:spMk id="11" creationId="{FDBA0624-6C11-4901-BE80-0AE8FC840448}"/>
          </ac:spMkLst>
        </pc:spChg>
        <pc:spChg chg="mod">
          <ac:chgData name="Behague, Sabina" userId="2f9f8379-56ce-455c-81be-d1dc66b28ae7" providerId="ADAL" clId="{09A9127B-C710-45BE-A62F-CE356C3EC2FE}" dt="2024-09-18T12:43:44.528" v="5531" actId="1076"/>
          <ac:spMkLst>
            <pc:docMk/>
            <pc:sldMk cId="343477994" sldId="410"/>
            <ac:spMk id="12" creationId="{27C211F3-0CE3-46EB-AB3E-713AC89DC3F0}"/>
          </ac:spMkLst>
        </pc:spChg>
        <pc:graphicFrameChg chg="mod">
          <ac:chgData name="Behague, Sabina" userId="2f9f8379-56ce-455c-81be-d1dc66b28ae7" providerId="ADAL" clId="{09A9127B-C710-45BE-A62F-CE356C3EC2FE}" dt="2024-09-17T01:14:30.598" v="1098"/>
          <ac:graphicFrameMkLst>
            <pc:docMk/>
            <pc:sldMk cId="343477994" sldId="410"/>
            <ac:graphicFrameMk id="10" creationId="{F274ABDB-5501-47A4-8C22-6461DA17C296}"/>
          </ac:graphicFrameMkLst>
        </pc:graphicFrameChg>
      </pc:sldChg>
      <pc:sldChg chg="modSp mod modTransition modNotesTx">
        <pc:chgData name="Behague, Sabina" userId="2f9f8379-56ce-455c-81be-d1dc66b28ae7" providerId="ADAL" clId="{09A9127B-C710-45BE-A62F-CE356C3EC2FE}" dt="2024-09-18T14:19:18.175" v="5556" actId="1076"/>
        <pc:sldMkLst>
          <pc:docMk/>
          <pc:sldMk cId="3375853527" sldId="411"/>
        </pc:sldMkLst>
        <pc:spChg chg="mod">
          <ac:chgData name="Behague, Sabina" userId="2f9f8379-56ce-455c-81be-d1dc66b28ae7" providerId="ADAL" clId="{09A9127B-C710-45BE-A62F-CE356C3EC2FE}" dt="2024-09-18T14:19:18.175" v="5556" actId="1076"/>
          <ac:spMkLst>
            <pc:docMk/>
            <pc:sldMk cId="3375853527" sldId="411"/>
            <ac:spMk id="7" creationId="{2937DEAF-C1AC-4587-8363-33B79BF710F1}"/>
          </ac:spMkLst>
        </pc:spChg>
      </pc:sldChg>
      <pc:sldChg chg="addSp delSp modSp mod modTransition chgLayout">
        <pc:chgData name="Behague, Sabina" userId="2f9f8379-56ce-455c-81be-d1dc66b28ae7" providerId="ADAL" clId="{09A9127B-C710-45BE-A62F-CE356C3EC2FE}" dt="2024-09-18T14:57:14.639" v="5844" actId="27636"/>
        <pc:sldMkLst>
          <pc:docMk/>
          <pc:sldMk cId="3038800880" sldId="425"/>
        </pc:sldMkLst>
        <pc:spChg chg="mod ord">
          <ac:chgData name="Behague, Sabina" userId="2f9f8379-56ce-455c-81be-d1dc66b28ae7" providerId="ADAL" clId="{09A9127B-C710-45BE-A62F-CE356C3EC2FE}" dt="2024-09-18T14:57:14.633" v="5843" actId="6264"/>
          <ac:spMkLst>
            <pc:docMk/>
            <pc:sldMk cId="3038800880" sldId="425"/>
            <ac:spMk id="2" creationId="{00000000-0000-0000-0000-000000000000}"/>
          </ac:spMkLst>
        </pc:spChg>
        <pc:spChg chg="mod ord">
          <ac:chgData name="Behague, Sabina" userId="2f9f8379-56ce-455c-81be-d1dc66b28ae7" providerId="ADAL" clId="{09A9127B-C710-45BE-A62F-CE356C3EC2FE}" dt="2024-09-18T14:57:14.639" v="5844" actId="27636"/>
          <ac:spMkLst>
            <pc:docMk/>
            <pc:sldMk cId="3038800880" sldId="425"/>
            <ac:spMk id="3" creationId="{00000000-0000-0000-0000-000000000000}"/>
          </ac:spMkLst>
        </pc:spChg>
        <pc:spChg chg="del mod">
          <ac:chgData name="Behague, Sabina" userId="2f9f8379-56ce-455c-81be-d1dc66b28ae7" providerId="ADAL" clId="{09A9127B-C710-45BE-A62F-CE356C3EC2FE}" dt="2024-09-17T15:00:22.952" v="4215" actId="478"/>
          <ac:spMkLst>
            <pc:docMk/>
            <pc:sldMk cId="3038800880" sldId="425"/>
            <ac:spMk id="4" creationId="{C83A4015-0FA9-4C9E-B3BE-ECD2F5527EBD}"/>
          </ac:spMkLst>
        </pc:spChg>
        <pc:spChg chg="add del mod">
          <ac:chgData name="Behague, Sabina" userId="2f9f8379-56ce-455c-81be-d1dc66b28ae7" providerId="ADAL" clId="{09A9127B-C710-45BE-A62F-CE356C3EC2FE}" dt="2024-09-18T14:57:14.633" v="5843" actId="6264"/>
          <ac:spMkLst>
            <pc:docMk/>
            <pc:sldMk cId="3038800880" sldId="425"/>
            <ac:spMk id="4" creationId="{F0AFCC11-F0D5-359B-9204-A4E5C41F3B1B}"/>
          </ac:spMkLst>
        </pc:spChg>
        <pc:spChg chg="del mod">
          <ac:chgData name="Behague, Sabina" userId="2f9f8379-56ce-455c-81be-d1dc66b28ae7" providerId="ADAL" clId="{09A9127B-C710-45BE-A62F-CE356C3EC2FE}" dt="2024-09-17T15:00:24.930" v="4216" actId="478"/>
          <ac:spMkLst>
            <pc:docMk/>
            <pc:sldMk cId="3038800880" sldId="425"/>
            <ac:spMk id="5" creationId="{1A71BB38-4506-41F5-89CC-3387347A3816}"/>
          </ac:spMkLst>
        </pc:spChg>
        <pc:spChg chg="add del mod">
          <ac:chgData name="Behague, Sabina" userId="2f9f8379-56ce-455c-81be-d1dc66b28ae7" providerId="ADAL" clId="{09A9127B-C710-45BE-A62F-CE356C3EC2FE}" dt="2024-09-18T14:57:14.633" v="5843" actId="6264"/>
          <ac:spMkLst>
            <pc:docMk/>
            <pc:sldMk cId="3038800880" sldId="425"/>
            <ac:spMk id="5" creationId="{F0F979E8-2A80-0C49-A7B2-D7B6D37AFA2F}"/>
          </ac:spMkLst>
        </pc:spChg>
      </pc:sldChg>
      <pc:sldChg chg="addSp delSp modSp mod modTransition chgLayout modNotesTx">
        <pc:chgData name="Behague, Sabina" userId="2f9f8379-56ce-455c-81be-d1dc66b28ae7" providerId="ADAL" clId="{09A9127B-C710-45BE-A62F-CE356C3EC2FE}" dt="2024-09-18T15:02:04.846" v="5871" actId="2711"/>
        <pc:sldMkLst>
          <pc:docMk/>
          <pc:sldMk cId="3228524985" sldId="426"/>
        </pc:sldMkLst>
        <pc:spChg chg="mod ord">
          <ac:chgData name="Behague, Sabina" userId="2f9f8379-56ce-455c-81be-d1dc66b28ae7" providerId="ADAL" clId="{09A9127B-C710-45BE-A62F-CE356C3EC2FE}" dt="2024-09-18T15:00:18.067" v="5869" actId="6264"/>
          <ac:spMkLst>
            <pc:docMk/>
            <pc:sldMk cId="3228524985" sldId="426"/>
            <ac:spMk id="2" creationId="{00000000-0000-0000-0000-000000000000}"/>
          </ac:spMkLst>
        </pc:spChg>
        <pc:spChg chg="add del mod">
          <ac:chgData name="Behague, Sabina" userId="2f9f8379-56ce-455c-81be-d1dc66b28ae7" providerId="ADAL" clId="{09A9127B-C710-45BE-A62F-CE356C3EC2FE}" dt="2024-09-18T15:00:18.067" v="5869" actId="6264"/>
          <ac:spMkLst>
            <pc:docMk/>
            <pc:sldMk cId="3228524985" sldId="426"/>
            <ac:spMk id="3" creationId="{BDCB8AE8-AC3D-D15B-0169-7CF1E1FF7D34}"/>
          </ac:spMkLst>
        </pc:spChg>
        <pc:spChg chg="add del mod">
          <ac:chgData name="Behague, Sabina" userId="2f9f8379-56ce-455c-81be-d1dc66b28ae7" providerId="ADAL" clId="{09A9127B-C710-45BE-A62F-CE356C3EC2FE}" dt="2024-09-18T15:00:18.067" v="5869" actId="6264"/>
          <ac:spMkLst>
            <pc:docMk/>
            <pc:sldMk cId="3228524985" sldId="426"/>
            <ac:spMk id="4" creationId="{3DBD0B91-2CB1-4564-B45F-5D7B1B979E68}"/>
          </ac:spMkLst>
        </pc:spChg>
        <pc:spChg chg="mod">
          <ac:chgData name="Behague, Sabina" userId="2f9f8379-56ce-455c-81be-d1dc66b28ae7" providerId="ADAL" clId="{09A9127B-C710-45BE-A62F-CE356C3EC2FE}" dt="2024-09-18T15:02:04.846" v="5871" actId="2711"/>
          <ac:spMkLst>
            <pc:docMk/>
            <pc:sldMk cId="3228524985" sldId="426"/>
            <ac:spMk id="12" creationId="{00000000-0000-0000-0000-000000000000}"/>
          </ac:spMkLst>
        </pc:spChg>
        <pc:graphicFrameChg chg="mod ord">
          <ac:chgData name="Behague, Sabina" userId="2f9f8379-56ce-455c-81be-d1dc66b28ae7" providerId="ADAL" clId="{09A9127B-C710-45BE-A62F-CE356C3EC2FE}" dt="2024-09-18T15:00:18.067" v="5869" actId="6264"/>
          <ac:graphicFrameMkLst>
            <pc:docMk/>
            <pc:sldMk cId="3228524985" sldId="426"/>
            <ac:graphicFrameMk id="11" creationId="{00000000-0000-0000-0000-000000000000}"/>
          </ac:graphicFrameMkLst>
        </pc:graphicFrameChg>
      </pc:sldChg>
      <pc:sldChg chg="modSp mod modTransition modNotesTx">
        <pc:chgData name="Behague, Sabina" userId="2f9f8379-56ce-455c-81be-d1dc66b28ae7" providerId="ADAL" clId="{09A9127B-C710-45BE-A62F-CE356C3EC2FE}" dt="2024-09-17T13:05:58.066" v="2486"/>
        <pc:sldMkLst>
          <pc:docMk/>
          <pc:sldMk cId="2197078410" sldId="427"/>
        </pc:sldMkLst>
        <pc:spChg chg="mod">
          <ac:chgData name="Behague, Sabina" userId="2f9f8379-56ce-455c-81be-d1dc66b28ae7" providerId="ADAL" clId="{09A9127B-C710-45BE-A62F-CE356C3EC2FE}" dt="2024-09-17T12:51:35.700" v="2474" actId="1076"/>
          <ac:spMkLst>
            <pc:docMk/>
            <pc:sldMk cId="2197078410" sldId="427"/>
            <ac:spMk id="3" creationId="{BA47BE61-33D7-4F6C-8FB8-40F22698400A}"/>
          </ac:spMkLst>
        </pc:spChg>
        <pc:spChg chg="mod">
          <ac:chgData name="Behague, Sabina" userId="2f9f8379-56ce-455c-81be-d1dc66b28ae7" providerId="ADAL" clId="{09A9127B-C710-45BE-A62F-CE356C3EC2FE}" dt="2024-09-17T12:51:21.599" v="2472" actId="14100"/>
          <ac:spMkLst>
            <pc:docMk/>
            <pc:sldMk cId="2197078410" sldId="427"/>
            <ac:spMk id="6" creationId="{4DEEE490-5A22-4889-963C-55BDF60ED449}"/>
          </ac:spMkLst>
        </pc:spChg>
      </pc:sldChg>
      <pc:sldChg chg="modSp mod modTransition modNotesTx">
        <pc:chgData name="Behague, Sabina" userId="2f9f8379-56ce-455c-81be-d1dc66b28ae7" providerId="ADAL" clId="{09A9127B-C710-45BE-A62F-CE356C3EC2FE}" dt="2024-10-02T14:49:36.399" v="6958" actId="20577"/>
        <pc:sldMkLst>
          <pc:docMk/>
          <pc:sldMk cId="3311444229" sldId="428"/>
        </pc:sldMkLst>
        <pc:spChg chg="mod">
          <ac:chgData name="Behague, Sabina" userId="2f9f8379-56ce-455c-81be-d1dc66b28ae7" providerId="ADAL" clId="{09A9127B-C710-45BE-A62F-CE356C3EC2FE}" dt="2024-09-17T20:10:51.888" v="5415" actId="20577"/>
          <ac:spMkLst>
            <pc:docMk/>
            <pc:sldMk cId="3311444229" sldId="428"/>
            <ac:spMk id="11" creationId="{E34055C2-CF85-4599-80B1-A5C7945494C0}"/>
          </ac:spMkLst>
        </pc:spChg>
        <pc:spChg chg="mod">
          <ac:chgData name="Behague, Sabina" userId="2f9f8379-56ce-455c-81be-d1dc66b28ae7" providerId="ADAL" clId="{09A9127B-C710-45BE-A62F-CE356C3EC2FE}" dt="2024-09-17T13:20:50.826" v="2539" actId="14100"/>
          <ac:spMkLst>
            <pc:docMk/>
            <pc:sldMk cId="3311444229" sldId="428"/>
            <ac:spMk id="13" creationId="{8DED80D5-4A0F-40DF-9A5F-85DE260107D2}"/>
          </ac:spMkLst>
        </pc:spChg>
        <pc:spChg chg="mod">
          <ac:chgData name="Behague, Sabina" userId="2f9f8379-56ce-455c-81be-d1dc66b28ae7" providerId="ADAL" clId="{09A9127B-C710-45BE-A62F-CE356C3EC2FE}" dt="2024-09-17T19:22:16.343" v="5364" actId="207"/>
          <ac:spMkLst>
            <pc:docMk/>
            <pc:sldMk cId="3311444229" sldId="428"/>
            <ac:spMk id="14" creationId="{063A2022-2BB1-4EB8-AFB6-2640C5D81848}"/>
          </ac:spMkLst>
        </pc:spChg>
        <pc:spChg chg="mod">
          <ac:chgData name="Behague, Sabina" userId="2f9f8379-56ce-455c-81be-d1dc66b28ae7" providerId="ADAL" clId="{09A9127B-C710-45BE-A62F-CE356C3EC2FE}" dt="2024-09-17T01:27:54.259" v="1414" actId="1076"/>
          <ac:spMkLst>
            <pc:docMk/>
            <pc:sldMk cId="3311444229" sldId="428"/>
            <ac:spMk id="15" creationId="{714FF175-CD7E-4445-8F79-3075240E2794}"/>
          </ac:spMkLst>
        </pc:spChg>
        <pc:graphicFrameChg chg="mod">
          <ac:chgData name="Behague, Sabina" userId="2f9f8379-56ce-455c-81be-d1dc66b28ae7" providerId="ADAL" clId="{09A9127B-C710-45BE-A62F-CE356C3EC2FE}" dt="2024-09-17T19:22:22.994" v="5365" actId="208"/>
          <ac:graphicFrameMkLst>
            <pc:docMk/>
            <pc:sldMk cId="3311444229" sldId="428"/>
            <ac:graphicFrameMk id="12" creationId="{AD67A3C6-4B48-44C6-BB41-1EEEA19B5AF7}"/>
          </ac:graphicFrameMkLst>
        </pc:graphicFrameChg>
      </pc:sldChg>
      <pc:sldChg chg="modSp mod modTransition modNotesTx">
        <pc:chgData name="Behague, Sabina" userId="2f9f8379-56ce-455c-81be-d1dc66b28ae7" providerId="ADAL" clId="{09A9127B-C710-45BE-A62F-CE356C3EC2FE}" dt="2024-09-18T15:47:53.805" v="5951" actId="20577"/>
        <pc:sldMkLst>
          <pc:docMk/>
          <pc:sldMk cId="90558260" sldId="429"/>
        </pc:sldMkLst>
        <pc:graphicFrameChg chg="mod">
          <ac:chgData name="Behague, Sabina" userId="2f9f8379-56ce-455c-81be-d1dc66b28ae7" providerId="ADAL" clId="{09A9127B-C710-45BE-A62F-CE356C3EC2FE}" dt="2024-09-17T01:31:26.758" v="1611"/>
          <ac:graphicFrameMkLst>
            <pc:docMk/>
            <pc:sldMk cId="90558260" sldId="429"/>
            <ac:graphicFrameMk id="10" creationId="{C751B35E-1F1F-47E9-B818-E9D691FD64C8}"/>
          </ac:graphicFrameMkLst>
        </pc:graphicFrameChg>
      </pc:sldChg>
      <pc:sldChg chg="addSp modSp mod modTransition modShow modNotesTx">
        <pc:chgData name="Behague, Sabina" userId="2f9f8379-56ce-455c-81be-d1dc66b28ae7" providerId="ADAL" clId="{09A9127B-C710-45BE-A62F-CE356C3EC2FE}" dt="2024-09-18T15:54:54.473" v="6045" actId="20577"/>
        <pc:sldMkLst>
          <pc:docMk/>
          <pc:sldMk cId="634385109" sldId="430"/>
        </pc:sldMkLst>
        <pc:spChg chg="add mod">
          <ac:chgData name="Behague, Sabina" userId="2f9f8379-56ce-455c-81be-d1dc66b28ae7" providerId="ADAL" clId="{09A9127B-C710-45BE-A62F-CE356C3EC2FE}" dt="2024-09-18T15:54:54.473" v="6045" actId="20577"/>
          <ac:spMkLst>
            <pc:docMk/>
            <pc:sldMk cId="634385109" sldId="430"/>
            <ac:spMk id="3" creationId="{38D03AD5-EEEF-4BD0-C233-943FC7FA3AE1}"/>
          </ac:spMkLst>
        </pc:spChg>
        <pc:graphicFrameChg chg="mod">
          <ac:chgData name="Behague, Sabina" userId="2f9f8379-56ce-455c-81be-d1dc66b28ae7" providerId="ADAL" clId="{09A9127B-C710-45BE-A62F-CE356C3EC2FE}" dt="2024-09-18T15:49:06.339" v="5955" actId="20577"/>
          <ac:graphicFrameMkLst>
            <pc:docMk/>
            <pc:sldMk cId="634385109" sldId="430"/>
            <ac:graphicFrameMk id="10" creationId="{C751B35E-1F1F-47E9-B818-E9D691FD64C8}"/>
          </ac:graphicFrameMkLst>
        </pc:graphicFrameChg>
      </pc:sldChg>
      <pc:sldChg chg="modSp add del mod">
        <pc:chgData name="Behague, Sabina" userId="2f9f8379-56ce-455c-81be-d1dc66b28ae7" providerId="ADAL" clId="{09A9127B-C710-45BE-A62F-CE356C3EC2FE}" dt="2024-09-17T13:48:17.270" v="2553" actId="47"/>
        <pc:sldMkLst>
          <pc:docMk/>
          <pc:sldMk cId="248713684" sldId="431"/>
        </pc:sldMkLst>
        <pc:spChg chg="mod">
          <ac:chgData name="Behague, Sabina" userId="2f9f8379-56ce-455c-81be-d1dc66b28ae7" providerId="ADAL" clId="{09A9127B-C710-45BE-A62F-CE356C3EC2FE}" dt="2024-09-17T13:47:51.311" v="2550" actId="20577"/>
          <ac:spMkLst>
            <pc:docMk/>
            <pc:sldMk cId="248713684" sldId="431"/>
            <ac:spMk id="2" creationId="{00000000-0000-0000-0000-000000000000}"/>
          </ac:spMkLst>
        </pc:spChg>
      </pc:sldChg>
      <pc:sldChg chg="delSp modSp add mod modNotesTx">
        <pc:chgData name="Behague, Sabina" userId="2f9f8379-56ce-455c-81be-d1dc66b28ae7" providerId="ADAL" clId="{09A9127B-C710-45BE-A62F-CE356C3EC2FE}" dt="2024-09-18T15:08:08.972" v="5886"/>
        <pc:sldMkLst>
          <pc:docMk/>
          <pc:sldMk cId="2990714871" sldId="431"/>
        </pc:sldMkLst>
        <pc:spChg chg="mod">
          <ac:chgData name="Behague, Sabina" userId="2f9f8379-56ce-455c-81be-d1dc66b28ae7" providerId="ADAL" clId="{09A9127B-C710-45BE-A62F-CE356C3EC2FE}" dt="2024-09-17T13:48:34.935" v="2569" actId="20577"/>
          <ac:spMkLst>
            <pc:docMk/>
            <pc:sldMk cId="2990714871" sldId="431"/>
            <ac:spMk id="7" creationId="{D116DA7F-826D-4B15-8222-5458E5289D95}"/>
          </ac:spMkLst>
        </pc:spChg>
        <pc:spChg chg="mod">
          <ac:chgData name="Behague, Sabina" userId="2f9f8379-56ce-455c-81be-d1dc66b28ae7" providerId="ADAL" clId="{09A9127B-C710-45BE-A62F-CE356C3EC2FE}" dt="2024-09-17T13:48:54.870" v="2609" actId="20577"/>
          <ac:spMkLst>
            <pc:docMk/>
            <pc:sldMk cId="2990714871" sldId="431"/>
            <ac:spMk id="9" creationId="{9D171A47-3956-4F3E-AB60-06CAC2954A3E}"/>
          </ac:spMkLst>
        </pc:spChg>
        <pc:spChg chg="mod">
          <ac:chgData name="Behague, Sabina" userId="2f9f8379-56ce-455c-81be-d1dc66b28ae7" providerId="ADAL" clId="{09A9127B-C710-45BE-A62F-CE356C3EC2FE}" dt="2024-09-17T14:08:33.128" v="2992" actId="207"/>
          <ac:spMkLst>
            <pc:docMk/>
            <pc:sldMk cId="2990714871" sldId="431"/>
            <ac:spMk id="13" creationId="{8DED80D5-4A0F-40DF-9A5F-85DE260107D2}"/>
          </ac:spMkLst>
        </pc:spChg>
        <pc:spChg chg="del">
          <ac:chgData name="Behague, Sabina" userId="2f9f8379-56ce-455c-81be-d1dc66b28ae7" providerId="ADAL" clId="{09A9127B-C710-45BE-A62F-CE356C3EC2FE}" dt="2024-09-17T13:56:02.886" v="2695" actId="478"/>
          <ac:spMkLst>
            <pc:docMk/>
            <pc:sldMk cId="2990714871" sldId="431"/>
            <ac:spMk id="14" creationId="{063A2022-2BB1-4EB8-AFB6-2640C5D81848}"/>
          </ac:spMkLst>
        </pc:spChg>
        <pc:spChg chg="mod">
          <ac:chgData name="Behague, Sabina" userId="2f9f8379-56ce-455c-81be-d1dc66b28ae7" providerId="ADAL" clId="{09A9127B-C710-45BE-A62F-CE356C3EC2FE}" dt="2024-09-17T13:57:24.958" v="2707" actId="1076"/>
          <ac:spMkLst>
            <pc:docMk/>
            <pc:sldMk cId="2990714871" sldId="431"/>
            <ac:spMk id="15" creationId="{714FF175-CD7E-4445-8F79-3075240E2794}"/>
          </ac:spMkLst>
        </pc:spChg>
        <pc:graphicFrameChg chg="mod">
          <ac:chgData name="Behague, Sabina" userId="2f9f8379-56ce-455c-81be-d1dc66b28ae7" providerId="ADAL" clId="{09A9127B-C710-45BE-A62F-CE356C3EC2FE}" dt="2024-09-18T15:08:08.972" v="5886"/>
          <ac:graphicFrameMkLst>
            <pc:docMk/>
            <pc:sldMk cId="2990714871" sldId="431"/>
            <ac:graphicFrameMk id="12" creationId="{AD67A3C6-4B48-44C6-BB41-1EEEA19B5AF7}"/>
          </ac:graphicFrameMkLst>
        </pc:graphicFrameChg>
      </pc:sldChg>
      <pc:sldChg chg="addSp delSp modSp add del mod modNotesTx">
        <pc:chgData name="Behague, Sabina" userId="2f9f8379-56ce-455c-81be-d1dc66b28ae7" providerId="ADAL" clId="{09A9127B-C710-45BE-A62F-CE356C3EC2FE}" dt="2024-09-17T20:20:13.744" v="5421" actId="1076"/>
        <pc:sldMkLst>
          <pc:docMk/>
          <pc:sldMk cId="251445959" sldId="432"/>
        </pc:sldMkLst>
        <pc:spChg chg="add del mod">
          <ac:chgData name="Behague, Sabina" userId="2f9f8379-56ce-455c-81be-d1dc66b28ae7" providerId="ADAL" clId="{09A9127B-C710-45BE-A62F-CE356C3EC2FE}" dt="2024-09-17T17:49:59.374" v="4828" actId="478"/>
          <ac:spMkLst>
            <pc:docMk/>
            <pc:sldMk cId="251445959" sldId="432"/>
            <ac:spMk id="3" creationId="{F75CE693-97E9-A180-71B1-8456257DBA22}"/>
          </ac:spMkLst>
        </pc:spChg>
        <pc:spChg chg="del mod topLvl">
          <ac:chgData name="Behague, Sabina" userId="2f9f8379-56ce-455c-81be-d1dc66b28ae7" providerId="ADAL" clId="{09A9127B-C710-45BE-A62F-CE356C3EC2FE}" dt="2024-09-17T17:54:55.658" v="4839" actId="478"/>
          <ac:spMkLst>
            <pc:docMk/>
            <pc:sldMk cId="251445959" sldId="432"/>
            <ac:spMk id="6" creationId="{6A45392D-CF3E-23E4-8AFF-58A5B1EE910C}"/>
          </ac:spMkLst>
        </pc:spChg>
        <pc:spChg chg="del mod topLvl">
          <ac:chgData name="Behague, Sabina" userId="2f9f8379-56ce-455c-81be-d1dc66b28ae7" providerId="ADAL" clId="{09A9127B-C710-45BE-A62F-CE356C3EC2FE}" dt="2024-09-17T18:05:16.596" v="4856" actId="478"/>
          <ac:spMkLst>
            <pc:docMk/>
            <pc:sldMk cId="251445959" sldId="432"/>
            <ac:spMk id="7" creationId="{BFF9E17E-DE2A-EA08-AB2A-444F0DF731BA}"/>
          </ac:spMkLst>
        </pc:spChg>
        <pc:spChg chg="del mod topLvl">
          <ac:chgData name="Behague, Sabina" userId="2f9f8379-56ce-455c-81be-d1dc66b28ae7" providerId="ADAL" clId="{09A9127B-C710-45BE-A62F-CE356C3EC2FE}" dt="2024-09-17T18:05:16.596" v="4856" actId="478"/>
          <ac:spMkLst>
            <pc:docMk/>
            <pc:sldMk cId="251445959" sldId="432"/>
            <ac:spMk id="8" creationId="{E9C07FFB-6067-D404-40E3-22B7FDD006D9}"/>
          </ac:spMkLst>
        </pc:spChg>
        <pc:spChg chg="del mod topLvl">
          <ac:chgData name="Behague, Sabina" userId="2f9f8379-56ce-455c-81be-d1dc66b28ae7" providerId="ADAL" clId="{09A9127B-C710-45BE-A62F-CE356C3EC2FE}" dt="2024-09-17T18:05:16.596" v="4856" actId="478"/>
          <ac:spMkLst>
            <pc:docMk/>
            <pc:sldMk cId="251445959" sldId="432"/>
            <ac:spMk id="9" creationId="{879FEED4-798E-80C8-F334-81D7398FDE56}"/>
          </ac:spMkLst>
        </pc:spChg>
        <pc:spChg chg="mod">
          <ac:chgData name="Behague, Sabina" userId="2f9f8379-56ce-455c-81be-d1dc66b28ae7" providerId="ADAL" clId="{09A9127B-C710-45BE-A62F-CE356C3EC2FE}" dt="2024-09-17T18:28:45.293" v="5156" actId="14100"/>
          <ac:spMkLst>
            <pc:docMk/>
            <pc:sldMk cId="251445959" sldId="432"/>
            <ac:spMk id="10" creationId="{CC6CD33B-5897-4629-B3CE-9ABA2FC8C980}"/>
          </ac:spMkLst>
        </pc:spChg>
        <pc:spChg chg="del">
          <ac:chgData name="Behague, Sabina" userId="2f9f8379-56ce-455c-81be-d1dc66b28ae7" providerId="ADAL" clId="{09A9127B-C710-45BE-A62F-CE356C3EC2FE}" dt="2024-09-17T17:49:06.721" v="4826" actId="478"/>
          <ac:spMkLst>
            <pc:docMk/>
            <pc:sldMk cId="251445959" sldId="432"/>
            <ac:spMk id="11" creationId="{E34055C2-CF85-4599-80B1-A5C7945494C0}"/>
          </ac:spMkLst>
        </pc:spChg>
        <pc:spChg chg="del">
          <ac:chgData name="Behague, Sabina" userId="2f9f8379-56ce-455c-81be-d1dc66b28ae7" providerId="ADAL" clId="{09A9127B-C710-45BE-A62F-CE356C3EC2FE}" dt="2024-09-17T17:50:03.662" v="4831" actId="478"/>
          <ac:spMkLst>
            <pc:docMk/>
            <pc:sldMk cId="251445959" sldId="432"/>
            <ac:spMk id="13" creationId="{8DED80D5-4A0F-40DF-9A5F-85DE260107D2}"/>
          </ac:spMkLst>
        </pc:spChg>
        <pc:spChg chg="del">
          <ac:chgData name="Behague, Sabina" userId="2f9f8379-56ce-455c-81be-d1dc66b28ae7" providerId="ADAL" clId="{09A9127B-C710-45BE-A62F-CE356C3EC2FE}" dt="2024-09-17T17:50:05.461" v="4832" actId="478"/>
          <ac:spMkLst>
            <pc:docMk/>
            <pc:sldMk cId="251445959" sldId="432"/>
            <ac:spMk id="14" creationId="{063A2022-2BB1-4EB8-AFB6-2640C5D81848}"/>
          </ac:spMkLst>
        </pc:spChg>
        <pc:spChg chg="del mod">
          <ac:chgData name="Behague, Sabina" userId="2f9f8379-56ce-455c-81be-d1dc66b28ae7" providerId="ADAL" clId="{09A9127B-C710-45BE-A62F-CE356C3EC2FE}" dt="2024-09-17T17:50:01.967" v="4830" actId="478"/>
          <ac:spMkLst>
            <pc:docMk/>
            <pc:sldMk cId="251445959" sldId="432"/>
            <ac:spMk id="15" creationId="{714FF175-CD7E-4445-8F79-3075240E2794}"/>
          </ac:spMkLst>
        </pc:spChg>
        <pc:spChg chg="del mod topLvl">
          <ac:chgData name="Behague, Sabina" userId="2f9f8379-56ce-455c-81be-d1dc66b28ae7" providerId="ADAL" clId="{09A9127B-C710-45BE-A62F-CE356C3EC2FE}" dt="2024-09-17T18:05:16.596" v="4856" actId="478"/>
          <ac:spMkLst>
            <pc:docMk/>
            <pc:sldMk cId="251445959" sldId="432"/>
            <ac:spMk id="16" creationId="{02F9A9B9-9D2B-F4E2-8381-0A1754525613}"/>
          </ac:spMkLst>
        </pc:spChg>
        <pc:spChg chg="del mod topLvl">
          <ac:chgData name="Behague, Sabina" userId="2f9f8379-56ce-455c-81be-d1dc66b28ae7" providerId="ADAL" clId="{09A9127B-C710-45BE-A62F-CE356C3EC2FE}" dt="2024-09-17T18:05:19.355" v="4857" actId="478"/>
          <ac:spMkLst>
            <pc:docMk/>
            <pc:sldMk cId="251445959" sldId="432"/>
            <ac:spMk id="17" creationId="{44AC0880-700B-66B9-7803-E3A199533FC8}"/>
          </ac:spMkLst>
        </pc:spChg>
        <pc:spChg chg="del mod topLvl">
          <ac:chgData name="Behague, Sabina" userId="2f9f8379-56ce-455c-81be-d1dc66b28ae7" providerId="ADAL" clId="{09A9127B-C710-45BE-A62F-CE356C3EC2FE}" dt="2024-09-17T18:05:19.355" v="4857" actId="478"/>
          <ac:spMkLst>
            <pc:docMk/>
            <pc:sldMk cId="251445959" sldId="432"/>
            <ac:spMk id="18" creationId="{A85CB490-75AC-DFF6-1659-B14F3ED5CB50}"/>
          </ac:spMkLst>
        </pc:spChg>
        <pc:spChg chg="del mod topLvl">
          <ac:chgData name="Behague, Sabina" userId="2f9f8379-56ce-455c-81be-d1dc66b28ae7" providerId="ADAL" clId="{09A9127B-C710-45BE-A62F-CE356C3EC2FE}" dt="2024-09-17T18:05:19.355" v="4857" actId="478"/>
          <ac:spMkLst>
            <pc:docMk/>
            <pc:sldMk cId="251445959" sldId="432"/>
            <ac:spMk id="19" creationId="{A7542C1F-2388-6C3C-71BB-B80F1C230225}"/>
          </ac:spMkLst>
        </pc:spChg>
        <pc:spChg chg="del mod topLvl">
          <ac:chgData name="Behague, Sabina" userId="2f9f8379-56ce-455c-81be-d1dc66b28ae7" providerId="ADAL" clId="{09A9127B-C710-45BE-A62F-CE356C3EC2FE}" dt="2024-09-17T18:05:19.355" v="4857" actId="478"/>
          <ac:spMkLst>
            <pc:docMk/>
            <pc:sldMk cId="251445959" sldId="432"/>
            <ac:spMk id="20" creationId="{A148C3BC-7207-9D23-6F4E-22C839388A84}"/>
          </ac:spMkLst>
        </pc:spChg>
        <pc:spChg chg="del mod topLvl">
          <ac:chgData name="Behague, Sabina" userId="2f9f8379-56ce-455c-81be-d1dc66b28ae7" providerId="ADAL" clId="{09A9127B-C710-45BE-A62F-CE356C3EC2FE}" dt="2024-09-17T18:05:16.596" v="4856" actId="478"/>
          <ac:spMkLst>
            <pc:docMk/>
            <pc:sldMk cId="251445959" sldId="432"/>
            <ac:spMk id="21" creationId="{EF4D0256-5790-E9EF-49A6-24102DF46505}"/>
          </ac:spMkLst>
        </pc:spChg>
        <pc:spChg chg="del mod topLvl">
          <ac:chgData name="Behague, Sabina" userId="2f9f8379-56ce-455c-81be-d1dc66b28ae7" providerId="ADAL" clId="{09A9127B-C710-45BE-A62F-CE356C3EC2FE}" dt="2024-09-17T18:05:16.596" v="4856" actId="478"/>
          <ac:spMkLst>
            <pc:docMk/>
            <pc:sldMk cId="251445959" sldId="432"/>
            <ac:spMk id="22" creationId="{9995AD5B-54DF-6249-41D4-4A7A4669EE72}"/>
          </ac:spMkLst>
        </pc:spChg>
        <pc:spChg chg="del mod topLvl">
          <ac:chgData name="Behague, Sabina" userId="2f9f8379-56ce-455c-81be-d1dc66b28ae7" providerId="ADAL" clId="{09A9127B-C710-45BE-A62F-CE356C3EC2FE}" dt="2024-09-17T18:05:16.596" v="4856" actId="478"/>
          <ac:spMkLst>
            <pc:docMk/>
            <pc:sldMk cId="251445959" sldId="432"/>
            <ac:spMk id="23" creationId="{7FBFA17C-8A76-9739-2D01-3FE2E2CF8CCE}"/>
          </ac:spMkLst>
        </pc:spChg>
        <pc:spChg chg="del mod topLvl">
          <ac:chgData name="Behague, Sabina" userId="2f9f8379-56ce-455c-81be-d1dc66b28ae7" providerId="ADAL" clId="{09A9127B-C710-45BE-A62F-CE356C3EC2FE}" dt="2024-09-17T18:05:16.596" v="4856" actId="478"/>
          <ac:spMkLst>
            <pc:docMk/>
            <pc:sldMk cId="251445959" sldId="432"/>
            <ac:spMk id="24" creationId="{ABA0755E-2E57-6270-FF78-6DF75415A100}"/>
          </ac:spMkLst>
        </pc:spChg>
        <pc:spChg chg="del mod topLvl">
          <ac:chgData name="Behague, Sabina" userId="2f9f8379-56ce-455c-81be-d1dc66b28ae7" providerId="ADAL" clId="{09A9127B-C710-45BE-A62F-CE356C3EC2FE}" dt="2024-09-17T18:05:16.596" v="4856" actId="478"/>
          <ac:spMkLst>
            <pc:docMk/>
            <pc:sldMk cId="251445959" sldId="432"/>
            <ac:spMk id="25" creationId="{D89ED74F-D6BC-24B0-639A-50CD5DF2EEA5}"/>
          </ac:spMkLst>
        </pc:spChg>
        <pc:spChg chg="del mod topLvl">
          <ac:chgData name="Behague, Sabina" userId="2f9f8379-56ce-455c-81be-d1dc66b28ae7" providerId="ADAL" clId="{09A9127B-C710-45BE-A62F-CE356C3EC2FE}" dt="2024-09-17T18:05:16.596" v="4856" actId="478"/>
          <ac:spMkLst>
            <pc:docMk/>
            <pc:sldMk cId="251445959" sldId="432"/>
            <ac:spMk id="26" creationId="{CCE2F7DB-E8DA-2232-442C-094DDCF9D277}"/>
          </ac:spMkLst>
        </pc:spChg>
        <pc:spChg chg="del mod topLvl">
          <ac:chgData name="Behague, Sabina" userId="2f9f8379-56ce-455c-81be-d1dc66b28ae7" providerId="ADAL" clId="{09A9127B-C710-45BE-A62F-CE356C3EC2FE}" dt="2024-09-17T18:05:16.596" v="4856" actId="478"/>
          <ac:spMkLst>
            <pc:docMk/>
            <pc:sldMk cId="251445959" sldId="432"/>
            <ac:spMk id="27" creationId="{03CDE2F7-FD52-23C8-FE11-EF3EEC9A5CE5}"/>
          </ac:spMkLst>
        </pc:spChg>
        <pc:spChg chg="del mod topLvl">
          <ac:chgData name="Behague, Sabina" userId="2f9f8379-56ce-455c-81be-d1dc66b28ae7" providerId="ADAL" clId="{09A9127B-C710-45BE-A62F-CE356C3EC2FE}" dt="2024-09-17T18:05:16.596" v="4856" actId="478"/>
          <ac:spMkLst>
            <pc:docMk/>
            <pc:sldMk cId="251445959" sldId="432"/>
            <ac:spMk id="28" creationId="{851EFA43-EE0C-56F8-7BBC-C5CC2147B72B}"/>
          </ac:spMkLst>
        </pc:spChg>
        <pc:spChg chg="del mod topLvl">
          <ac:chgData name="Behague, Sabina" userId="2f9f8379-56ce-455c-81be-d1dc66b28ae7" providerId="ADAL" clId="{09A9127B-C710-45BE-A62F-CE356C3EC2FE}" dt="2024-09-17T18:05:16.596" v="4856" actId="478"/>
          <ac:spMkLst>
            <pc:docMk/>
            <pc:sldMk cId="251445959" sldId="432"/>
            <ac:spMk id="29" creationId="{7762945A-DE26-A4D7-692A-BD9ED6CEA4B6}"/>
          </ac:spMkLst>
        </pc:spChg>
        <pc:spChg chg="del mod topLvl">
          <ac:chgData name="Behague, Sabina" userId="2f9f8379-56ce-455c-81be-d1dc66b28ae7" providerId="ADAL" clId="{09A9127B-C710-45BE-A62F-CE356C3EC2FE}" dt="2024-09-17T18:05:16.596" v="4856" actId="478"/>
          <ac:spMkLst>
            <pc:docMk/>
            <pc:sldMk cId="251445959" sldId="432"/>
            <ac:spMk id="30" creationId="{10DAC7B4-A58D-1EAB-B1D7-D176C59EA566}"/>
          </ac:spMkLst>
        </pc:spChg>
        <pc:spChg chg="del mod topLvl">
          <ac:chgData name="Behague, Sabina" userId="2f9f8379-56ce-455c-81be-d1dc66b28ae7" providerId="ADAL" clId="{09A9127B-C710-45BE-A62F-CE356C3EC2FE}" dt="2024-09-17T18:05:16.596" v="4856" actId="478"/>
          <ac:spMkLst>
            <pc:docMk/>
            <pc:sldMk cId="251445959" sldId="432"/>
            <ac:spMk id="31" creationId="{3952B330-019B-C9BF-AED9-C96768EAE36E}"/>
          </ac:spMkLst>
        </pc:spChg>
        <pc:spChg chg="del mod topLvl">
          <ac:chgData name="Behague, Sabina" userId="2f9f8379-56ce-455c-81be-d1dc66b28ae7" providerId="ADAL" clId="{09A9127B-C710-45BE-A62F-CE356C3EC2FE}" dt="2024-09-17T18:05:03.426" v="4847" actId="478"/>
          <ac:spMkLst>
            <pc:docMk/>
            <pc:sldMk cId="251445959" sldId="432"/>
            <ac:spMk id="32" creationId="{E1151899-97BE-5A99-6F93-7605F48102F1}"/>
          </ac:spMkLst>
        </pc:spChg>
        <pc:spChg chg="del mod topLvl">
          <ac:chgData name="Behague, Sabina" userId="2f9f8379-56ce-455c-81be-d1dc66b28ae7" providerId="ADAL" clId="{09A9127B-C710-45BE-A62F-CE356C3EC2FE}" dt="2024-09-17T18:05:10.263" v="4854" actId="478"/>
          <ac:spMkLst>
            <pc:docMk/>
            <pc:sldMk cId="251445959" sldId="432"/>
            <ac:spMk id="33" creationId="{EA5E717E-F13E-07AB-3B6B-3C3ECDA66E4E}"/>
          </ac:spMkLst>
        </pc:spChg>
        <pc:spChg chg="del mod topLvl">
          <ac:chgData name="Behague, Sabina" userId="2f9f8379-56ce-455c-81be-d1dc66b28ae7" providerId="ADAL" clId="{09A9127B-C710-45BE-A62F-CE356C3EC2FE}" dt="2024-09-17T18:05:09.484" v="4853" actId="478"/>
          <ac:spMkLst>
            <pc:docMk/>
            <pc:sldMk cId="251445959" sldId="432"/>
            <ac:spMk id="34" creationId="{2846831A-65FD-637F-1CF6-48DFD6F22786}"/>
          </ac:spMkLst>
        </pc:spChg>
        <pc:spChg chg="del mod topLvl">
          <ac:chgData name="Behague, Sabina" userId="2f9f8379-56ce-455c-81be-d1dc66b28ae7" providerId="ADAL" clId="{09A9127B-C710-45BE-A62F-CE356C3EC2FE}" dt="2024-09-17T18:05:16.596" v="4856" actId="478"/>
          <ac:spMkLst>
            <pc:docMk/>
            <pc:sldMk cId="251445959" sldId="432"/>
            <ac:spMk id="35" creationId="{A8F3DFCE-F3F2-C19B-E564-64F08663C18B}"/>
          </ac:spMkLst>
        </pc:spChg>
        <pc:spChg chg="del mod topLvl">
          <ac:chgData name="Behague, Sabina" userId="2f9f8379-56ce-455c-81be-d1dc66b28ae7" providerId="ADAL" clId="{09A9127B-C710-45BE-A62F-CE356C3EC2FE}" dt="2024-09-17T18:05:07.851" v="4852" actId="478"/>
          <ac:spMkLst>
            <pc:docMk/>
            <pc:sldMk cId="251445959" sldId="432"/>
            <ac:spMk id="36" creationId="{82E3D4C1-DF10-B504-ABE9-F52277647FA1}"/>
          </ac:spMkLst>
        </pc:spChg>
        <pc:spChg chg="del mod topLvl">
          <ac:chgData name="Behague, Sabina" userId="2f9f8379-56ce-455c-81be-d1dc66b28ae7" providerId="ADAL" clId="{09A9127B-C710-45BE-A62F-CE356C3EC2FE}" dt="2024-09-17T18:05:19.355" v="4857" actId="478"/>
          <ac:spMkLst>
            <pc:docMk/>
            <pc:sldMk cId="251445959" sldId="432"/>
            <ac:spMk id="37" creationId="{7350E1EA-E4EE-B839-DD74-D90F63C928B2}"/>
          </ac:spMkLst>
        </pc:spChg>
        <pc:spChg chg="del mod topLvl">
          <ac:chgData name="Behague, Sabina" userId="2f9f8379-56ce-455c-81be-d1dc66b28ae7" providerId="ADAL" clId="{09A9127B-C710-45BE-A62F-CE356C3EC2FE}" dt="2024-09-17T18:05:05.241" v="4849" actId="478"/>
          <ac:spMkLst>
            <pc:docMk/>
            <pc:sldMk cId="251445959" sldId="432"/>
            <ac:spMk id="38" creationId="{1F4F57EC-29E9-D36F-B8AD-BE350E5C1BF8}"/>
          </ac:spMkLst>
        </pc:spChg>
        <pc:spChg chg="del mod topLvl">
          <ac:chgData name="Behague, Sabina" userId="2f9f8379-56ce-455c-81be-d1dc66b28ae7" providerId="ADAL" clId="{09A9127B-C710-45BE-A62F-CE356C3EC2FE}" dt="2024-09-17T18:05:06.860" v="4851" actId="478"/>
          <ac:spMkLst>
            <pc:docMk/>
            <pc:sldMk cId="251445959" sldId="432"/>
            <ac:spMk id="39" creationId="{BCC64DCC-40AD-524E-A96F-5475264AF1FD}"/>
          </ac:spMkLst>
        </pc:spChg>
        <pc:spChg chg="del mod topLvl">
          <ac:chgData name="Behague, Sabina" userId="2f9f8379-56ce-455c-81be-d1dc66b28ae7" providerId="ADAL" clId="{09A9127B-C710-45BE-A62F-CE356C3EC2FE}" dt="2024-09-17T18:05:04.205" v="4848" actId="478"/>
          <ac:spMkLst>
            <pc:docMk/>
            <pc:sldMk cId="251445959" sldId="432"/>
            <ac:spMk id="40" creationId="{8CA1DCCD-F234-E733-5E16-829F7172B850}"/>
          </ac:spMkLst>
        </pc:spChg>
        <pc:spChg chg="del mod topLvl">
          <ac:chgData name="Behague, Sabina" userId="2f9f8379-56ce-455c-81be-d1dc66b28ae7" providerId="ADAL" clId="{09A9127B-C710-45BE-A62F-CE356C3EC2FE}" dt="2024-09-17T18:05:06.125" v="4850" actId="478"/>
          <ac:spMkLst>
            <pc:docMk/>
            <pc:sldMk cId="251445959" sldId="432"/>
            <ac:spMk id="41" creationId="{1D6B706C-7690-CB32-E446-F4C8B0F082EB}"/>
          </ac:spMkLst>
        </pc:spChg>
        <pc:spChg chg="add del mod topLvl">
          <ac:chgData name="Behague, Sabina" userId="2f9f8379-56ce-455c-81be-d1dc66b28ae7" providerId="ADAL" clId="{09A9127B-C710-45BE-A62F-CE356C3EC2FE}" dt="2024-09-17T18:06:39.304" v="4869" actId="165"/>
          <ac:spMkLst>
            <pc:docMk/>
            <pc:sldMk cId="251445959" sldId="432"/>
            <ac:spMk id="47" creationId="{86D8B3D5-94C5-9900-2224-260A1E7AECDB}"/>
          </ac:spMkLst>
        </pc:spChg>
        <pc:spChg chg="add del mod topLvl">
          <ac:chgData name="Behague, Sabina" userId="2f9f8379-56ce-455c-81be-d1dc66b28ae7" providerId="ADAL" clId="{09A9127B-C710-45BE-A62F-CE356C3EC2FE}" dt="2024-09-17T18:06:39.304" v="4869" actId="165"/>
          <ac:spMkLst>
            <pc:docMk/>
            <pc:sldMk cId="251445959" sldId="432"/>
            <ac:spMk id="48" creationId="{DF9930E4-69DA-6A3A-6F91-03766D6A4515}"/>
          </ac:spMkLst>
        </pc:spChg>
        <pc:spChg chg="add del mod topLvl">
          <ac:chgData name="Behague, Sabina" userId="2f9f8379-56ce-455c-81be-d1dc66b28ae7" providerId="ADAL" clId="{09A9127B-C710-45BE-A62F-CE356C3EC2FE}" dt="2024-09-17T18:06:39.304" v="4869" actId="165"/>
          <ac:spMkLst>
            <pc:docMk/>
            <pc:sldMk cId="251445959" sldId="432"/>
            <ac:spMk id="49" creationId="{38FCF63F-6951-2617-E842-8806B09AA33E}"/>
          </ac:spMkLst>
        </pc:spChg>
        <pc:spChg chg="add del mod topLvl">
          <ac:chgData name="Behague, Sabina" userId="2f9f8379-56ce-455c-81be-d1dc66b28ae7" providerId="ADAL" clId="{09A9127B-C710-45BE-A62F-CE356C3EC2FE}" dt="2024-09-17T18:06:39.304" v="4869" actId="165"/>
          <ac:spMkLst>
            <pc:docMk/>
            <pc:sldMk cId="251445959" sldId="432"/>
            <ac:spMk id="50" creationId="{A770896C-6FEF-8960-8A81-AC00AC58EC14}"/>
          </ac:spMkLst>
        </pc:spChg>
        <pc:spChg chg="add del mod topLvl">
          <ac:chgData name="Behague, Sabina" userId="2f9f8379-56ce-455c-81be-d1dc66b28ae7" providerId="ADAL" clId="{09A9127B-C710-45BE-A62F-CE356C3EC2FE}" dt="2024-09-17T18:06:39.304" v="4869" actId="165"/>
          <ac:spMkLst>
            <pc:docMk/>
            <pc:sldMk cId="251445959" sldId="432"/>
            <ac:spMk id="51" creationId="{83C64B84-FA24-373D-3118-4815C55CA236}"/>
          </ac:spMkLst>
        </pc:spChg>
        <pc:spChg chg="add del mod topLvl">
          <ac:chgData name="Behague, Sabina" userId="2f9f8379-56ce-455c-81be-d1dc66b28ae7" providerId="ADAL" clId="{09A9127B-C710-45BE-A62F-CE356C3EC2FE}" dt="2024-09-17T18:06:39.304" v="4869" actId="165"/>
          <ac:spMkLst>
            <pc:docMk/>
            <pc:sldMk cId="251445959" sldId="432"/>
            <ac:spMk id="52" creationId="{95D40C52-4E26-853F-0316-F8C3B8E4A472}"/>
          </ac:spMkLst>
        </pc:spChg>
        <pc:spChg chg="add del mod topLvl">
          <ac:chgData name="Behague, Sabina" userId="2f9f8379-56ce-455c-81be-d1dc66b28ae7" providerId="ADAL" clId="{09A9127B-C710-45BE-A62F-CE356C3EC2FE}" dt="2024-09-17T18:06:39.304" v="4869" actId="165"/>
          <ac:spMkLst>
            <pc:docMk/>
            <pc:sldMk cId="251445959" sldId="432"/>
            <ac:spMk id="53" creationId="{015FBA3A-C980-32AE-4B66-E0D4C8362534}"/>
          </ac:spMkLst>
        </pc:spChg>
        <pc:spChg chg="add del mod topLvl">
          <ac:chgData name="Behague, Sabina" userId="2f9f8379-56ce-455c-81be-d1dc66b28ae7" providerId="ADAL" clId="{09A9127B-C710-45BE-A62F-CE356C3EC2FE}" dt="2024-09-17T18:06:39.304" v="4869" actId="165"/>
          <ac:spMkLst>
            <pc:docMk/>
            <pc:sldMk cId="251445959" sldId="432"/>
            <ac:spMk id="54" creationId="{0945F38B-C9F0-EF56-D394-0D8360A34E77}"/>
          </ac:spMkLst>
        </pc:spChg>
        <pc:spChg chg="add del mod topLvl">
          <ac:chgData name="Behague, Sabina" userId="2f9f8379-56ce-455c-81be-d1dc66b28ae7" providerId="ADAL" clId="{09A9127B-C710-45BE-A62F-CE356C3EC2FE}" dt="2024-09-17T18:06:39.304" v="4869" actId="165"/>
          <ac:spMkLst>
            <pc:docMk/>
            <pc:sldMk cId="251445959" sldId="432"/>
            <ac:spMk id="55" creationId="{12F3AA5E-7B0B-E791-172A-936A5D75C945}"/>
          </ac:spMkLst>
        </pc:spChg>
        <pc:spChg chg="add del mod topLvl">
          <ac:chgData name="Behague, Sabina" userId="2f9f8379-56ce-455c-81be-d1dc66b28ae7" providerId="ADAL" clId="{09A9127B-C710-45BE-A62F-CE356C3EC2FE}" dt="2024-09-17T18:06:39.304" v="4869" actId="165"/>
          <ac:spMkLst>
            <pc:docMk/>
            <pc:sldMk cId="251445959" sldId="432"/>
            <ac:spMk id="56" creationId="{43AEBD26-6BE6-C87F-0D79-3D12FB088C3E}"/>
          </ac:spMkLst>
        </pc:spChg>
        <pc:spChg chg="add del mod topLvl">
          <ac:chgData name="Behague, Sabina" userId="2f9f8379-56ce-455c-81be-d1dc66b28ae7" providerId="ADAL" clId="{09A9127B-C710-45BE-A62F-CE356C3EC2FE}" dt="2024-09-17T18:06:39.304" v="4869" actId="165"/>
          <ac:spMkLst>
            <pc:docMk/>
            <pc:sldMk cId="251445959" sldId="432"/>
            <ac:spMk id="57" creationId="{831E5764-FD56-6BAD-187D-F4F72885191A}"/>
          </ac:spMkLst>
        </pc:spChg>
        <pc:spChg chg="add del mod topLvl">
          <ac:chgData name="Behague, Sabina" userId="2f9f8379-56ce-455c-81be-d1dc66b28ae7" providerId="ADAL" clId="{09A9127B-C710-45BE-A62F-CE356C3EC2FE}" dt="2024-09-17T18:06:39.304" v="4869" actId="165"/>
          <ac:spMkLst>
            <pc:docMk/>
            <pc:sldMk cId="251445959" sldId="432"/>
            <ac:spMk id="58" creationId="{560BB1A4-E815-8ECA-49B2-7FB4890876AE}"/>
          </ac:spMkLst>
        </pc:spChg>
        <pc:spChg chg="del mod topLvl">
          <ac:chgData name="Behague, Sabina" userId="2f9f8379-56ce-455c-81be-d1dc66b28ae7" providerId="ADAL" clId="{09A9127B-C710-45BE-A62F-CE356C3EC2FE}" dt="2024-09-17T18:07:14.630" v="4877" actId="478"/>
          <ac:spMkLst>
            <pc:docMk/>
            <pc:sldMk cId="251445959" sldId="432"/>
            <ac:spMk id="60" creationId="{A50EBDB0-24B1-144B-9A11-D8C97C597729}"/>
          </ac:spMkLst>
        </pc:spChg>
        <pc:spChg chg="mod topLvl">
          <ac:chgData name="Behague, Sabina" userId="2f9f8379-56ce-455c-81be-d1dc66b28ae7" providerId="ADAL" clId="{09A9127B-C710-45BE-A62F-CE356C3EC2FE}" dt="2024-09-17T18:27:28.668" v="5150" actId="207"/>
          <ac:spMkLst>
            <pc:docMk/>
            <pc:sldMk cId="251445959" sldId="432"/>
            <ac:spMk id="61" creationId="{0010F923-07F3-DFA1-5F22-9A3061811971}"/>
          </ac:spMkLst>
        </pc:spChg>
        <pc:spChg chg="mod topLvl">
          <ac:chgData name="Behague, Sabina" userId="2f9f8379-56ce-455c-81be-d1dc66b28ae7" providerId="ADAL" clId="{09A9127B-C710-45BE-A62F-CE356C3EC2FE}" dt="2024-09-17T18:28:14.712" v="5153" actId="207"/>
          <ac:spMkLst>
            <pc:docMk/>
            <pc:sldMk cId="251445959" sldId="432"/>
            <ac:spMk id="62" creationId="{316B5792-93E6-8880-CE59-4F012A6DB75B}"/>
          </ac:spMkLst>
        </pc:spChg>
        <pc:spChg chg="mod topLvl">
          <ac:chgData name="Behague, Sabina" userId="2f9f8379-56ce-455c-81be-d1dc66b28ae7" providerId="ADAL" clId="{09A9127B-C710-45BE-A62F-CE356C3EC2FE}" dt="2024-09-17T18:08:07.546" v="4883" actId="207"/>
          <ac:spMkLst>
            <pc:docMk/>
            <pc:sldMk cId="251445959" sldId="432"/>
            <ac:spMk id="63" creationId="{4BB59245-40B8-C6B2-3A6F-92E5FA893505}"/>
          </ac:spMkLst>
        </pc:spChg>
        <pc:spChg chg="mod topLvl">
          <ac:chgData name="Behague, Sabina" userId="2f9f8379-56ce-455c-81be-d1dc66b28ae7" providerId="ADAL" clId="{09A9127B-C710-45BE-A62F-CE356C3EC2FE}" dt="2024-09-17T18:08:07.546" v="4883" actId="207"/>
          <ac:spMkLst>
            <pc:docMk/>
            <pc:sldMk cId="251445959" sldId="432"/>
            <ac:spMk id="64" creationId="{7286FEC2-E931-ED18-0635-15E5A297EC57}"/>
          </ac:spMkLst>
        </pc:spChg>
        <pc:spChg chg="mod topLvl">
          <ac:chgData name="Behague, Sabina" userId="2f9f8379-56ce-455c-81be-d1dc66b28ae7" providerId="ADAL" clId="{09A9127B-C710-45BE-A62F-CE356C3EC2FE}" dt="2024-09-17T18:28:23.722" v="5154" actId="207"/>
          <ac:spMkLst>
            <pc:docMk/>
            <pc:sldMk cId="251445959" sldId="432"/>
            <ac:spMk id="65" creationId="{8FE87D31-4753-6F64-9CE8-D22037DDD0C7}"/>
          </ac:spMkLst>
        </pc:spChg>
        <pc:spChg chg="mod topLvl">
          <ac:chgData name="Behague, Sabina" userId="2f9f8379-56ce-455c-81be-d1dc66b28ae7" providerId="ADAL" clId="{09A9127B-C710-45BE-A62F-CE356C3EC2FE}" dt="2024-09-17T18:08:07.546" v="4883" actId="207"/>
          <ac:spMkLst>
            <pc:docMk/>
            <pc:sldMk cId="251445959" sldId="432"/>
            <ac:spMk id="66" creationId="{17AD817D-E347-9CE2-A554-21EB6AEC0BA7}"/>
          </ac:spMkLst>
        </pc:spChg>
        <pc:spChg chg="mod topLvl">
          <ac:chgData name="Behague, Sabina" userId="2f9f8379-56ce-455c-81be-d1dc66b28ae7" providerId="ADAL" clId="{09A9127B-C710-45BE-A62F-CE356C3EC2FE}" dt="2024-09-17T18:28:08.118" v="5152" actId="207"/>
          <ac:spMkLst>
            <pc:docMk/>
            <pc:sldMk cId="251445959" sldId="432"/>
            <ac:spMk id="67" creationId="{8133086E-D2D6-AE16-F5D1-594374107E73}"/>
          </ac:spMkLst>
        </pc:spChg>
        <pc:spChg chg="mod topLvl">
          <ac:chgData name="Behague, Sabina" userId="2f9f8379-56ce-455c-81be-d1dc66b28ae7" providerId="ADAL" clId="{09A9127B-C710-45BE-A62F-CE356C3EC2FE}" dt="2024-09-17T18:28:35.201" v="5155" actId="207"/>
          <ac:spMkLst>
            <pc:docMk/>
            <pc:sldMk cId="251445959" sldId="432"/>
            <ac:spMk id="68" creationId="{4518BD85-579F-D65C-5A95-68070CB74843}"/>
          </ac:spMkLst>
        </pc:spChg>
        <pc:spChg chg="mod topLvl">
          <ac:chgData name="Behague, Sabina" userId="2f9f8379-56ce-455c-81be-d1dc66b28ae7" providerId="ADAL" clId="{09A9127B-C710-45BE-A62F-CE356C3EC2FE}" dt="2024-09-17T18:27:34.026" v="5151" actId="207"/>
          <ac:spMkLst>
            <pc:docMk/>
            <pc:sldMk cId="251445959" sldId="432"/>
            <ac:spMk id="69" creationId="{26E1BDF7-8B5B-2DAB-882C-6AE4BB093C30}"/>
          </ac:spMkLst>
        </pc:spChg>
        <pc:spChg chg="mod topLvl">
          <ac:chgData name="Behague, Sabina" userId="2f9f8379-56ce-455c-81be-d1dc66b28ae7" providerId="ADAL" clId="{09A9127B-C710-45BE-A62F-CE356C3EC2FE}" dt="2024-09-17T18:08:07.546" v="4883" actId="207"/>
          <ac:spMkLst>
            <pc:docMk/>
            <pc:sldMk cId="251445959" sldId="432"/>
            <ac:spMk id="70" creationId="{51F145BC-9E06-0BE8-027C-D0193DC4E00E}"/>
          </ac:spMkLst>
        </pc:spChg>
        <pc:spChg chg="mod topLvl">
          <ac:chgData name="Behague, Sabina" userId="2f9f8379-56ce-455c-81be-d1dc66b28ae7" providerId="ADAL" clId="{09A9127B-C710-45BE-A62F-CE356C3EC2FE}" dt="2024-09-17T18:27:18.542" v="5149" actId="207"/>
          <ac:spMkLst>
            <pc:docMk/>
            <pc:sldMk cId="251445959" sldId="432"/>
            <ac:spMk id="71" creationId="{85578D49-CAD5-DDDB-0B99-183DF6C1523B}"/>
          </ac:spMkLst>
        </pc:spChg>
        <pc:spChg chg="add mod">
          <ac:chgData name="Behague, Sabina" userId="2f9f8379-56ce-455c-81be-d1dc66b28ae7" providerId="ADAL" clId="{09A9127B-C710-45BE-A62F-CE356C3EC2FE}" dt="2024-09-17T18:24:50.870" v="5121" actId="20577"/>
          <ac:spMkLst>
            <pc:docMk/>
            <pc:sldMk cId="251445959" sldId="432"/>
            <ac:spMk id="72" creationId="{B099A2FB-545B-E191-7D97-2D8FBAE70EF6}"/>
          </ac:spMkLst>
        </pc:spChg>
        <pc:spChg chg="add mod">
          <ac:chgData name="Behague, Sabina" userId="2f9f8379-56ce-455c-81be-d1dc66b28ae7" providerId="ADAL" clId="{09A9127B-C710-45BE-A62F-CE356C3EC2FE}" dt="2024-09-17T20:19:57.835" v="5419" actId="1076"/>
          <ac:spMkLst>
            <pc:docMk/>
            <pc:sldMk cId="251445959" sldId="432"/>
            <ac:spMk id="73" creationId="{E38A8C2E-5063-328B-5E49-1C2E755A0730}"/>
          </ac:spMkLst>
        </pc:spChg>
        <pc:spChg chg="add mod">
          <ac:chgData name="Behague, Sabina" userId="2f9f8379-56ce-455c-81be-d1dc66b28ae7" providerId="ADAL" clId="{09A9127B-C710-45BE-A62F-CE356C3EC2FE}" dt="2024-09-17T20:20:02.779" v="5420" actId="207"/>
          <ac:spMkLst>
            <pc:docMk/>
            <pc:sldMk cId="251445959" sldId="432"/>
            <ac:spMk id="74" creationId="{79B03611-B07F-9306-A9FD-8714A8A76DC9}"/>
          </ac:spMkLst>
        </pc:spChg>
        <pc:spChg chg="add mod">
          <ac:chgData name="Behague, Sabina" userId="2f9f8379-56ce-455c-81be-d1dc66b28ae7" providerId="ADAL" clId="{09A9127B-C710-45BE-A62F-CE356C3EC2FE}" dt="2024-09-17T18:24:40.845" v="5117" actId="20577"/>
          <ac:spMkLst>
            <pc:docMk/>
            <pc:sldMk cId="251445959" sldId="432"/>
            <ac:spMk id="75" creationId="{D5EB2EBE-3F81-A1BB-E797-E3A2251E034D}"/>
          </ac:spMkLst>
        </pc:spChg>
        <pc:spChg chg="add mod">
          <ac:chgData name="Behague, Sabina" userId="2f9f8379-56ce-455c-81be-d1dc66b28ae7" providerId="ADAL" clId="{09A9127B-C710-45BE-A62F-CE356C3EC2FE}" dt="2024-09-17T18:24:22.009" v="5108" actId="20577"/>
          <ac:spMkLst>
            <pc:docMk/>
            <pc:sldMk cId="251445959" sldId="432"/>
            <ac:spMk id="76" creationId="{C149B78C-73D8-F6B3-D037-3301A7ADABE6}"/>
          </ac:spMkLst>
        </pc:spChg>
        <pc:spChg chg="add mod">
          <ac:chgData name="Behague, Sabina" userId="2f9f8379-56ce-455c-81be-d1dc66b28ae7" providerId="ADAL" clId="{09A9127B-C710-45BE-A62F-CE356C3EC2FE}" dt="2024-09-17T18:24:57.076" v="5125" actId="20577"/>
          <ac:spMkLst>
            <pc:docMk/>
            <pc:sldMk cId="251445959" sldId="432"/>
            <ac:spMk id="77" creationId="{6CFCCB28-61F6-2EB8-A45B-C0B3EFF29A1E}"/>
          </ac:spMkLst>
        </pc:spChg>
        <pc:spChg chg="add mod">
          <ac:chgData name="Behague, Sabina" userId="2f9f8379-56ce-455c-81be-d1dc66b28ae7" providerId="ADAL" clId="{09A9127B-C710-45BE-A62F-CE356C3EC2FE}" dt="2024-09-17T20:20:13.744" v="5421" actId="1076"/>
          <ac:spMkLst>
            <pc:docMk/>
            <pc:sldMk cId="251445959" sldId="432"/>
            <ac:spMk id="78" creationId="{8C024774-546E-686C-5183-9484A2C4DBF4}"/>
          </ac:spMkLst>
        </pc:spChg>
        <pc:spChg chg="add mod">
          <ac:chgData name="Behague, Sabina" userId="2f9f8379-56ce-455c-81be-d1dc66b28ae7" providerId="ADAL" clId="{09A9127B-C710-45BE-A62F-CE356C3EC2FE}" dt="2024-09-17T20:19:40.789" v="5417" actId="207"/>
          <ac:spMkLst>
            <pc:docMk/>
            <pc:sldMk cId="251445959" sldId="432"/>
            <ac:spMk id="79" creationId="{85CEFB06-FA5C-80EA-4D7E-D91C6E17F49B}"/>
          </ac:spMkLst>
        </pc:spChg>
        <pc:spChg chg="add mod">
          <ac:chgData name="Behague, Sabina" userId="2f9f8379-56ce-455c-81be-d1dc66b28ae7" providerId="ADAL" clId="{09A9127B-C710-45BE-A62F-CE356C3EC2FE}" dt="2024-09-17T18:24:11.164" v="5104" actId="1076"/>
          <ac:spMkLst>
            <pc:docMk/>
            <pc:sldMk cId="251445959" sldId="432"/>
            <ac:spMk id="80" creationId="{8FC0948B-9C38-856F-1673-362C2234A4EB}"/>
          </ac:spMkLst>
        </pc:spChg>
        <pc:spChg chg="add mod">
          <ac:chgData name="Behague, Sabina" userId="2f9f8379-56ce-455c-81be-d1dc66b28ae7" providerId="ADAL" clId="{09A9127B-C710-45BE-A62F-CE356C3EC2FE}" dt="2024-09-17T18:23:17.180" v="5086" actId="20577"/>
          <ac:spMkLst>
            <pc:docMk/>
            <pc:sldMk cId="251445959" sldId="432"/>
            <ac:spMk id="88" creationId="{E37A801C-E063-8DBB-A3B3-A6954BF385A4}"/>
          </ac:spMkLst>
        </pc:spChg>
        <pc:spChg chg="add mod">
          <ac:chgData name="Behague, Sabina" userId="2f9f8379-56ce-455c-81be-d1dc66b28ae7" providerId="ADAL" clId="{09A9127B-C710-45BE-A62F-CE356C3EC2FE}" dt="2024-09-17T18:25:55.669" v="5141" actId="1076"/>
          <ac:spMkLst>
            <pc:docMk/>
            <pc:sldMk cId="251445959" sldId="432"/>
            <ac:spMk id="91" creationId="{7EC3B36B-70A8-F94A-7BDD-2873F8AA761F}"/>
          </ac:spMkLst>
        </pc:spChg>
        <pc:spChg chg="add mod">
          <ac:chgData name="Behague, Sabina" userId="2f9f8379-56ce-455c-81be-d1dc66b28ae7" providerId="ADAL" clId="{09A9127B-C710-45BE-A62F-CE356C3EC2FE}" dt="2024-09-17T18:29:01.807" v="5180" actId="20577"/>
          <ac:spMkLst>
            <pc:docMk/>
            <pc:sldMk cId="251445959" sldId="432"/>
            <ac:spMk id="92" creationId="{C9594FEF-2E39-3AE3-CE51-001923F1A15F}"/>
          </ac:spMkLst>
        </pc:spChg>
        <pc:grpChg chg="mod">
          <ac:chgData name="Behague, Sabina" userId="2f9f8379-56ce-455c-81be-d1dc66b28ae7" providerId="ADAL" clId="{09A9127B-C710-45BE-A62F-CE356C3EC2FE}" dt="2024-09-17T18:07:06.371" v="4875" actId="338"/>
          <ac:grpSpMkLst>
            <pc:docMk/>
            <pc:sldMk cId="251445959" sldId="432"/>
            <ac:grpSpMk id="1" creationId="{00000000-0000-0000-0000-000000000000}"/>
          </ac:grpSpMkLst>
        </pc:grpChg>
        <pc:grpChg chg="del mod">
          <ac:chgData name="Behague, Sabina" userId="2f9f8379-56ce-455c-81be-d1dc66b28ae7" providerId="ADAL" clId="{09A9127B-C710-45BE-A62F-CE356C3EC2FE}" dt="2024-09-17T17:54:50.345" v="4838" actId="165"/>
          <ac:grpSpMkLst>
            <pc:docMk/>
            <pc:sldMk cId="251445959" sldId="432"/>
            <ac:grpSpMk id="5" creationId="{907EDB5E-2E56-FC88-759E-9F2FD7910309}"/>
          </ac:grpSpMkLst>
        </pc:grpChg>
        <pc:grpChg chg="add del mod">
          <ac:chgData name="Behague, Sabina" userId="2f9f8379-56ce-455c-81be-d1dc66b28ae7" providerId="ADAL" clId="{09A9127B-C710-45BE-A62F-CE356C3EC2FE}" dt="2024-09-17T18:06:39.304" v="4869" actId="165"/>
          <ac:grpSpMkLst>
            <pc:docMk/>
            <pc:sldMk cId="251445959" sldId="432"/>
            <ac:grpSpMk id="46" creationId="{254306BA-6591-D566-77D9-51C0C6A84DBE}"/>
          </ac:grpSpMkLst>
        </pc:grpChg>
        <pc:grpChg chg="del mod">
          <ac:chgData name="Behague, Sabina" userId="2f9f8379-56ce-455c-81be-d1dc66b28ae7" providerId="ADAL" clId="{09A9127B-C710-45BE-A62F-CE356C3EC2FE}" dt="2024-09-17T18:07:10.652" v="4876" actId="165"/>
          <ac:grpSpMkLst>
            <pc:docMk/>
            <pc:sldMk cId="251445959" sldId="432"/>
            <ac:grpSpMk id="59" creationId="{A60891BA-28D5-EC31-072C-954C4CA2C36E}"/>
          </ac:grpSpMkLst>
        </pc:grpChg>
        <pc:graphicFrameChg chg="del">
          <ac:chgData name="Behague, Sabina" userId="2f9f8379-56ce-455c-81be-d1dc66b28ae7" providerId="ADAL" clId="{09A9127B-C710-45BE-A62F-CE356C3EC2FE}" dt="2024-09-17T17:49:53.559" v="4827" actId="478"/>
          <ac:graphicFrameMkLst>
            <pc:docMk/>
            <pc:sldMk cId="251445959" sldId="432"/>
            <ac:graphicFrameMk id="12" creationId="{AD67A3C6-4B48-44C6-BB41-1EEEA19B5AF7}"/>
          </ac:graphicFrameMkLst>
        </pc:graphicFrameChg>
        <pc:picChg chg="add del mod">
          <ac:chgData name="Behague, Sabina" userId="2f9f8379-56ce-455c-81be-d1dc66b28ae7" providerId="ADAL" clId="{09A9127B-C710-45BE-A62F-CE356C3EC2FE}" dt="2024-09-17T17:54:43.075" v="4837" actId="338"/>
          <ac:picMkLst>
            <pc:docMk/>
            <pc:sldMk cId="251445959" sldId="432"/>
            <ac:picMk id="4" creationId="{2923C7EA-6FBA-CDBD-C76F-2FB59FB11D7A}"/>
          </ac:picMkLst>
        </pc:picChg>
        <pc:picChg chg="add del mod">
          <ac:chgData name="Behague, Sabina" userId="2f9f8379-56ce-455c-81be-d1dc66b28ae7" providerId="ADAL" clId="{09A9127B-C710-45BE-A62F-CE356C3EC2FE}" dt="2024-09-17T18:05:38.421" v="4859" actId="478"/>
          <ac:picMkLst>
            <pc:docMk/>
            <pc:sldMk cId="251445959" sldId="432"/>
            <ac:picMk id="43" creationId="{FF2C07BC-2A8E-8824-E02E-201CE66006A8}"/>
          </ac:picMkLst>
        </pc:picChg>
        <pc:picChg chg="add del mod">
          <ac:chgData name="Behague, Sabina" userId="2f9f8379-56ce-455c-81be-d1dc66b28ae7" providerId="ADAL" clId="{09A9127B-C710-45BE-A62F-CE356C3EC2FE}" dt="2024-09-17T18:07:06.371" v="4875" actId="338"/>
          <ac:picMkLst>
            <pc:docMk/>
            <pc:sldMk cId="251445959" sldId="432"/>
            <ac:picMk id="45" creationId="{84E78C22-2D3E-2531-C632-87E96A3823C2}"/>
          </ac:picMkLst>
        </pc:picChg>
        <pc:cxnChg chg="add mod">
          <ac:chgData name="Behague, Sabina" userId="2f9f8379-56ce-455c-81be-d1dc66b28ae7" providerId="ADAL" clId="{09A9127B-C710-45BE-A62F-CE356C3EC2FE}" dt="2024-09-17T18:19:59.311" v="4992" actId="1036"/>
          <ac:cxnSpMkLst>
            <pc:docMk/>
            <pc:sldMk cId="251445959" sldId="432"/>
            <ac:cxnSpMk id="82" creationId="{BA33FD9B-4959-2EBD-BF9D-53EAC12D5FE0}"/>
          </ac:cxnSpMkLst>
        </pc:cxnChg>
        <pc:cxnChg chg="add mod">
          <ac:chgData name="Behague, Sabina" userId="2f9f8379-56ce-455c-81be-d1dc66b28ae7" providerId="ADAL" clId="{09A9127B-C710-45BE-A62F-CE356C3EC2FE}" dt="2024-09-17T18:21:40.396" v="5061" actId="1036"/>
          <ac:cxnSpMkLst>
            <pc:docMk/>
            <pc:sldMk cId="251445959" sldId="432"/>
            <ac:cxnSpMk id="89" creationId="{43FC6116-B334-BB5F-50DB-20147C2140C6}"/>
          </ac:cxnSpMkLst>
        </pc:cxnChg>
      </pc:sldChg>
      <pc:sldChg chg="modSp add del mod modNotesTx">
        <pc:chgData name="Behague, Sabina" userId="2f9f8379-56ce-455c-81be-d1dc66b28ae7" providerId="ADAL" clId="{09A9127B-C710-45BE-A62F-CE356C3EC2FE}" dt="2024-09-20T11:40:56.299" v="6351" actId="47"/>
        <pc:sldMkLst>
          <pc:docMk/>
          <pc:sldMk cId="4167625921" sldId="433"/>
        </pc:sldMkLst>
        <pc:spChg chg="mod">
          <ac:chgData name="Behague, Sabina" userId="2f9f8379-56ce-455c-81be-d1dc66b28ae7" providerId="ADAL" clId="{09A9127B-C710-45BE-A62F-CE356C3EC2FE}" dt="2024-09-18T15:56:00.213" v="6052" actId="20577"/>
          <ac:spMkLst>
            <pc:docMk/>
            <pc:sldMk cId="4167625921" sldId="433"/>
            <ac:spMk id="5" creationId="{30D5C88D-F6F2-4BD9-BB64-5C04F8F498A7}"/>
          </ac:spMkLst>
        </pc:spChg>
      </pc:sldChg>
      <pc:sldChg chg="delSp modSp add mod">
        <pc:chgData name="Behague, Sabina" userId="2f9f8379-56ce-455c-81be-d1dc66b28ae7" providerId="ADAL" clId="{09A9127B-C710-45BE-A62F-CE356C3EC2FE}" dt="2024-10-01T13:41:31.920" v="6929"/>
        <pc:sldMkLst>
          <pc:docMk/>
          <pc:sldMk cId="926284291" sldId="434"/>
        </pc:sldMkLst>
        <pc:spChg chg="mod">
          <ac:chgData name="Behague, Sabina" userId="2f9f8379-56ce-455c-81be-d1dc66b28ae7" providerId="ADAL" clId="{09A9127B-C710-45BE-A62F-CE356C3EC2FE}" dt="2024-10-01T13:32:14.651" v="6878" actId="27636"/>
          <ac:spMkLst>
            <pc:docMk/>
            <pc:sldMk cId="926284291" sldId="434"/>
            <ac:spMk id="10" creationId="{CC6CD33B-5897-4629-B3CE-9ABA2FC8C980}"/>
          </ac:spMkLst>
        </pc:spChg>
        <pc:spChg chg="mod">
          <ac:chgData name="Behague, Sabina" userId="2f9f8379-56ce-455c-81be-d1dc66b28ae7" providerId="ADAL" clId="{09A9127B-C710-45BE-A62F-CE356C3EC2FE}" dt="2024-10-01T13:32:29.766" v="6881" actId="1076"/>
          <ac:spMkLst>
            <pc:docMk/>
            <pc:sldMk cId="926284291" sldId="434"/>
            <ac:spMk id="11" creationId="{E34055C2-CF85-4599-80B1-A5C7945494C0}"/>
          </ac:spMkLst>
        </pc:spChg>
        <pc:spChg chg="del">
          <ac:chgData name="Behague, Sabina" userId="2f9f8379-56ce-455c-81be-d1dc66b28ae7" providerId="ADAL" clId="{09A9127B-C710-45BE-A62F-CE356C3EC2FE}" dt="2024-10-01T13:32:40.868" v="6884" actId="478"/>
          <ac:spMkLst>
            <pc:docMk/>
            <pc:sldMk cId="926284291" sldId="434"/>
            <ac:spMk id="13" creationId="{8DED80D5-4A0F-40DF-9A5F-85DE260107D2}"/>
          </ac:spMkLst>
        </pc:spChg>
        <pc:spChg chg="del">
          <ac:chgData name="Behague, Sabina" userId="2f9f8379-56ce-455c-81be-d1dc66b28ae7" providerId="ADAL" clId="{09A9127B-C710-45BE-A62F-CE356C3EC2FE}" dt="2024-10-01T13:32:42.909" v="6885" actId="478"/>
          <ac:spMkLst>
            <pc:docMk/>
            <pc:sldMk cId="926284291" sldId="434"/>
            <ac:spMk id="14" creationId="{063A2022-2BB1-4EB8-AFB6-2640C5D81848}"/>
          </ac:spMkLst>
        </pc:spChg>
        <pc:spChg chg="del mod">
          <ac:chgData name="Behague, Sabina" userId="2f9f8379-56ce-455c-81be-d1dc66b28ae7" providerId="ADAL" clId="{09A9127B-C710-45BE-A62F-CE356C3EC2FE}" dt="2024-10-01T13:32:39.007" v="6883" actId="478"/>
          <ac:spMkLst>
            <pc:docMk/>
            <pc:sldMk cId="926284291" sldId="434"/>
            <ac:spMk id="15" creationId="{714FF175-CD7E-4445-8F79-3075240E2794}"/>
          </ac:spMkLst>
        </pc:spChg>
        <pc:graphicFrameChg chg="mod">
          <ac:chgData name="Behague, Sabina" userId="2f9f8379-56ce-455c-81be-d1dc66b28ae7" providerId="ADAL" clId="{09A9127B-C710-45BE-A62F-CE356C3EC2FE}" dt="2024-10-01T13:41:31.920" v="6929"/>
          <ac:graphicFrameMkLst>
            <pc:docMk/>
            <pc:sldMk cId="926284291" sldId="434"/>
            <ac:graphicFrameMk id="12" creationId="{AD67A3C6-4B48-44C6-BB41-1EEEA19B5AF7}"/>
          </ac:graphicFrameMkLst>
        </pc:graphicFrameChg>
      </pc:sldChg>
      <pc:sldChg chg="modSp add del mod">
        <pc:chgData name="Behague, Sabina" userId="2f9f8379-56ce-455c-81be-d1dc66b28ae7" providerId="ADAL" clId="{09A9127B-C710-45BE-A62F-CE356C3EC2FE}" dt="2024-09-20T11:41:09.034" v="6354" actId="47"/>
        <pc:sldMkLst>
          <pc:docMk/>
          <pc:sldMk cId="1502435637" sldId="434"/>
        </pc:sldMkLst>
        <pc:spChg chg="mod">
          <ac:chgData name="Behague, Sabina" userId="2f9f8379-56ce-455c-81be-d1dc66b28ae7" providerId="ADAL" clId="{09A9127B-C710-45BE-A62F-CE356C3EC2FE}" dt="2024-09-18T16:14:25.856" v="6318" actId="14100"/>
          <ac:spMkLst>
            <pc:docMk/>
            <pc:sldMk cId="1502435637" sldId="434"/>
            <ac:spMk id="2" creationId="{00000000-0000-0000-0000-000000000000}"/>
          </ac:spMkLst>
        </pc:spChg>
        <pc:spChg chg="mod">
          <ac:chgData name="Behague, Sabina" userId="2f9f8379-56ce-455c-81be-d1dc66b28ae7" providerId="ADAL" clId="{09A9127B-C710-45BE-A62F-CE356C3EC2FE}" dt="2024-09-18T16:13:53.070" v="6315" actId="255"/>
          <ac:spMkLst>
            <pc:docMk/>
            <pc:sldMk cId="1502435637" sldId="434"/>
            <ac:spMk id="3" creationId="{38D03AD5-EEEF-4BD0-C233-943FC7FA3AE1}"/>
          </ac:spMkLst>
        </pc:spChg>
        <pc:spChg chg="mod">
          <ac:chgData name="Behague, Sabina" userId="2f9f8379-56ce-455c-81be-d1dc66b28ae7" providerId="ADAL" clId="{09A9127B-C710-45BE-A62F-CE356C3EC2FE}" dt="2024-09-18T16:14:20.630" v="6317" actId="1076"/>
          <ac:spMkLst>
            <pc:docMk/>
            <pc:sldMk cId="1502435637" sldId="434"/>
            <ac:spMk id="7" creationId="{247D3C45-B6C8-40E2-8B42-2083C9B0013D}"/>
          </ac:spMkLst>
        </pc:spChg>
        <pc:graphicFrameChg chg="mod">
          <ac:chgData name="Behague, Sabina" userId="2f9f8379-56ce-455c-81be-d1dc66b28ae7" providerId="ADAL" clId="{09A9127B-C710-45BE-A62F-CE356C3EC2FE}" dt="2024-09-18T16:12:38.897" v="6309"/>
          <ac:graphicFrameMkLst>
            <pc:docMk/>
            <pc:sldMk cId="1502435637" sldId="434"/>
            <ac:graphicFrameMk id="10" creationId="{C751B35E-1F1F-47E9-B818-E9D691FD64C8}"/>
          </ac:graphicFrameMkLst>
        </pc:graphicFrameChg>
      </pc:sldChg>
      <pc:sldMasterChg chg="modTransition delSldLayout modSldLayout">
        <pc:chgData name="Behague, Sabina" userId="2f9f8379-56ce-455c-81be-d1dc66b28ae7" providerId="ADAL" clId="{09A9127B-C710-45BE-A62F-CE356C3EC2FE}" dt="2024-09-17T13:05:58.066" v="2486"/>
        <pc:sldMasterMkLst>
          <pc:docMk/>
          <pc:sldMasterMk cId="2941918443" sldId="2147483651"/>
        </pc:sldMasterMkLst>
        <pc:sldLayoutChg chg="modTransition">
          <pc:chgData name="Behague, Sabina" userId="2f9f8379-56ce-455c-81be-d1dc66b28ae7" providerId="ADAL" clId="{09A9127B-C710-45BE-A62F-CE356C3EC2FE}" dt="2024-09-17T13:05:58.066" v="2486"/>
          <pc:sldLayoutMkLst>
            <pc:docMk/>
            <pc:sldMasterMk cId="2941918443" sldId="2147483651"/>
            <pc:sldLayoutMk cId="1137527274" sldId="2147483653"/>
          </pc:sldLayoutMkLst>
        </pc:sldLayoutChg>
        <pc:sldLayoutChg chg="del">
          <pc:chgData name="Behague, Sabina" userId="2f9f8379-56ce-455c-81be-d1dc66b28ae7" providerId="ADAL" clId="{09A9127B-C710-45BE-A62F-CE356C3EC2FE}" dt="2024-09-17T01:06:59.726" v="1076" actId="47"/>
          <pc:sldLayoutMkLst>
            <pc:docMk/>
            <pc:sldMasterMk cId="2941918443" sldId="2147483651"/>
            <pc:sldLayoutMk cId="3722746644" sldId="2147483692"/>
          </pc:sldLayoutMkLst>
        </pc:sldLayoutChg>
      </pc:sldMasterChg>
      <pc:sldMasterChg chg="modSp modTransition modSldLayout">
        <pc:chgData name="Behague, Sabina" userId="2f9f8379-56ce-455c-81be-d1dc66b28ae7" providerId="ADAL" clId="{09A9127B-C710-45BE-A62F-CE356C3EC2FE}" dt="2024-09-17T13:18:12.333" v="2537" actId="16037"/>
        <pc:sldMasterMkLst>
          <pc:docMk/>
          <pc:sldMasterMk cId="2535715439" sldId="2147483662"/>
        </pc:sldMasterMkLst>
        <pc:spChg chg="mod">
          <ac:chgData name="Behague, Sabina" userId="2f9f8379-56ce-455c-81be-d1dc66b28ae7" providerId="ADAL" clId="{09A9127B-C710-45BE-A62F-CE356C3EC2FE}" dt="2024-09-17T13:18:12.333" v="2537" actId="16037"/>
          <ac:spMkLst>
            <pc:docMk/>
            <pc:sldMasterMk cId="2535715439" sldId="2147483662"/>
            <ac:spMk id="3" creationId="{00000000-0000-0000-0000-000000000000}"/>
          </ac:spMkLst>
        </pc:spChg>
        <pc:sldLayoutChg chg="modTransition">
          <pc:chgData name="Behague, Sabina" userId="2f9f8379-56ce-455c-81be-d1dc66b28ae7" providerId="ADAL" clId="{09A9127B-C710-45BE-A62F-CE356C3EC2FE}" dt="2024-09-17T13:05:58.066" v="2486"/>
          <pc:sldLayoutMkLst>
            <pc:docMk/>
            <pc:sldMasterMk cId="2535715439" sldId="2147483662"/>
            <pc:sldLayoutMk cId="4119870486" sldId="2147483664"/>
          </pc:sldLayoutMkLst>
        </pc:sldLayoutChg>
      </pc:sldMasterChg>
      <pc:sldMasterChg chg="modTransition modSldLayout">
        <pc:chgData name="Behague, Sabina" userId="2f9f8379-56ce-455c-81be-d1dc66b28ae7" providerId="ADAL" clId="{09A9127B-C710-45BE-A62F-CE356C3EC2FE}" dt="2024-09-17T13:05:58.066" v="2486"/>
        <pc:sldMasterMkLst>
          <pc:docMk/>
          <pc:sldMasterMk cId="1748184585" sldId="2147483680"/>
        </pc:sldMasterMkLst>
        <pc:sldLayoutChg chg="modTransition">
          <pc:chgData name="Behague, Sabina" userId="2f9f8379-56ce-455c-81be-d1dc66b28ae7" providerId="ADAL" clId="{09A9127B-C710-45BE-A62F-CE356C3EC2FE}" dt="2024-09-17T13:05:58.066" v="2486"/>
          <pc:sldLayoutMkLst>
            <pc:docMk/>
            <pc:sldMasterMk cId="1748184585" sldId="2147483680"/>
            <pc:sldLayoutMk cId="635179334" sldId="2147483687"/>
          </pc:sldLayoutMkLst>
        </pc:sldLayoutChg>
      </pc:sldMasterChg>
      <pc:sldMasterChg chg="modTransition modSldLayout">
        <pc:chgData name="Behague, Sabina" userId="2f9f8379-56ce-455c-81be-d1dc66b28ae7" providerId="ADAL" clId="{09A9127B-C710-45BE-A62F-CE356C3EC2FE}" dt="2024-09-17T13:05:58.066" v="2486"/>
        <pc:sldMasterMkLst>
          <pc:docMk/>
          <pc:sldMasterMk cId="2535715439" sldId="2147483688"/>
        </pc:sldMasterMkLst>
        <pc:sldLayoutChg chg="modTransition">
          <pc:chgData name="Behague, Sabina" userId="2f9f8379-56ce-455c-81be-d1dc66b28ae7" providerId="ADAL" clId="{09A9127B-C710-45BE-A62F-CE356C3EC2FE}" dt="2024-09-17T13:05:58.066" v="2486"/>
          <pc:sldLayoutMkLst>
            <pc:docMk/>
            <pc:sldMasterMk cId="2535715439" sldId="2147483688"/>
            <pc:sldLayoutMk cId="4119870486" sldId="2147483689"/>
          </pc:sldLayoutMkLst>
        </pc:sldLayoutChg>
      </pc:sldMasterChg>
      <pc:sldMasterChg chg="modTransition modSldLayout">
        <pc:chgData name="Behague, Sabina" userId="2f9f8379-56ce-455c-81be-d1dc66b28ae7" providerId="ADAL" clId="{09A9127B-C710-45BE-A62F-CE356C3EC2FE}" dt="2024-09-17T13:05:58.066" v="2486"/>
        <pc:sldMasterMkLst>
          <pc:docMk/>
          <pc:sldMasterMk cId="2535715439" sldId="2147483690"/>
        </pc:sldMasterMkLst>
        <pc:sldLayoutChg chg="modTransition">
          <pc:chgData name="Behague, Sabina" userId="2f9f8379-56ce-455c-81be-d1dc66b28ae7" providerId="ADAL" clId="{09A9127B-C710-45BE-A62F-CE356C3EC2FE}" dt="2024-09-17T13:05:58.066" v="2486"/>
          <pc:sldLayoutMkLst>
            <pc:docMk/>
            <pc:sldMasterMk cId="2535715439" sldId="2147483690"/>
            <pc:sldLayoutMk cId="4119870486" sldId="2147483691"/>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7.xml"/><Relationship Id="rId1" Type="http://schemas.microsoft.com/office/2011/relationships/chartStyle" Target="style17.xml"/><Relationship Id="rId5" Type="http://schemas.openxmlformats.org/officeDocument/2006/relationships/chartUserShapes" Target="../drawings/drawing1.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1"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package" Target="../embeddings/Microsoft_Excel_Worksheet23.xlsx"/><Relationship Id="rId2" Type="http://schemas.microsoft.com/office/2011/relationships/chartColorStyle" Target="colors23.xml"/><Relationship Id="rId1" Type="http://schemas.microsoft.com/office/2011/relationships/chartStyle" Target="style23.xml"/></Relationships>
</file>

<file path=ppt/charts/_rels/chart25.xml.rels><?xml version="1.0" encoding="UTF-8" standalone="yes"?>
<Relationships xmlns="http://schemas.openxmlformats.org/package/2006/relationships"><Relationship Id="rId3" Type="http://schemas.openxmlformats.org/officeDocument/2006/relationships/package" Target="../embeddings/Microsoft_Excel_Worksheet24.xlsx"/><Relationship Id="rId2" Type="http://schemas.microsoft.com/office/2011/relationships/chartColorStyle" Target="colors24.xml"/><Relationship Id="rId1" Type="http://schemas.microsoft.com/office/2011/relationships/chartStyle" Target="style24.xml"/></Relationships>
</file>

<file path=ppt/charts/_rels/chart26.xml.rels><?xml version="1.0" encoding="UTF-8" standalone="yes"?>
<Relationships xmlns="http://schemas.openxmlformats.org/package/2006/relationships"><Relationship Id="rId3" Type="http://schemas.openxmlformats.org/officeDocument/2006/relationships/package" Target="../embeddings/Microsoft_Excel_Worksheet25.xlsx"/><Relationship Id="rId2" Type="http://schemas.microsoft.com/office/2011/relationships/chartColorStyle" Target="colors25.xml"/><Relationship Id="rId1" Type="http://schemas.microsoft.com/office/2011/relationships/chartStyle" Target="style25.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percentStacked"/>
        <c:varyColors val="0"/>
        <c:ser>
          <c:idx val="0"/>
          <c:order val="0"/>
          <c:tx>
            <c:strRef>
              <c:f>Sheet1!$B$1</c:f>
              <c:strCache>
                <c:ptCount val="1"/>
                <c:pt idx="0">
                  <c:v>No education</c:v>
                </c:pt>
              </c:strCache>
            </c:strRef>
          </c:tx>
          <c:spPr>
            <a:solidFill>
              <a:schemeClr val="accent1">
                <a:lumMod val="50000"/>
              </a:schemeClr>
            </a:solidFill>
            <a:ln>
              <a:noFill/>
            </a:ln>
            <a:effectLst/>
            <a:scene3d>
              <a:camera prst="orthographicFront"/>
              <a:lightRig rig="threePt" dir="t">
                <a:rot lat="0" lon="0" rev="1200000"/>
              </a:lightRig>
            </a:scene3d>
            <a:sp3d>
              <a:bevelT w="63500" h="25400"/>
            </a:sp3d>
          </c:spPr>
          <c:invertIfNegative val="0"/>
          <c:dLbls>
            <c:dLbl>
              <c:idx val="0"/>
              <c:layout>
                <c:manualLayout>
                  <c:x val="0.10305958132045091"/>
                  <c:y val="-3.318348174114593E-2"/>
                </c:manualLayout>
              </c:layout>
              <c:tx>
                <c:rich>
                  <a:bodyPr/>
                  <a:lstStyle/>
                  <a:p>
                    <a:fld id="{93F649E0-6652-430F-A098-8B9280B81ED6}" type="VALUE">
                      <a:rPr lang="en-US"/>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layout>
                    <c:manualLayout>
                      <c:w val="2.4355814218874814E-2"/>
                      <c:h val="6.3750674070877589E-2"/>
                    </c:manualLayout>
                  </c15:layout>
                  <c15:dlblFieldTable/>
                  <c15:showDataLabelsRange val="0"/>
                </c:ext>
                <c:ext xmlns:c16="http://schemas.microsoft.com/office/drawing/2014/chart" uri="{C3380CC4-5D6E-409C-BE32-E72D297353CC}">
                  <c16:uniqueId val="{00000001-FB9C-49C4-91C0-38E31E11DC78}"/>
                </c:ext>
              </c:extLst>
            </c:dLbl>
            <c:dLbl>
              <c:idx val="1"/>
              <c:layout>
                <c:manualLayout>
                  <c:x val="0.1078904991948469"/>
                  <c:y val="-3.318348174114593E-2"/>
                </c:manualLayout>
              </c:layout>
              <c:tx>
                <c:rich>
                  <a:bodyPr/>
                  <a:lstStyle/>
                  <a:p>
                    <a:fld id="{23E07AA3-E524-4682-AD01-5B63A9DB40D6}" type="VALUE">
                      <a:rPr lang="en-US">
                        <a:solidFill>
                          <a:schemeClr val="bg1"/>
                        </a:solidFill>
                      </a:rPr>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FB9C-49C4-91C0-38E31E11DC78}"/>
                </c:ext>
              </c:extLst>
            </c:dLbl>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Sheet1!$B$2:$B$3</c:f>
              <c:numCache>
                <c:formatCode>General</c:formatCode>
                <c:ptCount val="2"/>
                <c:pt idx="0">
                  <c:v>1</c:v>
                </c:pt>
                <c:pt idx="1">
                  <c:v>1</c:v>
                </c:pt>
              </c:numCache>
            </c:numRef>
          </c:val>
          <c:extLst>
            <c:ext xmlns:c16="http://schemas.microsoft.com/office/drawing/2014/chart" uri="{C3380CC4-5D6E-409C-BE32-E72D297353CC}">
              <c16:uniqueId val="{00000000-9982-40B2-AB1E-8504E5F634EB}"/>
            </c:ext>
          </c:extLst>
        </c:ser>
        <c:ser>
          <c:idx val="1"/>
          <c:order val="1"/>
          <c:tx>
            <c:strRef>
              <c:f>Sheet1!$C$1</c:f>
              <c:strCache>
                <c:ptCount val="1"/>
                <c:pt idx="0">
                  <c:v>Primary</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Sheet1!$C$2:$C$3</c:f>
              <c:numCache>
                <c:formatCode>General</c:formatCode>
                <c:ptCount val="2"/>
                <c:pt idx="0">
                  <c:v>20</c:v>
                </c:pt>
                <c:pt idx="1">
                  <c:v>20</c:v>
                </c:pt>
              </c:numCache>
            </c:numRef>
          </c:val>
          <c:extLst>
            <c:ext xmlns:c16="http://schemas.microsoft.com/office/drawing/2014/chart" uri="{C3380CC4-5D6E-409C-BE32-E72D297353CC}">
              <c16:uniqueId val="{00000001-9982-40B2-AB1E-8504E5F634EB}"/>
            </c:ext>
          </c:extLst>
        </c:ser>
        <c:ser>
          <c:idx val="2"/>
          <c:order val="2"/>
          <c:tx>
            <c:strRef>
              <c:f>Sheet1!$D$1</c:f>
              <c:strCache>
                <c:ptCount val="1"/>
                <c:pt idx="0">
                  <c:v>Secondary</c:v>
                </c:pt>
              </c:strCache>
            </c:strRef>
          </c:tx>
          <c:spPr>
            <a:solidFill>
              <a:schemeClr val="accent1">
                <a:lumMod val="40000"/>
                <a:lumOff val="60000"/>
              </a:scheme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Sheet1!$D$2:$D$3</c:f>
              <c:numCache>
                <c:formatCode>General</c:formatCode>
                <c:ptCount val="2"/>
                <c:pt idx="0">
                  <c:v>70</c:v>
                </c:pt>
                <c:pt idx="1">
                  <c:v>70</c:v>
                </c:pt>
              </c:numCache>
            </c:numRef>
          </c:val>
          <c:extLst>
            <c:ext xmlns:c16="http://schemas.microsoft.com/office/drawing/2014/chart" uri="{C3380CC4-5D6E-409C-BE32-E72D297353CC}">
              <c16:uniqueId val="{00000002-9982-40B2-AB1E-8504E5F634EB}"/>
            </c:ext>
          </c:extLst>
        </c:ser>
        <c:ser>
          <c:idx val="3"/>
          <c:order val="3"/>
          <c:tx>
            <c:strRef>
              <c:f>Sheet1!$E$1</c:f>
              <c:strCache>
                <c:ptCount val="1"/>
                <c:pt idx="0">
                  <c:v>More than secondary</c:v>
                </c:pt>
              </c:strCache>
            </c:strRef>
          </c:tx>
          <c:spPr>
            <a:solidFill>
              <a:schemeClr val="accent4"/>
            </a:solidFill>
            <a:ln>
              <a:noFill/>
            </a:ln>
            <a:effectLst/>
            <a:scene3d>
              <a:camera prst="orthographicFront"/>
              <a:lightRig rig="threePt" dir="t"/>
            </a:scene3d>
            <a:sp3d>
              <a:bevelT/>
            </a:sp3d>
          </c:spPr>
          <c:invertIfNegative val="0"/>
          <c:dLbls>
            <c:dLbl>
              <c:idx val="1"/>
              <c:tx>
                <c:rich>
                  <a:bodyPr/>
                  <a:lstStyle/>
                  <a:p>
                    <a:fld id="{5D3CC381-062A-4BF3-905F-E626F3477B3D}" type="VALUE">
                      <a:rPr lang="en-US">
                        <a:latin typeface="Gill Sans Nova" panose="020B0602020104020203" pitchFamily="34" charset="0"/>
                      </a:rPr>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323A-4DF7-BAA3-CEE4EA670024}"/>
                </c:ext>
              </c:extLst>
            </c:dLbl>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Women</c:v>
                </c:pt>
                <c:pt idx="1">
                  <c:v>Men</c:v>
                </c:pt>
              </c:strCache>
            </c:strRef>
          </c:cat>
          <c:val>
            <c:numRef>
              <c:f>Sheet1!$E$2:$E$3</c:f>
              <c:numCache>
                <c:formatCode>General</c:formatCode>
                <c:ptCount val="2"/>
                <c:pt idx="0">
                  <c:v>9</c:v>
                </c:pt>
                <c:pt idx="1">
                  <c:v>10</c:v>
                </c:pt>
              </c:numCache>
            </c:numRef>
          </c:val>
          <c:extLst>
            <c:ext xmlns:c16="http://schemas.microsoft.com/office/drawing/2014/chart" uri="{C3380CC4-5D6E-409C-BE32-E72D297353CC}">
              <c16:uniqueId val="{00000001-81E1-4BE9-8F8C-56146E18A474}"/>
            </c:ext>
          </c:extLst>
        </c:ser>
        <c:dLbls>
          <c:dLblPos val="ctr"/>
          <c:showLegendKey val="0"/>
          <c:showVal val="1"/>
          <c:showCatName val="0"/>
          <c:showSerName val="0"/>
          <c:showPercent val="0"/>
          <c:showBubbleSize val="0"/>
        </c:dLbls>
        <c:gapWidth val="100"/>
        <c:overlap val="100"/>
        <c:axId val="364140224"/>
        <c:axId val="364140616"/>
      </c:barChart>
      <c:catAx>
        <c:axId val="364140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Source Sans Pro" panose="020B0503030403020204" pitchFamily="34" charset="0"/>
                <a:ea typeface="+mn-ea"/>
                <a:cs typeface="+mn-cs"/>
              </a:defRPr>
            </a:pPr>
            <a:endParaRPr lang="en-US"/>
          </a:p>
        </c:txPr>
        <c:crossAx val="364140616"/>
        <c:crosses val="autoZero"/>
        <c:auto val="1"/>
        <c:lblAlgn val="ctr"/>
        <c:lblOffset val="100"/>
        <c:noMultiLvlLbl val="0"/>
      </c:catAx>
      <c:valAx>
        <c:axId val="364140616"/>
        <c:scaling>
          <c:orientation val="minMax"/>
        </c:scaling>
        <c:delete val="1"/>
        <c:axPos val="l"/>
        <c:majorGridlines>
          <c:spPr>
            <a:ln w="9525" cap="flat" cmpd="sng" algn="ctr">
              <a:noFill/>
              <a:round/>
            </a:ln>
            <a:effectLst/>
          </c:spPr>
        </c:majorGridlines>
        <c:numFmt formatCode="0%" sourceLinked="1"/>
        <c:majorTickMark val="none"/>
        <c:minorTickMark val="none"/>
        <c:tickLblPos val="nextTo"/>
        <c:crossAx val="364140224"/>
        <c:crosses val="autoZero"/>
        <c:crossBetween val="between"/>
      </c:valAx>
      <c:spPr>
        <a:noFill/>
        <a:ln>
          <a:noFill/>
        </a:ln>
        <a:effectLst/>
      </c:spPr>
    </c:plotArea>
    <c:legend>
      <c:legendPos val="r"/>
      <c:layout>
        <c:manualLayout>
          <c:xMode val="edge"/>
          <c:yMode val="edge"/>
          <c:x val="0.66394867308253136"/>
          <c:y val="0.22171610657063087"/>
          <c:w val="0.32638949116867638"/>
          <c:h val="0.53104183068304311"/>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bg1"/>
              </a:solidFill>
              <a:latin typeface="Source Sans Pro" panose="020B0503030403020204" pitchFamily="34" charset="0"/>
              <a:ea typeface="+mn-ea"/>
              <a:cs typeface="+mn-cs"/>
            </a:defRPr>
          </a:pPr>
          <a:endParaRPr lang="en-US"/>
        </a:p>
      </c:txPr>
    </c:legend>
    <c:plotVisOnly val="1"/>
    <c:dispBlanksAs val="gap"/>
    <c:showDLblsOverMax val="0"/>
  </c:chart>
  <c:spPr>
    <a:noFill/>
    <a:ln>
      <a:noFill/>
    </a:ln>
    <a:effectLst/>
  </c:spPr>
  <c:txPr>
    <a:bodyPr/>
    <a:lstStyle/>
    <a:p>
      <a:pPr>
        <a:defRPr sz="1800" b="0" i="0" baseline="0">
          <a:solidFill>
            <a:schemeClr val="bg1"/>
          </a:solidFill>
          <a:latin typeface="Source Sans Pro" panose="020B0503030403020204" pitchFamily="34"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5.078597339782346E-2"/>
          <c:w val="0.99212287244522512"/>
          <c:h val="0.80930657247046056"/>
        </c:manualLayout>
      </c:layout>
      <c:barChart>
        <c:barDir val="col"/>
        <c:grouping val="clustered"/>
        <c:varyColors val="0"/>
        <c:ser>
          <c:idx val="0"/>
          <c:order val="0"/>
          <c:tx>
            <c:strRef>
              <c:f>Sheet1!$B$1</c:f>
              <c:strCache>
                <c:ptCount val="1"/>
                <c:pt idx="0">
                  <c:v>Series 1</c:v>
                </c:pt>
              </c:strCache>
            </c:strRef>
          </c:tx>
          <c:spPr>
            <a:solidFill>
              <a:srgbClr val="0178B0"/>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FF880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CC59-4FF2-9DCF-BFF18F9B9A36}"/>
              </c:ext>
            </c:extLst>
          </c:dPt>
          <c:dPt>
            <c:idx val="2"/>
            <c:invertIfNegative val="0"/>
            <c:bubble3D val="0"/>
            <c:spPr>
              <a:solidFill>
                <a:srgbClr val="4B8A08"/>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CC59-4FF2-9DCF-BFF18F9B9A36}"/>
              </c:ext>
            </c:extLst>
          </c:dPt>
          <c:dPt>
            <c:idx val="3"/>
            <c:invertIfNegative val="0"/>
            <c:bubble3D val="0"/>
            <c:spPr>
              <a:solidFill>
                <a:srgbClr val="E7B20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6-52C4-43E8-8C14-09BD2EBCE4E3}"/>
              </c:ext>
            </c:extLst>
          </c:dPt>
          <c:dPt>
            <c:idx val="4"/>
            <c:invertIfNegative val="0"/>
            <c:bubble3D val="0"/>
            <c:spPr>
              <a:solidFill>
                <a:srgbClr val="AB0D8D"/>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52C4-43E8-8C14-09BD2EBCE4E3}"/>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Neonatal mortality</c:v>
                </c:pt>
                <c:pt idx="1">
                  <c:v>Post-neonatal mortality</c:v>
                </c:pt>
                <c:pt idx="2">
                  <c:v>Infant mortality</c:v>
                </c:pt>
                <c:pt idx="3">
                  <c:v>Child mortality</c:v>
                </c:pt>
                <c:pt idx="4">
                  <c:v>Under-5 mortality</c:v>
                </c:pt>
              </c:strCache>
            </c:strRef>
          </c:cat>
          <c:val>
            <c:numRef>
              <c:f>Sheet1!$B$2:$B$6</c:f>
              <c:numCache>
                <c:formatCode>General</c:formatCode>
                <c:ptCount val="5"/>
                <c:pt idx="0">
                  <c:v>37</c:v>
                </c:pt>
                <c:pt idx="1">
                  <c:v>19</c:v>
                </c:pt>
                <c:pt idx="2">
                  <c:v>56</c:v>
                </c:pt>
                <c:pt idx="3">
                  <c:v>13</c:v>
                </c:pt>
                <c:pt idx="4">
                  <c:v>69</c:v>
                </c:pt>
              </c:numCache>
            </c:numRef>
          </c:val>
          <c:extLst>
            <c:ext xmlns:c16="http://schemas.microsoft.com/office/drawing/2014/chart" uri="{C3380CC4-5D6E-409C-BE32-E72D297353CC}">
              <c16:uniqueId val="{00000004-CC59-4FF2-9DCF-BFF18F9B9A36}"/>
            </c:ext>
          </c:extLst>
        </c:ser>
        <c:dLbls>
          <c:dLblPos val="outEnd"/>
          <c:showLegendKey val="0"/>
          <c:showVal val="1"/>
          <c:showCatName val="0"/>
          <c:showSerName val="0"/>
          <c:showPercent val="0"/>
          <c:showBubbleSize val="0"/>
        </c:dLbls>
        <c:gapWidth val="100"/>
        <c:axId val="522519912"/>
        <c:axId val="522520304"/>
      </c:barChart>
      <c:catAx>
        <c:axId val="5225199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22520304"/>
        <c:crosses val="autoZero"/>
        <c:auto val="1"/>
        <c:lblAlgn val="ctr"/>
        <c:lblOffset val="100"/>
        <c:noMultiLvlLbl val="0"/>
      </c:catAx>
      <c:valAx>
        <c:axId val="522520304"/>
        <c:scaling>
          <c:orientation val="minMax"/>
          <c:max val="150"/>
          <c:min val="0"/>
        </c:scaling>
        <c:delete val="1"/>
        <c:axPos val="l"/>
        <c:numFmt formatCode="General" sourceLinked="1"/>
        <c:majorTickMark val="out"/>
        <c:minorTickMark val="none"/>
        <c:tickLblPos val="nextTo"/>
        <c:crossAx val="5225199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Neonatal mortality</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dLbl>
              <c:idx val="4"/>
              <c:layout>
                <c:manualLayout>
                  <c:x val="-2.473535123958686E-2"/>
                  <c:y val="3.375580183188340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34B-4272-B4F4-0D21E2CCC3BD}"/>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Sheet1!$B$2:$B$8</c:f>
              <c:numCache>
                <c:formatCode>General</c:formatCode>
                <c:ptCount val="7"/>
                <c:pt idx="0">
                  <c:v>27</c:v>
                </c:pt>
                <c:pt idx="1">
                  <c:v>24</c:v>
                </c:pt>
                <c:pt idx="2">
                  <c:v>29</c:v>
                </c:pt>
                <c:pt idx="3">
                  <c:v>24</c:v>
                </c:pt>
                <c:pt idx="4">
                  <c:v>31</c:v>
                </c:pt>
                <c:pt idx="5">
                  <c:v>29</c:v>
                </c:pt>
                <c:pt idx="6">
                  <c:v>37</c:v>
                </c:pt>
              </c:numCache>
            </c:numRef>
          </c:val>
          <c:smooth val="0"/>
          <c:extLst>
            <c:ext xmlns:c16="http://schemas.microsoft.com/office/drawing/2014/chart" uri="{C3380CC4-5D6E-409C-BE32-E72D297353CC}">
              <c16:uniqueId val="{00000004-85DF-4698-834B-6170D8B43CD7}"/>
            </c:ext>
          </c:extLst>
        </c:ser>
        <c:ser>
          <c:idx val="1"/>
          <c:order val="1"/>
          <c:tx>
            <c:strRef>
              <c:f>Sheet1!$C$1</c:f>
              <c:strCache>
                <c:ptCount val="1"/>
                <c:pt idx="0">
                  <c:v>Infant mortality</c:v>
                </c:pt>
              </c:strCache>
            </c:strRef>
          </c:tx>
          <c:spPr>
            <a:ln w="63500" cap="rnd">
              <a:solidFill>
                <a:srgbClr val="4B8A08"/>
              </a:solidFill>
              <a:round/>
            </a:ln>
            <a:effectLst/>
          </c:spPr>
          <c:marker>
            <c:symbol val="circle"/>
            <c:size val="5"/>
            <c:spPr>
              <a:solidFill>
                <a:srgbClr val="4B8A08"/>
              </a:solidFill>
              <a:ln w="63500">
                <a:solidFill>
                  <a:srgbClr val="4B8A08"/>
                </a:solidFill>
              </a:ln>
              <a:effectLst/>
              <a:scene3d>
                <a:camera prst="orthographicFront"/>
                <a:lightRig rig="threePt" dir="t">
                  <a:rot lat="0" lon="0" rev="1200000"/>
                </a:lightRig>
              </a:scene3d>
            </c:spPr>
          </c:marker>
          <c:dLbls>
            <c:dLbl>
              <c:idx val="1"/>
              <c:layout>
                <c:manualLayout>
                  <c:x val="-2.7141541176537637E-2"/>
                  <c:y val="-3.2548975194971665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3.7343597350959969E-2"/>
                      <c:h val="5.3031774257481429E-2"/>
                    </c:manualLayout>
                  </c15:layout>
                </c:ext>
                <c:ext xmlns:c16="http://schemas.microsoft.com/office/drawing/2014/chart" uri="{C3380CC4-5D6E-409C-BE32-E72D297353CC}">
                  <c16:uniqueId val="{00000003-A34B-4272-B4F4-0D21E2CCC3BD}"/>
                </c:ext>
              </c:extLst>
            </c:dLbl>
            <c:dLbl>
              <c:idx val="2"/>
              <c:layout>
                <c:manualLayout>
                  <c:x val="-2.7141541176537692E-2"/>
                  <c:y val="-3.85821582719595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3.7343597350959969E-2"/>
                      <c:h val="6.0271593949867003E-2"/>
                    </c:manualLayout>
                  </c15:layout>
                </c:ext>
                <c:ext xmlns:c16="http://schemas.microsoft.com/office/drawing/2014/chart" uri="{C3380CC4-5D6E-409C-BE32-E72D297353CC}">
                  <c16:uniqueId val="{00000004-A34B-4272-B4F4-0D21E2CCC3BD}"/>
                </c:ext>
              </c:extLst>
            </c:dLbl>
            <c:dLbl>
              <c:idx val="3"/>
              <c:layout>
                <c:manualLayout>
                  <c:x val="-2.7141541176537637E-2"/>
                  <c:y val="-4.34087047335499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34B-4272-B4F4-0D21E2CCC3BD}"/>
                </c:ext>
              </c:extLst>
            </c:dLbl>
            <c:dLbl>
              <c:idx val="4"/>
              <c:layout>
                <c:manualLayout>
                  <c:x val="-2.7141541176537637E-2"/>
                  <c:y val="-3.858215827195964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34B-4272-B4F4-0D21E2CCC3BD}"/>
                </c:ext>
              </c:extLst>
            </c:dLbl>
            <c:dLbl>
              <c:idx val="5"/>
              <c:layout>
                <c:manualLayout>
                  <c:x val="-2.7141541176537748E-2"/>
                  <c:y val="-3.85821582719595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A6B-4928-A6AF-0955E01835CF}"/>
                </c:ext>
              </c:extLst>
            </c:dLbl>
            <c:dLbl>
              <c:idx val="6"/>
              <c:layout>
                <c:manualLayout>
                  <c:x val="-2.8681483335340107E-2"/>
                  <c:y val="3.8642585113486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A6B-4928-A6AF-0955E01835C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Sheet1!$C$2:$C$8</c:f>
              <c:numCache>
                <c:formatCode>General</c:formatCode>
                <c:ptCount val="7"/>
                <c:pt idx="0">
                  <c:v>49</c:v>
                </c:pt>
                <c:pt idx="1">
                  <c:v>53</c:v>
                </c:pt>
                <c:pt idx="2">
                  <c:v>65</c:v>
                </c:pt>
                <c:pt idx="3">
                  <c:v>60</c:v>
                </c:pt>
                <c:pt idx="4">
                  <c:v>57</c:v>
                </c:pt>
                <c:pt idx="5">
                  <c:v>50</c:v>
                </c:pt>
                <c:pt idx="6">
                  <c:v>56</c:v>
                </c:pt>
              </c:numCache>
            </c:numRef>
          </c:val>
          <c:smooth val="0"/>
          <c:extLst>
            <c:ext xmlns:c16="http://schemas.microsoft.com/office/drawing/2014/chart" uri="{C3380CC4-5D6E-409C-BE32-E72D297353CC}">
              <c16:uniqueId val="{00000006-85DF-4698-834B-6170D8B43CD7}"/>
            </c:ext>
          </c:extLst>
        </c:ser>
        <c:ser>
          <c:idx val="2"/>
          <c:order val="2"/>
          <c:tx>
            <c:strRef>
              <c:f>Sheet1!$D$1</c:f>
              <c:strCache>
                <c:ptCount val="1"/>
                <c:pt idx="0">
                  <c:v>Under-5 mortality</c:v>
                </c:pt>
              </c:strCache>
            </c:strRef>
          </c:tx>
          <c:spPr>
            <a:ln w="63500" cap="rnd">
              <a:solidFill>
                <a:srgbClr val="AB0D8D"/>
              </a:solidFill>
              <a:round/>
            </a:ln>
            <a:effectLst/>
          </c:spPr>
          <c:marker>
            <c:symbol val="circle"/>
            <c:size val="5"/>
            <c:spPr>
              <a:solidFill>
                <a:srgbClr val="AB0D8D"/>
              </a:solidFill>
              <a:ln w="63500">
                <a:solidFill>
                  <a:srgbClr val="AB0D8D"/>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Sheet1!$D$2:$D$8</c:f>
              <c:numCache>
                <c:formatCode>General</c:formatCode>
                <c:ptCount val="7"/>
                <c:pt idx="0">
                  <c:v>71</c:v>
                </c:pt>
                <c:pt idx="1">
                  <c:v>77</c:v>
                </c:pt>
                <c:pt idx="2">
                  <c:v>102</c:v>
                </c:pt>
                <c:pt idx="3">
                  <c:v>82</c:v>
                </c:pt>
                <c:pt idx="4">
                  <c:v>84</c:v>
                </c:pt>
                <c:pt idx="5">
                  <c:v>69</c:v>
                </c:pt>
                <c:pt idx="6">
                  <c:v>69</c:v>
                </c:pt>
              </c:numCache>
            </c:numRef>
          </c:val>
          <c:smooth val="0"/>
          <c:extLst>
            <c:ext xmlns:c16="http://schemas.microsoft.com/office/drawing/2014/chart" uri="{C3380CC4-5D6E-409C-BE32-E72D297353CC}">
              <c16:uniqueId val="{00000008-85DF-4698-834B-6170D8B43CD7}"/>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5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1751968503937008E-4"/>
          <c:y val="0.11612822803797845"/>
          <c:w val="0.93471073928258963"/>
          <c:h val="0.77061249750069027"/>
        </c:manualLayout>
      </c:layout>
      <c:barChart>
        <c:barDir val="col"/>
        <c:grouping val="clustered"/>
        <c:varyColors val="0"/>
        <c:ser>
          <c:idx val="0"/>
          <c:order val="0"/>
          <c:tx>
            <c:strRef>
              <c:f>Sheet1!$B$1</c:f>
              <c:strCache>
                <c:ptCount val="1"/>
                <c:pt idx="0">
                  <c:v>Series 1</c:v>
                </c:pt>
              </c:strCache>
            </c:strRef>
          </c:tx>
          <c:spPr>
            <a:solidFill>
              <a:srgbClr val="4B8A08"/>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4-49F5-4BFE-8F88-8506DCD5384E}"/>
              </c:ext>
            </c:extLst>
          </c:dPt>
          <c:dPt>
            <c:idx val="2"/>
            <c:invertIfNegative val="0"/>
            <c:bubble3D val="0"/>
            <c:extLst>
              <c:ext xmlns:c16="http://schemas.microsoft.com/office/drawing/2014/chart" uri="{C3380CC4-5D6E-409C-BE32-E72D297353CC}">
                <c16:uniqueId val="{00000005-49F5-4BFE-8F88-8506DCD5384E}"/>
              </c:ext>
            </c:extLst>
          </c:dPt>
          <c:dPt>
            <c:idx val="4"/>
            <c:invertIfNegative val="0"/>
            <c:bubble3D val="0"/>
            <c:spPr>
              <a:solidFill>
                <a:srgbClr val="FF880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1-49F5-4BFE-8F88-8506DCD5384E}"/>
              </c:ext>
            </c:extLst>
          </c:dPt>
          <c:dPt>
            <c:idx val="5"/>
            <c:invertIfNegative val="0"/>
            <c:bubble3D val="0"/>
            <c:spPr>
              <a:solidFill>
                <a:srgbClr val="FF880F"/>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10-49F5-4BFE-8F88-8506DCD5384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Received antenatal care from a skilled provider*</c:v>
                </c:pt>
                <c:pt idx="1">
                  <c:v>Made 4+ antenatal care visits</c:v>
                </c:pt>
                <c:pt idx="2">
                  <c:v>Received postnatal check during the first 2 days after birth</c:v>
                </c:pt>
                <c:pt idx="4">
                  <c:v>Delivered by a skilled provider*</c:v>
                </c:pt>
                <c:pt idx="5">
                  <c:v>Delivered in a health facility</c:v>
                </c:pt>
              </c:strCache>
            </c:strRef>
          </c:cat>
          <c:val>
            <c:numRef>
              <c:f>Sheet1!$B$2:$B$7</c:f>
              <c:numCache>
                <c:formatCode>General</c:formatCode>
                <c:ptCount val="6"/>
                <c:pt idx="0">
                  <c:v>92</c:v>
                </c:pt>
                <c:pt idx="1">
                  <c:v>71</c:v>
                </c:pt>
                <c:pt idx="2">
                  <c:v>68</c:v>
                </c:pt>
                <c:pt idx="4">
                  <c:v>85</c:v>
                </c:pt>
                <c:pt idx="5">
                  <c:v>84</c:v>
                </c:pt>
              </c:numCache>
            </c:numRef>
          </c:val>
          <c:extLst>
            <c:ext xmlns:c16="http://schemas.microsoft.com/office/drawing/2014/chart" uri="{C3380CC4-5D6E-409C-BE32-E72D297353CC}">
              <c16:uniqueId val="{00000006-49F5-4BFE-8F88-8506DCD5384E}"/>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min val="0"/>
        </c:scaling>
        <c:delete val="1"/>
        <c:axPos val="l"/>
        <c:numFmt formatCode="General" sourceLinked="1"/>
        <c:majorTickMark val="out"/>
        <c:minorTickMark val="none"/>
        <c:tickLblPos val="nextTo"/>
        <c:crossAx val="41667151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41645443957E-2"/>
          <c:y val="0.19788840492520562"/>
          <c:w val="0.96616035172886816"/>
          <c:h val="0.65240998585859888"/>
        </c:manualLayout>
      </c:layout>
      <c:lineChart>
        <c:grouping val="standard"/>
        <c:varyColors val="0"/>
        <c:ser>
          <c:idx val="0"/>
          <c:order val="0"/>
          <c:tx>
            <c:strRef>
              <c:f>Sheet1!$B$1</c:f>
              <c:strCache>
                <c:ptCount val="1"/>
                <c:pt idx="0">
                  <c:v>Series 1</c:v>
                </c:pt>
              </c:strCache>
            </c:strRef>
          </c:tx>
          <c:spPr>
            <a:ln w="63500" cap="rnd">
              <a:solidFill>
                <a:srgbClr val="0178B0"/>
              </a:solidFill>
              <a:round/>
            </a:ln>
            <a:effectLst/>
          </c:spPr>
          <c:marker>
            <c:symbol val="circle"/>
            <c:size val="5"/>
            <c:spPr>
              <a:solidFill>
                <a:srgbClr val="0178B0"/>
              </a:solidFill>
              <a:ln w="63500" cap="rnd">
                <a:solidFill>
                  <a:srgbClr val="0178B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Sheet1!$B$2:$B$8</c:f>
              <c:numCache>
                <c:formatCode>General</c:formatCode>
                <c:ptCount val="7"/>
                <c:pt idx="0">
                  <c:v>71</c:v>
                </c:pt>
                <c:pt idx="1">
                  <c:v>68</c:v>
                </c:pt>
                <c:pt idx="2">
                  <c:v>73</c:v>
                </c:pt>
                <c:pt idx="3">
                  <c:v>66</c:v>
                </c:pt>
                <c:pt idx="4">
                  <c:v>65</c:v>
                </c:pt>
                <c:pt idx="5">
                  <c:v>82</c:v>
                </c:pt>
                <c:pt idx="6">
                  <c:v>85</c:v>
                </c:pt>
              </c:numCache>
            </c:numRef>
          </c:val>
          <c:smooth val="0"/>
          <c:extLst>
            <c:ext xmlns:c16="http://schemas.microsoft.com/office/drawing/2014/chart" uri="{C3380CC4-5D6E-409C-BE32-E72D297353CC}">
              <c16:uniqueId val="{00000004-9616-44F8-A7ED-ED40AB5B3738}"/>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0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4993822649348017E-2"/>
          <c:y val="2.9250391729351597E-2"/>
          <c:w val="0.96616035172886816"/>
          <c:h val="0.77061249750069027"/>
        </c:manualLayout>
      </c:layout>
      <c:barChart>
        <c:barDir val="col"/>
        <c:grouping val="clustered"/>
        <c:varyColors val="0"/>
        <c:ser>
          <c:idx val="0"/>
          <c:order val="0"/>
          <c:tx>
            <c:strRef>
              <c:f>Sheet1!$B$1</c:f>
              <c:strCache>
                <c:ptCount val="1"/>
                <c:pt idx="0">
                  <c:v>Zimbabwe</c:v>
                </c:pt>
              </c:strCache>
            </c:strRef>
          </c:tx>
          <c:spPr>
            <a:solidFill>
              <a:srgbClr val="0178B0"/>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4-E2EB-443A-9E04-38CCC36DD69C}"/>
              </c:ext>
            </c:extLst>
          </c:dPt>
          <c:dPt>
            <c:idx val="2"/>
            <c:invertIfNegative val="0"/>
            <c:bubble3D val="0"/>
            <c:extLst>
              <c:ext xmlns:c16="http://schemas.microsoft.com/office/drawing/2014/chart" uri="{C3380CC4-5D6E-409C-BE32-E72D297353CC}">
                <c16:uniqueId val="{00000005-E2EB-443A-9E04-38CCC36DD69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Fully vaccinated (basic antigens)</c:v>
                </c:pt>
                <c:pt idx="1">
                  <c:v>Fully vaccinated (according to the Zimbabwe national schedule)</c:v>
                </c:pt>
              </c:strCache>
            </c:strRef>
          </c:cat>
          <c:val>
            <c:numRef>
              <c:f>Sheet1!$B$2:$B$3</c:f>
              <c:numCache>
                <c:formatCode>General</c:formatCode>
                <c:ptCount val="2"/>
                <c:pt idx="0">
                  <c:v>72</c:v>
                </c:pt>
                <c:pt idx="1">
                  <c:v>43</c:v>
                </c:pt>
              </c:numCache>
            </c:numRef>
          </c:val>
          <c:extLst>
            <c:ext xmlns:c16="http://schemas.microsoft.com/office/drawing/2014/chart" uri="{C3380CC4-5D6E-409C-BE32-E72D297353CC}">
              <c16:uniqueId val="{00000006-E2EB-443A-9E04-38CCC36DD69C}"/>
            </c:ext>
          </c:extLst>
        </c:ser>
        <c:ser>
          <c:idx val="1"/>
          <c:order val="1"/>
          <c:tx>
            <c:strRef>
              <c:f>Sheet1!$C$1</c:f>
              <c:strCache>
                <c:ptCount val="1"/>
                <c:pt idx="0">
                  <c:v>Urban</c:v>
                </c:pt>
              </c:strCache>
            </c:strRef>
          </c:tx>
          <c:spPr>
            <a:solidFill>
              <a:srgbClr val="4B8A08"/>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Fully vaccinated (basic antigens)</c:v>
                </c:pt>
                <c:pt idx="1">
                  <c:v>Fully vaccinated (according to the Zimbabwe national schedule)</c:v>
                </c:pt>
              </c:strCache>
            </c:strRef>
          </c:cat>
          <c:val>
            <c:numRef>
              <c:f>Sheet1!$C$2:$C$3</c:f>
              <c:numCache>
                <c:formatCode>General</c:formatCode>
                <c:ptCount val="2"/>
                <c:pt idx="0">
                  <c:v>72</c:v>
                </c:pt>
                <c:pt idx="1">
                  <c:v>48</c:v>
                </c:pt>
              </c:numCache>
            </c:numRef>
          </c:val>
          <c:extLst>
            <c:ext xmlns:c16="http://schemas.microsoft.com/office/drawing/2014/chart" uri="{C3380CC4-5D6E-409C-BE32-E72D297353CC}">
              <c16:uniqueId val="{00000008-E2EB-443A-9E04-38CCC36DD69C}"/>
            </c:ext>
          </c:extLst>
        </c:ser>
        <c:ser>
          <c:idx val="2"/>
          <c:order val="2"/>
          <c:tx>
            <c:strRef>
              <c:f>Sheet1!$D$1</c:f>
              <c:strCache>
                <c:ptCount val="1"/>
                <c:pt idx="0">
                  <c:v>Rural</c:v>
                </c:pt>
              </c:strCache>
            </c:strRef>
          </c:tx>
          <c:spPr>
            <a:solidFill>
              <a:srgbClr val="AB0D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Fully vaccinated (basic antigens)</c:v>
                </c:pt>
                <c:pt idx="1">
                  <c:v>Fully vaccinated (according to the Zimbabwe national schedule)</c:v>
                </c:pt>
              </c:strCache>
            </c:strRef>
          </c:cat>
          <c:val>
            <c:numRef>
              <c:f>Sheet1!$D$2:$D$3</c:f>
              <c:numCache>
                <c:formatCode>General</c:formatCode>
                <c:ptCount val="2"/>
                <c:pt idx="0">
                  <c:v>71</c:v>
                </c:pt>
                <c:pt idx="1">
                  <c:v>40</c:v>
                </c:pt>
              </c:numCache>
            </c:numRef>
          </c:val>
          <c:extLst>
            <c:ext xmlns:c16="http://schemas.microsoft.com/office/drawing/2014/chart" uri="{C3380CC4-5D6E-409C-BE32-E72D297353CC}">
              <c16:uniqueId val="{0000000A-E2EB-443A-9E04-38CCC36DD69C}"/>
            </c:ext>
          </c:extLst>
        </c:ser>
        <c:dLbls>
          <c:dLblPos val="outEnd"/>
          <c:showLegendKey val="0"/>
          <c:showVal val="1"/>
          <c:showCatName val="0"/>
          <c:showSerName val="0"/>
          <c:showPercent val="0"/>
          <c:showBubbleSize val="0"/>
        </c:dLbls>
        <c:gapWidth val="100"/>
        <c:axId val="416671512"/>
        <c:axId val="416669944"/>
      </c:barChart>
      <c:catAx>
        <c:axId val="41667151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16669944"/>
        <c:crosses val="autoZero"/>
        <c:auto val="1"/>
        <c:lblAlgn val="ctr"/>
        <c:lblOffset val="100"/>
        <c:noMultiLvlLbl val="0"/>
      </c:catAx>
      <c:valAx>
        <c:axId val="416669944"/>
        <c:scaling>
          <c:orientation val="minMax"/>
          <c:max val="100"/>
        </c:scaling>
        <c:delete val="1"/>
        <c:axPos val="l"/>
        <c:numFmt formatCode="General" sourceLinked="1"/>
        <c:majorTickMark val="out"/>
        <c:minorTickMark val="none"/>
        <c:tickLblPos val="nextTo"/>
        <c:crossAx val="416671512"/>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77790019385994869"/>
        </c:manualLayout>
      </c:layout>
      <c:lineChart>
        <c:grouping val="standard"/>
        <c:varyColors val="0"/>
        <c:ser>
          <c:idx val="0"/>
          <c:order val="0"/>
          <c:tx>
            <c:strRef>
              <c:f>Sheet1!$B$1</c:f>
              <c:strCache>
                <c:ptCount val="1"/>
                <c:pt idx="0">
                  <c:v>Fully vaccinated</c:v>
                </c:pt>
              </c:strCache>
            </c:strRef>
          </c:tx>
          <c:spPr>
            <a:ln w="63500" cap="rnd">
              <a:solidFill>
                <a:srgbClr val="0178B0"/>
              </a:solidFill>
              <a:round/>
            </a:ln>
            <a:effectLst/>
          </c:spPr>
          <c:marker>
            <c:symbol val="circle"/>
            <c:size val="5"/>
            <c:spPr>
              <a:solidFill>
                <a:srgbClr val="0178B0"/>
              </a:solidFill>
              <a:ln w="63500" cap="rnd">
                <a:solidFill>
                  <a:srgbClr val="0178B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Sheet1!$B$2:$B$8</c:f>
              <c:numCache>
                <c:formatCode>General</c:formatCode>
                <c:ptCount val="7"/>
                <c:pt idx="0">
                  <c:v>67</c:v>
                </c:pt>
                <c:pt idx="1">
                  <c:v>80</c:v>
                </c:pt>
                <c:pt idx="2">
                  <c:v>64</c:v>
                </c:pt>
                <c:pt idx="3">
                  <c:v>53</c:v>
                </c:pt>
                <c:pt idx="4">
                  <c:v>65</c:v>
                </c:pt>
                <c:pt idx="5">
                  <c:v>76</c:v>
                </c:pt>
                <c:pt idx="6">
                  <c:v>72</c:v>
                </c:pt>
              </c:numCache>
            </c:numRef>
          </c:val>
          <c:smooth val="0"/>
          <c:extLst>
            <c:ext xmlns:c16="http://schemas.microsoft.com/office/drawing/2014/chart" uri="{C3380CC4-5D6E-409C-BE32-E72D297353CC}">
              <c16:uniqueId val="{00000004-26ED-466B-BE67-2674A226123A}"/>
            </c:ext>
          </c:extLst>
        </c:ser>
        <c:ser>
          <c:idx val="1"/>
          <c:order val="1"/>
          <c:tx>
            <c:strRef>
              <c:f>Sheet1!$C$1</c:f>
              <c:strCache>
                <c:ptCount val="1"/>
                <c:pt idx="0">
                  <c:v>No vaccinations</c:v>
                </c:pt>
              </c:strCache>
            </c:strRef>
          </c:tx>
          <c:spPr>
            <a:ln w="63500" cap="rnd">
              <a:solidFill>
                <a:srgbClr val="FF880F"/>
              </a:solidFill>
              <a:round/>
            </a:ln>
            <a:effectLst/>
          </c:spPr>
          <c:marker>
            <c:symbol val="circle"/>
            <c:size val="5"/>
            <c:spPr>
              <a:solidFill>
                <a:srgbClr val="FF880F"/>
              </a:solidFill>
              <a:ln w="63500">
                <a:solidFill>
                  <a:srgbClr val="FF880F"/>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Sheet1!$C$2:$C$8</c:f>
              <c:numCache>
                <c:formatCode>General</c:formatCode>
                <c:ptCount val="7"/>
                <c:pt idx="0">
                  <c:v>23</c:v>
                </c:pt>
                <c:pt idx="1">
                  <c:v>4</c:v>
                </c:pt>
                <c:pt idx="2">
                  <c:v>12</c:v>
                </c:pt>
                <c:pt idx="3">
                  <c:v>21</c:v>
                </c:pt>
                <c:pt idx="4">
                  <c:v>12</c:v>
                </c:pt>
                <c:pt idx="5">
                  <c:v>10</c:v>
                </c:pt>
                <c:pt idx="6">
                  <c:v>8</c:v>
                </c:pt>
              </c:numCache>
            </c:numRef>
          </c:val>
          <c:smooth val="0"/>
          <c:extLst>
            <c:ext xmlns:c16="http://schemas.microsoft.com/office/drawing/2014/chart" uri="{C3380CC4-5D6E-409C-BE32-E72D297353CC}">
              <c16:uniqueId val="{00000006-26ED-466B-BE67-2674A226123A}"/>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0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8970888650618E-4"/>
          <c:w val="0.96616035172886816"/>
          <c:h val="0.86715842967740786"/>
        </c:manualLayout>
      </c:layout>
      <c:barChart>
        <c:barDir val="col"/>
        <c:grouping val="clustered"/>
        <c:varyColors val="0"/>
        <c:ser>
          <c:idx val="0"/>
          <c:order val="0"/>
          <c:tx>
            <c:strRef>
              <c:f>Sheet1!$B$1</c:f>
              <c:strCache>
                <c:ptCount val="1"/>
                <c:pt idx="0">
                  <c:v>Series 1</c:v>
                </c:pt>
              </c:strCache>
            </c:strRef>
          </c:tx>
          <c:spPr>
            <a:solidFill>
              <a:srgbClr val="96F333">
                <a:lumMod val="50000"/>
              </a:srgbClr>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rgbClr val="96F333">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883B-4F28-9F16-8DC06462F6B6}"/>
              </c:ext>
            </c:extLst>
          </c:dPt>
          <c:dPt>
            <c:idx val="1"/>
            <c:invertIfNegative val="0"/>
            <c:bubble3D val="0"/>
            <c:spPr>
              <a:solidFill>
                <a:srgbClr val="96F333">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6904-49ED-8C08-E6B658C4CE39}"/>
              </c:ext>
            </c:extLst>
          </c:dPt>
          <c:dPt>
            <c:idx val="2"/>
            <c:invertIfNegative val="0"/>
            <c:bubble3D val="0"/>
            <c:spPr>
              <a:solidFill>
                <a:srgbClr val="96F333">
                  <a:lumMod val="50000"/>
                </a:srgbClr>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883B-4F28-9F16-8DC06462F6B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ARI</c:v>
                </c:pt>
                <c:pt idx="1">
                  <c:v>Fever</c:v>
                </c:pt>
                <c:pt idx="2">
                  <c:v>Diarrhea</c:v>
                </c:pt>
              </c:strCache>
            </c:strRef>
          </c:cat>
          <c:val>
            <c:numRef>
              <c:f>Sheet1!$B$2:$B$4</c:f>
              <c:numCache>
                <c:formatCode>General</c:formatCode>
                <c:ptCount val="3"/>
                <c:pt idx="0">
                  <c:v>45</c:v>
                </c:pt>
                <c:pt idx="1">
                  <c:v>36</c:v>
                </c:pt>
                <c:pt idx="2">
                  <c:v>40</c:v>
                </c:pt>
              </c:numCache>
            </c:numRef>
          </c:val>
          <c:extLst>
            <c:ext xmlns:c16="http://schemas.microsoft.com/office/drawing/2014/chart" uri="{C3380CC4-5D6E-409C-BE32-E72D297353CC}">
              <c16:uniqueId val="{00000008-883B-4F28-9F16-8DC06462F6B6}"/>
            </c:ext>
          </c:extLst>
        </c:ser>
        <c:dLbls>
          <c:dLblPos val="outEnd"/>
          <c:showLegendKey val="0"/>
          <c:showVal val="1"/>
          <c:showCatName val="0"/>
          <c:showSerName val="0"/>
          <c:showPercent val="0"/>
          <c:showBubbleSize val="0"/>
        </c:dLbls>
        <c:gapWidth val="100"/>
        <c:axId val="521055544"/>
        <c:axId val="521055936"/>
      </c:barChart>
      <c:catAx>
        <c:axId val="5210555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600" b="0" i="0" u="none" strike="noStrike" kern="1200" baseline="0">
                <a:solidFill>
                  <a:schemeClr val="tx1"/>
                </a:solidFill>
                <a:latin typeface="+mn-lt"/>
                <a:ea typeface="+mn-ea"/>
                <a:cs typeface="+mn-cs"/>
              </a:defRPr>
            </a:pPr>
            <a:endParaRPr lang="en-US"/>
          </a:p>
        </c:txPr>
        <c:crossAx val="521055936"/>
        <c:crosses val="autoZero"/>
        <c:auto val="1"/>
        <c:lblAlgn val="ctr"/>
        <c:lblOffset val="100"/>
        <c:noMultiLvlLbl val="0"/>
      </c:catAx>
      <c:valAx>
        <c:axId val="521055936"/>
        <c:scaling>
          <c:orientation val="minMax"/>
          <c:max val="100"/>
        </c:scaling>
        <c:delete val="1"/>
        <c:axPos val="l"/>
        <c:numFmt formatCode="General" sourceLinked="1"/>
        <c:majorTickMark val="out"/>
        <c:minorTickMark val="none"/>
        <c:tickLblPos val="nextTo"/>
        <c:crossAx val="52105554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2.3079610280653851E-2"/>
          <c:y val="5.3204322370346377E-2"/>
          <c:w val="0.96616035172886816"/>
          <c:h val="0.80588555768037951"/>
        </c:manualLayout>
      </c:layout>
      <c:lineChart>
        <c:grouping val="standard"/>
        <c:varyColors val="0"/>
        <c:ser>
          <c:idx val="0"/>
          <c:order val="0"/>
          <c:tx>
            <c:strRef>
              <c:f>Sheet1!$B$1</c:f>
              <c:strCache>
                <c:ptCount val="1"/>
                <c:pt idx="0">
                  <c:v>ARI</c:v>
                </c:pt>
              </c:strCache>
            </c:strRef>
          </c:tx>
          <c:spPr>
            <a:ln w="63500" cap="rnd">
              <a:solidFill>
                <a:schemeClr val="accent1"/>
              </a:solidFill>
              <a:round/>
            </a:ln>
            <a:effectLst/>
          </c:spPr>
          <c:marker>
            <c:symbol val="circle"/>
            <c:size val="5"/>
            <c:spPr>
              <a:solidFill>
                <a:srgbClr val="F07F09"/>
              </a:solidFill>
              <a:ln w="63500" cap="rnd">
                <a:solidFill>
                  <a:schemeClr val="accent1"/>
                </a:solidFill>
              </a:ln>
              <a:effectLst/>
              <a:scene3d>
                <a:camera prst="orthographicFront"/>
                <a:lightRig rig="threePt" dir="t">
                  <a:rot lat="0" lon="0" rev="1200000"/>
                </a:lightRig>
              </a:scene3d>
            </c:spPr>
          </c:marker>
          <c:dLbls>
            <c:dLbl>
              <c:idx val="1"/>
              <c:layout>
                <c:manualLayout>
                  <c:x val="-2.5601599017735163E-2"/>
                  <c:y val="4.677948070449262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8A2-4C05-BA4F-A36563B6E1D0}"/>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1999
ZDHS</c:v>
                </c:pt>
                <c:pt idx="1">
                  <c:v>2005-06
ZDHS</c:v>
                </c:pt>
                <c:pt idx="2">
                  <c:v>2010-11
ZDHS</c:v>
                </c:pt>
                <c:pt idx="3">
                  <c:v>2015
ZDHS</c:v>
                </c:pt>
                <c:pt idx="4">
                  <c:v>2023-24
ZDHS</c:v>
                </c:pt>
              </c:strCache>
            </c:strRef>
          </c:cat>
          <c:val>
            <c:numRef>
              <c:f>Sheet1!$B$2:$B$6</c:f>
              <c:numCache>
                <c:formatCode>General</c:formatCode>
                <c:ptCount val="5"/>
                <c:pt idx="0">
                  <c:v>68</c:v>
                </c:pt>
                <c:pt idx="1">
                  <c:v>37</c:v>
                </c:pt>
                <c:pt idx="2">
                  <c:v>55</c:v>
                </c:pt>
                <c:pt idx="3">
                  <c:v>56</c:v>
                </c:pt>
                <c:pt idx="4">
                  <c:v>45</c:v>
                </c:pt>
              </c:numCache>
            </c:numRef>
          </c:val>
          <c:smooth val="0"/>
          <c:extLst>
            <c:ext xmlns:c16="http://schemas.microsoft.com/office/drawing/2014/chart" uri="{C3380CC4-5D6E-409C-BE32-E72D297353CC}">
              <c16:uniqueId val="{00000004-85DF-4698-834B-6170D8B43CD7}"/>
            </c:ext>
          </c:extLst>
        </c:ser>
        <c:ser>
          <c:idx val="1"/>
          <c:order val="1"/>
          <c:tx>
            <c:strRef>
              <c:f>Sheet1!$C$1</c:f>
              <c:strCache>
                <c:ptCount val="1"/>
                <c:pt idx="0">
                  <c:v>Fever</c:v>
                </c:pt>
              </c:strCache>
            </c:strRef>
          </c:tx>
          <c:spPr>
            <a:ln w="63500" cap="rnd">
              <a:solidFill>
                <a:srgbClr val="41D1BD"/>
              </a:solidFill>
              <a:round/>
            </a:ln>
            <a:effectLst/>
          </c:spPr>
          <c:marker>
            <c:symbol val="circle"/>
            <c:size val="5"/>
            <c:spPr>
              <a:solidFill>
                <a:srgbClr val="41D1BD"/>
              </a:solidFill>
              <a:ln w="63500">
                <a:solidFill>
                  <a:srgbClr val="41D1BD"/>
                </a:solidFill>
              </a:ln>
              <a:effectLst/>
              <a:scene3d>
                <a:camera prst="orthographicFront"/>
                <a:lightRig rig="threePt" dir="t">
                  <a:rot lat="0" lon="0" rev="1200000"/>
                </a:lightRig>
              </a:scene3d>
            </c:spPr>
          </c:marker>
          <c:dLbls>
            <c:dLbl>
              <c:idx val="0"/>
              <c:layout>
                <c:manualLayout>
                  <c:x val="-2.0115524763179328E-2"/>
                  <c:y val="3.8642585113486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45D-4416-BD12-AEBF7A155A19}"/>
                </c:ext>
              </c:extLst>
            </c:dLbl>
            <c:dLbl>
              <c:idx val="1"/>
              <c:layout>
                <c:manualLayout>
                  <c:x val="-2.0115524763179328E-2"/>
                  <c:y val="-5.252037039422947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45D-4416-BD12-AEBF7A155A19}"/>
                </c:ext>
              </c:extLst>
            </c:dLbl>
            <c:dLbl>
              <c:idx val="2"/>
              <c:layout>
                <c:manualLayout>
                  <c:x val="-2.7815235557191693E-2"/>
                  <c:y val="-4.65685525654641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45D-4416-BD12-AEBF7A155A19}"/>
                </c:ext>
              </c:extLst>
            </c:dLbl>
            <c:dLbl>
              <c:idx val="3"/>
              <c:layout>
                <c:manualLayout>
                  <c:x val="-2.7815235557191693E-2"/>
                  <c:y val="3.75818358846558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45D-4416-BD12-AEBF7A155A19}"/>
                </c:ext>
              </c:extLst>
            </c:dLbl>
            <c:dLbl>
              <c:idx val="4"/>
              <c:layout>
                <c:manualLayout>
                  <c:x val="-2.6275293398389334E-2"/>
                  <c:y val="4.43672431913096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45D-4416-BD12-AEBF7A155A1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1999
ZDHS</c:v>
                </c:pt>
                <c:pt idx="1">
                  <c:v>2005-06
ZDHS</c:v>
                </c:pt>
                <c:pt idx="2">
                  <c:v>2010-11
ZDHS</c:v>
                </c:pt>
                <c:pt idx="3">
                  <c:v>2015
ZDHS</c:v>
                </c:pt>
                <c:pt idx="4">
                  <c:v>2023-24
ZDHS</c:v>
                </c:pt>
              </c:strCache>
            </c:strRef>
          </c:cat>
          <c:val>
            <c:numRef>
              <c:f>Sheet1!$C$2:$C$6</c:f>
              <c:numCache>
                <c:formatCode>General</c:formatCode>
                <c:ptCount val="5"/>
                <c:pt idx="0">
                  <c:v>63</c:v>
                </c:pt>
                <c:pt idx="1">
                  <c:v>45</c:v>
                </c:pt>
                <c:pt idx="2">
                  <c:v>44</c:v>
                </c:pt>
                <c:pt idx="3">
                  <c:v>51</c:v>
                </c:pt>
                <c:pt idx="4">
                  <c:v>36</c:v>
                </c:pt>
              </c:numCache>
            </c:numRef>
          </c:val>
          <c:smooth val="0"/>
          <c:extLst>
            <c:ext xmlns:c16="http://schemas.microsoft.com/office/drawing/2014/chart" uri="{C3380CC4-5D6E-409C-BE32-E72D297353CC}">
              <c16:uniqueId val="{00000006-85DF-4698-834B-6170D8B43CD7}"/>
            </c:ext>
          </c:extLst>
        </c:ser>
        <c:ser>
          <c:idx val="2"/>
          <c:order val="2"/>
          <c:tx>
            <c:strRef>
              <c:f>Sheet1!$D$1</c:f>
              <c:strCache>
                <c:ptCount val="1"/>
                <c:pt idx="0">
                  <c:v>Diarrhea</c:v>
                </c:pt>
              </c:strCache>
            </c:strRef>
          </c:tx>
          <c:spPr>
            <a:ln w="63500" cap="rnd">
              <a:solidFill>
                <a:srgbClr val="AB0D8D"/>
              </a:solidFill>
              <a:round/>
            </a:ln>
            <a:effectLst/>
          </c:spPr>
          <c:marker>
            <c:symbol val="circle"/>
            <c:size val="5"/>
            <c:spPr>
              <a:solidFill>
                <a:srgbClr val="AB0D8D"/>
              </a:solidFill>
              <a:ln w="63500">
                <a:solidFill>
                  <a:srgbClr val="AB0D8D"/>
                </a:solidFill>
              </a:ln>
              <a:effectLst/>
              <a:scene3d>
                <a:camera prst="orthographicFront"/>
                <a:lightRig rig="threePt" dir="t">
                  <a:rot lat="0" lon="0" rev="1200000"/>
                </a:lightRig>
              </a:scene3d>
            </c:spPr>
          </c:marker>
          <c:dLbls>
            <c:dLbl>
              <c:idx val="0"/>
              <c:layout>
                <c:manualLayout>
                  <c:x val="-2.935517771599418E-2"/>
                  <c:y val="-4.378746689293289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45D-4416-BD12-AEBF7A155A19}"/>
                </c:ext>
              </c:extLst>
            </c:dLbl>
            <c:dLbl>
              <c:idx val="1"/>
              <c:layout>
                <c:manualLayout>
                  <c:x val="-5.2454310098031261E-2"/>
                  <c:y val="-2.493590250923500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D86-4578-B90E-D8BF6B5C515D}"/>
                </c:ext>
              </c:extLst>
            </c:dLbl>
            <c:dLbl>
              <c:idx val="2"/>
              <c:layout>
                <c:manualLayout>
                  <c:x val="-2.7141541176537637E-2"/>
                  <c:y val="4.51894211991982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45D-4416-BD12-AEBF7A155A19}"/>
                </c:ext>
              </c:extLst>
            </c:dLbl>
            <c:dLbl>
              <c:idx val="3"/>
              <c:layout>
                <c:manualLayout>
                  <c:x val="-2.3099132382037098E-2"/>
                  <c:y val="4.73452687493212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450-428D-A7B3-812ED139D1E8}"/>
                </c:ext>
              </c:extLst>
            </c:dLbl>
            <c:dLbl>
              <c:idx val="4"/>
              <c:layout>
                <c:manualLayout>
                  <c:x val="-1.6362188575496513E-3"/>
                  <c:y val="-1.712272667872846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450-428D-A7B3-812ED139D1E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1999
ZDHS</c:v>
                </c:pt>
                <c:pt idx="1">
                  <c:v>2005-06
ZDHS</c:v>
                </c:pt>
                <c:pt idx="2">
                  <c:v>2010-11
ZDHS</c:v>
                </c:pt>
                <c:pt idx="3">
                  <c:v>2015
ZDHS</c:v>
                </c:pt>
                <c:pt idx="4">
                  <c:v>2023-24
ZDHS</c:v>
                </c:pt>
              </c:strCache>
            </c:strRef>
          </c:cat>
          <c:val>
            <c:numRef>
              <c:f>Sheet1!$D$2:$D$6</c:f>
              <c:numCache>
                <c:formatCode>General</c:formatCode>
                <c:ptCount val="5"/>
                <c:pt idx="0">
                  <c:v>34</c:v>
                </c:pt>
                <c:pt idx="1">
                  <c:v>39</c:v>
                </c:pt>
                <c:pt idx="2">
                  <c:v>39</c:v>
                </c:pt>
                <c:pt idx="3">
                  <c:v>41</c:v>
                </c:pt>
                <c:pt idx="4">
                  <c:v>40</c:v>
                </c:pt>
              </c:numCache>
            </c:numRef>
          </c:val>
          <c:smooth val="0"/>
          <c:extLst>
            <c:ext xmlns:c16="http://schemas.microsoft.com/office/drawing/2014/chart" uri="{C3380CC4-5D6E-409C-BE32-E72D297353CC}">
              <c16:uniqueId val="{00000008-85DF-4698-834B-6170D8B43CD7}"/>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00"/>
        </c:scaling>
        <c:delete val="1"/>
        <c:axPos val="l"/>
        <c:numFmt formatCode="General" sourceLinked="1"/>
        <c:majorTickMark val="out"/>
        <c:minorTickMark val="none"/>
        <c:tickLblPos val="nextTo"/>
        <c:crossAx val="38038204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0588555768037951"/>
        </c:manualLayout>
      </c:layout>
      <c:lineChart>
        <c:grouping val="standard"/>
        <c:varyColors val="0"/>
        <c:ser>
          <c:idx val="0"/>
          <c:order val="0"/>
          <c:tx>
            <c:strRef>
              <c:f>Sheet1!$B$1</c:f>
              <c:strCache>
                <c:ptCount val="1"/>
                <c:pt idx="0">
                  <c:v>Stunted</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1994
ZDHS</c:v>
                </c:pt>
                <c:pt idx="1">
                  <c:v>1999
ZDHS</c:v>
                </c:pt>
                <c:pt idx="2">
                  <c:v>2005-06
ZDHS</c:v>
                </c:pt>
                <c:pt idx="3">
                  <c:v>2010-11
ZDHS</c:v>
                </c:pt>
                <c:pt idx="4">
                  <c:v>2015
ZDHS</c:v>
                </c:pt>
                <c:pt idx="5">
                  <c:v>2023-24
ZDHS</c:v>
                </c:pt>
              </c:strCache>
            </c:strRef>
          </c:cat>
          <c:val>
            <c:numRef>
              <c:f>Sheet1!$B$2:$B$7</c:f>
              <c:numCache>
                <c:formatCode>General</c:formatCode>
                <c:ptCount val="6"/>
                <c:pt idx="0">
                  <c:v>29</c:v>
                </c:pt>
                <c:pt idx="1">
                  <c:v>34</c:v>
                </c:pt>
                <c:pt idx="2">
                  <c:v>35</c:v>
                </c:pt>
                <c:pt idx="3">
                  <c:v>32</c:v>
                </c:pt>
                <c:pt idx="4">
                  <c:v>27</c:v>
                </c:pt>
                <c:pt idx="5">
                  <c:v>27</c:v>
                </c:pt>
              </c:numCache>
            </c:numRef>
          </c:val>
          <c:smooth val="0"/>
          <c:extLst>
            <c:ext xmlns:c16="http://schemas.microsoft.com/office/drawing/2014/chart" uri="{C3380CC4-5D6E-409C-BE32-E72D297353CC}">
              <c16:uniqueId val="{00000004-85DF-4698-834B-6170D8B43CD7}"/>
            </c:ext>
          </c:extLst>
        </c:ser>
        <c:ser>
          <c:idx val="1"/>
          <c:order val="1"/>
          <c:tx>
            <c:strRef>
              <c:f>Sheet1!$C$1</c:f>
              <c:strCache>
                <c:ptCount val="1"/>
                <c:pt idx="0">
                  <c:v>Wasted</c:v>
                </c:pt>
              </c:strCache>
            </c:strRef>
          </c:tx>
          <c:spPr>
            <a:ln w="63500" cap="rnd">
              <a:solidFill>
                <a:srgbClr val="41D1BD"/>
              </a:solidFill>
              <a:round/>
            </a:ln>
            <a:effectLst/>
          </c:spPr>
          <c:marker>
            <c:symbol val="circle"/>
            <c:size val="5"/>
            <c:spPr>
              <a:solidFill>
                <a:srgbClr val="4B8A08"/>
              </a:solidFill>
              <a:ln w="63500">
                <a:solidFill>
                  <a:srgbClr val="41D1BD"/>
                </a:solidFill>
              </a:ln>
              <a:effectLst/>
              <a:scene3d>
                <a:camera prst="orthographicFront"/>
                <a:lightRig rig="threePt" dir="t">
                  <a:rot lat="0" lon="0" rev="1200000"/>
                </a:lightRig>
              </a:scene3d>
            </c:spPr>
          </c:marker>
          <c:dLbls>
            <c:dLbl>
              <c:idx val="0"/>
              <c:layout>
                <c:manualLayout>
                  <c:x val="-3.8594830668809005E-2"/>
                  <c:y val="2.898955114271147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845D-4416-BD12-AEBF7A155A19}"/>
                </c:ext>
              </c:extLst>
            </c:dLbl>
            <c:dLbl>
              <c:idx val="1"/>
              <c:layout>
                <c:manualLayout>
                  <c:x val="-2.0115524763179328E-2"/>
                  <c:y val="3.8642585113486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845D-4416-BD12-AEBF7A155A19}"/>
                </c:ext>
              </c:extLst>
            </c:dLbl>
            <c:dLbl>
              <c:idx val="2"/>
              <c:layout>
                <c:manualLayout>
                  <c:x val="-1.8575582604376913E-2"/>
                  <c:y val="3.864258511348654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845D-4416-BD12-AEBF7A155A19}"/>
                </c:ext>
              </c:extLst>
            </c:dLbl>
            <c:dLbl>
              <c:idx val="3"/>
              <c:layout>
                <c:manualLayout>
                  <c:x val="-4.6294541462821484E-2"/>
                  <c:y val="1.1869217191563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845D-4416-BD12-AEBF7A155A19}"/>
                </c:ext>
              </c:extLst>
            </c:dLbl>
            <c:dLbl>
              <c:idx val="4"/>
              <c:layout>
                <c:manualLayout>
                  <c:x val="-3.8594830668809005E-2"/>
                  <c:y val="1.1869217191563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845D-4416-BD12-AEBF7A155A19}"/>
                </c:ext>
              </c:extLst>
            </c:dLbl>
            <c:dLbl>
              <c:idx val="5"/>
              <c:layout>
                <c:manualLayout>
                  <c:x val="4.5235497776602409E-3"/>
                  <c:y val="-2.3830598100316918E-3"/>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845D-4416-BD12-AEBF7A155A1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1994
ZDHS</c:v>
                </c:pt>
                <c:pt idx="1">
                  <c:v>1999
ZDHS</c:v>
                </c:pt>
                <c:pt idx="2">
                  <c:v>2005-06
ZDHS</c:v>
                </c:pt>
                <c:pt idx="3">
                  <c:v>2010-11
ZDHS</c:v>
                </c:pt>
                <c:pt idx="4">
                  <c:v>2015
ZDHS</c:v>
                </c:pt>
                <c:pt idx="5">
                  <c:v>2023-24
ZDHS</c:v>
                </c:pt>
              </c:strCache>
            </c:strRef>
          </c:cat>
          <c:val>
            <c:numRef>
              <c:f>Sheet1!$C$2:$C$7</c:f>
              <c:numCache>
                <c:formatCode>General</c:formatCode>
                <c:ptCount val="6"/>
                <c:pt idx="0">
                  <c:v>6</c:v>
                </c:pt>
                <c:pt idx="1">
                  <c:v>8</c:v>
                </c:pt>
                <c:pt idx="2">
                  <c:v>7</c:v>
                </c:pt>
                <c:pt idx="3">
                  <c:v>3</c:v>
                </c:pt>
                <c:pt idx="4">
                  <c:v>3</c:v>
                </c:pt>
                <c:pt idx="5">
                  <c:v>2</c:v>
                </c:pt>
              </c:numCache>
            </c:numRef>
          </c:val>
          <c:smooth val="0"/>
          <c:extLst>
            <c:ext xmlns:c16="http://schemas.microsoft.com/office/drawing/2014/chart" uri="{C3380CC4-5D6E-409C-BE32-E72D297353CC}">
              <c16:uniqueId val="{00000006-85DF-4698-834B-6170D8B43CD7}"/>
            </c:ext>
          </c:extLst>
        </c:ser>
        <c:ser>
          <c:idx val="2"/>
          <c:order val="2"/>
          <c:tx>
            <c:strRef>
              <c:f>Sheet1!$D$1</c:f>
              <c:strCache>
                <c:ptCount val="1"/>
                <c:pt idx="0">
                  <c:v>Overweight</c:v>
                </c:pt>
              </c:strCache>
            </c:strRef>
          </c:tx>
          <c:spPr>
            <a:ln w="63500" cap="rnd">
              <a:solidFill>
                <a:srgbClr val="AB0D8D"/>
              </a:solidFill>
              <a:round/>
            </a:ln>
            <a:effectLst/>
          </c:spPr>
          <c:marker>
            <c:symbol val="circle"/>
            <c:size val="5"/>
            <c:spPr>
              <a:solidFill>
                <a:srgbClr val="AB0D8D"/>
              </a:solidFill>
              <a:ln w="63500">
                <a:solidFill>
                  <a:srgbClr val="AB0D8D"/>
                </a:solidFill>
              </a:ln>
              <a:effectLst/>
              <a:scene3d>
                <a:camera prst="orthographicFront"/>
                <a:lightRig rig="threePt" dir="t">
                  <a:rot lat="0" lon="0" rev="1200000"/>
                </a:lightRig>
              </a:scene3d>
            </c:spPr>
          </c:marker>
          <c:dLbls>
            <c:dLbl>
              <c:idx val="0"/>
              <c:layout>
                <c:manualLayout>
                  <c:x val="-2.1655466921981815E-2"/>
                  <c:y val="-6.03016173491163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845D-4416-BD12-AEBF7A155A19}"/>
                </c:ext>
              </c:extLst>
            </c:dLbl>
            <c:dLbl>
              <c:idx val="1"/>
              <c:layout>
                <c:manualLayout>
                  <c:x val="-2.9355177715994166E-2"/>
                  <c:y val="-5.547507088752588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D86-4578-B90E-D8BF6B5C515D}"/>
                </c:ext>
              </c:extLst>
            </c:dLbl>
            <c:dLbl>
              <c:idx val="2"/>
              <c:layout>
                <c:manualLayout>
                  <c:x val="-2.0115524763179328E-2"/>
                  <c:y val="-5.064852442593559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845D-4416-BD12-AEBF7A155A19}"/>
                </c:ext>
              </c:extLst>
            </c:dLbl>
            <c:dLbl>
              <c:idx val="3"/>
              <c:layout>
                <c:manualLayout>
                  <c:x val="-2.406165685893269E-2"/>
                  <c:y val="-5.06485244259355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450-428D-A7B3-812ED139D1E8}"/>
                </c:ext>
              </c:extLst>
            </c:dLbl>
            <c:dLbl>
              <c:idx val="4"/>
              <c:layout>
                <c:manualLayout>
                  <c:x val="-2.0019248064432262E-2"/>
                  <c:y val="-4.38176520716421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450-428D-A7B3-812ED139D1E8}"/>
                </c:ext>
              </c:extLst>
            </c:dLbl>
            <c:dLbl>
              <c:idx val="5"/>
              <c:layout>
                <c:manualLayout>
                  <c:x val="-2.3195409080784275E-2"/>
                  <c:y val="-5.547507088752597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45D-4416-BD12-AEBF7A155A19}"/>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6"/>
                <c:pt idx="0">
                  <c:v>1994
ZDHS</c:v>
                </c:pt>
                <c:pt idx="1">
                  <c:v>1999
ZDHS</c:v>
                </c:pt>
                <c:pt idx="2">
                  <c:v>2005-06
ZDHS</c:v>
                </c:pt>
                <c:pt idx="3">
                  <c:v>2010-11
ZDHS</c:v>
                </c:pt>
                <c:pt idx="4">
                  <c:v>2015
ZDHS</c:v>
                </c:pt>
                <c:pt idx="5">
                  <c:v>2023-24
ZDHS</c:v>
                </c:pt>
              </c:strCache>
            </c:strRef>
          </c:cat>
          <c:val>
            <c:numRef>
              <c:f>Sheet1!$D$2:$D$7</c:f>
              <c:numCache>
                <c:formatCode>General</c:formatCode>
                <c:ptCount val="6"/>
                <c:pt idx="0">
                  <c:v>7</c:v>
                </c:pt>
                <c:pt idx="1">
                  <c:v>10</c:v>
                </c:pt>
                <c:pt idx="2">
                  <c:v>8</c:v>
                </c:pt>
                <c:pt idx="3">
                  <c:v>6</c:v>
                </c:pt>
                <c:pt idx="4">
                  <c:v>6</c:v>
                </c:pt>
                <c:pt idx="5">
                  <c:v>4</c:v>
                </c:pt>
              </c:numCache>
            </c:numRef>
          </c:val>
          <c:smooth val="0"/>
          <c:extLst>
            <c:ext xmlns:c16="http://schemas.microsoft.com/office/drawing/2014/chart" uri="{C3380CC4-5D6E-409C-BE32-E72D297353CC}">
              <c16:uniqueId val="{00000008-85DF-4698-834B-6170D8B43CD7}"/>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0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78272674032153922"/>
        </c:manualLayout>
      </c:layout>
      <c:lineChart>
        <c:grouping val="standard"/>
        <c:varyColors val="0"/>
        <c:ser>
          <c:idx val="0"/>
          <c:order val="0"/>
          <c:tx>
            <c:strRef>
              <c:f>Sheet1!$B$1</c:f>
              <c:strCache>
                <c:ptCount val="1"/>
                <c:pt idx="0">
                  <c:v>Series 1</c:v>
                </c:pt>
              </c:strCache>
            </c:strRef>
          </c:tx>
          <c:spPr>
            <a:ln w="63500" cap="rnd">
              <a:solidFill>
                <a:srgbClr val="0178B0"/>
              </a:solidFill>
              <a:round/>
            </a:ln>
            <a:effectLst/>
          </c:spPr>
          <c:marker>
            <c:symbol val="circle"/>
            <c:size val="5"/>
            <c:spPr>
              <a:solidFill>
                <a:srgbClr val="0178B0"/>
              </a:solidFill>
              <a:ln w="63500" cap="rnd">
                <a:solidFill>
                  <a:srgbClr val="0178B0"/>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Sheet1!$B$2:$B$8</c:f>
              <c:numCache>
                <c:formatCode>General</c:formatCode>
                <c:ptCount val="7"/>
                <c:pt idx="0">
                  <c:v>9</c:v>
                </c:pt>
                <c:pt idx="1">
                  <c:v>11</c:v>
                </c:pt>
                <c:pt idx="2">
                  <c:v>32</c:v>
                </c:pt>
                <c:pt idx="3">
                  <c:v>22</c:v>
                </c:pt>
                <c:pt idx="4">
                  <c:v>31</c:v>
                </c:pt>
                <c:pt idx="5">
                  <c:v>48</c:v>
                </c:pt>
                <c:pt idx="6">
                  <c:v>42</c:v>
                </c:pt>
              </c:numCache>
            </c:numRef>
          </c:val>
          <c:smooth val="0"/>
          <c:extLst>
            <c:ext xmlns:c16="http://schemas.microsoft.com/office/drawing/2014/chart" uri="{C3380CC4-5D6E-409C-BE32-E72D297353CC}">
              <c16:uniqueId val="{00000004-9616-44F8-A7ED-ED40AB5B3738}"/>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0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3"/>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DC91-4156-B244-BCE45C2B98C6}"/>
              </c:ext>
            </c:extLst>
          </c:dPt>
          <c:dPt>
            <c:idx val="1"/>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DC91-4156-B244-BCE45C2B98C6}"/>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0-7551-409F-AEF1-A0ACADFE93CD}"/>
              </c:ext>
            </c:extLst>
          </c:dPt>
          <c:dLbls>
            <c:spPr>
              <a:noFill/>
              <a:ln>
                <a:noFill/>
              </a:ln>
              <a:effectLst/>
            </c:spPr>
            <c:txPr>
              <a:bodyPr rot="0" spcFirstLastPara="1" vertOverflow="ellipsis" vert="horz" wrap="square" anchor="ctr" anchorCtr="1"/>
              <a:lstStyle/>
              <a:p>
                <a:pPr>
                  <a:defRPr sz="1800" b="1" i="0" u="none" strike="noStrike" kern="1200" baseline="0">
                    <a:solidFill>
                      <a:schemeClr val="bg1"/>
                    </a:solidFill>
                    <a:latin typeface="Source Sans Pro" panose="020B0503030403020204" pitchFamily="34" charset="0"/>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Zimbabwe</c:v>
                </c:pt>
                <c:pt idx="1">
                  <c:v>Urban</c:v>
                </c:pt>
                <c:pt idx="2">
                  <c:v>Rural</c:v>
                </c:pt>
              </c:strCache>
            </c:strRef>
          </c:cat>
          <c:val>
            <c:numRef>
              <c:f>Sheet1!$B$2:$B$4</c:f>
              <c:numCache>
                <c:formatCode>General</c:formatCode>
                <c:ptCount val="3"/>
                <c:pt idx="0">
                  <c:v>3.9</c:v>
                </c:pt>
                <c:pt idx="1">
                  <c:v>3.1</c:v>
                </c:pt>
                <c:pt idx="2" formatCode="0.0">
                  <c:v>4.5999999999999996</c:v>
                </c:pt>
              </c:numCache>
            </c:numRef>
          </c:val>
          <c:extLst>
            <c:ext xmlns:c16="http://schemas.microsoft.com/office/drawing/2014/chart" uri="{C3380CC4-5D6E-409C-BE32-E72D297353CC}">
              <c16:uniqueId val="{00000004-DC91-4156-B244-BCE45C2B98C6}"/>
            </c:ext>
          </c:extLst>
        </c:ser>
        <c:dLbls>
          <c:dLblPos val="outEnd"/>
          <c:showLegendKey val="0"/>
          <c:showVal val="1"/>
          <c:showCatName val="0"/>
          <c:showSerName val="0"/>
          <c:showPercent val="0"/>
          <c:showBubbleSize val="0"/>
        </c:dLbls>
        <c:gapWidth val="100"/>
        <c:axId val="364141400"/>
        <c:axId val="364141792"/>
      </c:barChart>
      <c:catAx>
        <c:axId val="3641414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Source Sans Pro" panose="020B0503030403020204" pitchFamily="34" charset="0"/>
                <a:ea typeface="+mn-ea"/>
                <a:cs typeface="+mn-cs"/>
              </a:defRPr>
            </a:pPr>
            <a:endParaRPr lang="en-US"/>
          </a:p>
        </c:txPr>
        <c:crossAx val="364141792"/>
        <c:crosses val="autoZero"/>
        <c:auto val="1"/>
        <c:lblAlgn val="ctr"/>
        <c:lblOffset val="100"/>
        <c:noMultiLvlLbl val="0"/>
      </c:catAx>
      <c:valAx>
        <c:axId val="364141792"/>
        <c:scaling>
          <c:orientation val="minMax"/>
          <c:max val="10"/>
          <c:min val="0"/>
        </c:scaling>
        <c:delete val="1"/>
        <c:axPos val="l"/>
        <c:majorGridlines>
          <c:spPr>
            <a:ln w="9525" cap="flat" cmpd="sng" algn="ctr">
              <a:noFill/>
              <a:round/>
            </a:ln>
            <a:effectLst/>
          </c:spPr>
        </c:majorGridlines>
        <c:numFmt formatCode="General" sourceLinked="1"/>
        <c:majorTickMark val="out"/>
        <c:minorTickMark val="none"/>
        <c:tickLblPos val="nextTo"/>
        <c:crossAx val="364141400"/>
        <c:crosses val="autoZero"/>
        <c:crossBetween val="between"/>
      </c:valAx>
      <c:spPr>
        <a:noFill/>
        <a:ln>
          <a:noFill/>
        </a:ln>
        <a:effectLst/>
      </c:spPr>
    </c:plotArea>
    <c:plotVisOnly val="1"/>
    <c:dispBlanksAs val="gap"/>
    <c:showDLblsOverMax val="0"/>
  </c:chart>
  <c:spPr>
    <a:noFill/>
    <a:ln>
      <a:noFill/>
    </a:ln>
    <a:effectLst/>
  </c:spPr>
  <c:txPr>
    <a:bodyPr/>
    <a:lstStyle/>
    <a:p>
      <a:pPr>
        <a:defRPr sz="1800" b="0" i="0" baseline="0">
          <a:solidFill>
            <a:schemeClr val="bg1"/>
          </a:solidFill>
          <a:latin typeface="Source Sans Pro" panose="020B0503030403020204" pitchFamily="34" charset="0"/>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77566611883731185"/>
        </c:manualLayout>
      </c:layout>
      <c:lineChart>
        <c:grouping val="standard"/>
        <c:varyColors val="0"/>
        <c:ser>
          <c:idx val="0"/>
          <c:order val="0"/>
          <c:tx>
            <c:strRef>
              <c:f>Sheet1!$B$1</c:f>
              <c:strCache>
                <c:ptCount val="1"/>
                <c:pt idx="0">
                  <c:v>Series 1</c:v>
                </c:pt>
              </c:strCache>
            </c:strRef>
          </c:tx>
          <c:spPr>
            <a:ln w="63500" cap="rnd">
              <a:solidFill>
                <a:srgbClr val="0178B0"/>
              </a:solidFill>
              <a:round/>
            </a:ln>
            <a:effectLst/>
          </c:spPr>
          <c:marker>
            <c:symbol val="circle"/>
            <c:size val="5"/>
            <c:spPr>
              <a:solidFill>
                <a:srgbClr val="0178B0"/>
              </a:solidFill>
              <a:ln w="63500" cap="rnd">
                <a:solidFill>
                  <a:srgbClr val="0178B0"/>
                </a:solidFill>
              </a:ln>
              <a:effectLst/>
              <a:scene3d>
                <a:camera prst="orthographicFront"/>
                <a:lightRig rig="threePt" dir="t">
                  <a:rot lat="0" lon="0" rev="1200000"/>
                </a:lightRig>
              </a:scene3d>
            </c:spPr>
          </c:marker>
          <c:dLbls>
            <c:dLbl>
              <c:idx val="3"/>
              <c:tx>
                <c:rich>
                  <a:bodyPr/>
                  <a:lstStyle/>
                  <a:p>
                    <a:fld id="{52AA3F76-0F61-4E2E-9FD6-1861B6ABB594}" type="VALUE">
                      <a:rPr lang="en-US" smtClean="0"/>
                      <a:pPr/>
                      <a:t>[VALUE]</a:t>
                    </a:fld>
                    <a:r>
                      <a:rPr lang="en-US"/>
                      <a:t>*</a:t>
                    </a:r>
                  </a:p>
                </c:rich>
              </c:tx>
              <c:dLblPos val="t"/>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0-5E80-4C37-BC67-D4C684EAF7C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2005-06
ZDHS</c:v>
                </c:pt>
                <c:pt idx="1">
                  <c:v>2010-11
ZDHS</c:v>
                </c:pt>
                <c:pt idx="2">
                  <c:v>2015
ZDHS</c:v>
                </c:pt>
                <c:pt idx="3">
                  <c:v>2023-24
ZDHS</c:v>
                </c:pt>
              </c:strCache>
            </c:strRef>
          </c:cat>
          <c:val>
            <c:numRef>
              <c:f>Sheet1!$B$2:$B$5</c:f>
              <c:numCache>
                <c:formatCode>General</c:formatCode>
                <c:ptCount val="4"/>
                <c:pt idx="0">
                  <c:v>9</c:v>
                </c:pt>
                <c:pt idx="1">
                  <c:v>29</c:v>
                </c:pt>
                <c:pt idx="2">
                  <c:v>48</c:v>
                </c:pt>
                <c:pt idx="3">
                  <c:v>39</c:v>
                </c:pt>
              </c:numCache>
            </c:numRef>
          </c:val>
          <c:smooth val="0"/>
          <c:extLst>
            <c:ext xmlns:c16="http://schemas.microsoft.com/office/drawing/2014/chart" uri="{C3380CC4-5D6E-409C-BE32-E72D297353CC}">
              <c16:uniqueId val="{00000004-9616-44F8-A7ED-ED40AB5B3738}"/>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0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3107766039148501E-3"/>
          <c:y val="0"/>
          <c:w val="0.96616035172886816"/>
          <c:h val="0.84542395890062672"/>
        </c:manualLayout>
      </c:layout>
      <c:barChart>
        <c:barDir val="col"/>
        <c:grouping val="clustered"/>
        <c:varyColors val="0"/>
        <c:ser>
          <c:idx val="0"/>
          <c:order val="0"/>
          <c:tx>
            <c:strRef>
              <c:f>Sheet1!$B$1</c:f>
              <c:strCache>
                <c:ptCount val="1"/>
                <c:pt idx="0">
                  <c:v>Children</c:v>
                </c:pt>
              </c:strCache>
            </c:strRef>
          </c:tx>
          <c:spPr>
            <a:solidFill>
              <a:srgbClr val="41D1B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F61F-47A3-B7F4-B961DDCB99FB}"/>
              </c:ext>
            </c:extLst>
          </c:dPt>
          <c:dPt>
            <c:idx val="1"/>
            <c:invertIfNegative val="0"/>
            <c:bubble3D val="0"/>
            <c:extLst>
              <c:ext xmlns:c16="http://schemas.microsoft.com/office/drawing/2014/chart" uri="{C3380CC4-5D6E-409C-BE32-E72D297353CC}">
                <c16:uniqueId val="{00000001-9B87-4DFB-9746-3AE67ED885E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Zimbabwe</c:v>
                </c:pt>
                <c:pt idx="1">
                  <c:v>Malaria Programmatic Zones</c:v>
                </c:pt>
              </c:strCache>
            </c:strRef>
          </c:cat>
          <c:val>
            <c:numRef>
              <c:f>Sheet1!$B$2:$B$3</c:f>
              <c:numCache>
                <c:formatCode>General</c:formatCode>
                <c:ptCount val="2"/>
                <c:pt idx="0">
                  <c:v>13</c:v>
                </c:pt>
                <c:pt idx="1">
                  <c:v>17</c:v>
                </c:pt>
              </c:numCache>
            </c:numRef>
          </c:val>
          <c:extLst>
            <c:ext xmlns:c16="http://schemas.microsoft.com/office/drawing/2014/chart" uri="{C3380CC4-5D6E-409C-BE32-E72D297353CC}">
              <c16:uniqueId val="{00000002-F61F-47A3-B7F4-B961DDCB99FB}"/>
            </c:ext>
          </c:extLst>
        </c:ser>
        <c:ser>
          <c:idx val="1"/>
          <c:order val="1"/>
          <c:tx>
            <c:strRef>
              <c:f>Sheet1!$C$1</c:f>
              <c:strCache>
                <c:ptCount val="1"/>
                <c:pt idx="0">
                  <c:v>Pregnant Women</c:v>
                </c:pt>
              </c:strCache>
            </c:strRef>
          </c:tx>
          <c:spPr>
            <a:solidFill>
              <a:srgbClr val="AB0D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Zimbabwe</c:v>
                </c:pt>
                <c:pt idx="1">
                  <c:v>Malaria Programmatic Zones</c:v>
                </c:pt>
              </c:strCache>
            </c:strRef>
          </c:cat>
          <c:val>
            <c:numRef>
              <c:f>Sheet1!$C$2:$C$3</c:f>
              <c:numCache>
                <c:formatCode>General</c:formatCode>
                <c:ptCount val="2"/>
                <c:pt idx="0">
                  <c:v>13</c:v>
                </c:pt>
                <c:pt idx="1">
                  <c:v>18</c:v>
                </c:pt>
              </c:numCache>
            </c:numRef>
          </c:val>
          <c:extLst>
            <c:ext xmlns:c16="http://schemas.microsoft.com/office/drawing/2014/chart" uri="{C3380CC4-5D6E-409C-BE32-E72D297353CC}">
              <c16:uniqueId val="{00000003-F61F-47A3-B7F4-B961DDCB99FB}"/>
            </c:ext>
          </c:extLst>
        </c:ser>
        <c:dLbls>
          <c:dLblPos val="outEnd"/>
          <c:showLegendKey val="0"/>
          <c:showVal val="1"/>
          <c:showCatName val="0"/>
          <c:showSerName val="0"/>
          <c:showPercent val="0"/>
          <c:showBubbleSize val="0"/>
        </c:dLbls>
        <c:gapWidth val="100"/>
        <c:axId val="986809144"/>
        <c:axId val="986808360"/>
      </c:barChart>
      <c:catAx>
        <c:axId val="986809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86808360"/>
        <c:crosses val="autoZero"/>
        <c:auto val="1"/>
        <c:lblAlgn val="ctr"/>
        <c:lblOffset val="100"/>
        <c:noMultiLvlLbl val="0"/>
      </c:catAx>
      <c:valAx>
        <c:axId val="986808360"/>
        <c:scaling>
          <c:orientation val="minMax"/>
          <c:max val="100"/>
        </c:scaling>
        <c:delete val="1"/>
        <c:axPos val="l"/>
        <c:numFmt formatCode="General" sourceLinked="1"/>
        <c:majorTickMark val="out"/>
        <c:minorTickMark val="none"/>
        <c:tickLblPos val="nextTo"/>
        <c:crossAx val="986809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3107766039148501E-3"/>
          <c:y val="0"/>
          <c:w val="0.96616035172886816"/>
          <c:h val="0.84542395890062672"/>
        </c:manualLayout>
      </c:layout>
      <c:barChart>
        <c:barDir val="col"/>
        <c:grouping val="clustered"/>
        <c:varyColors val="0"/>
        <c:ser>
          <c:idx val="0"/>
          <c:order val="0"/>
          <c:tx>
            <c:strRef>
              <c:f>Sheet1!$B$1</c:f>
              <c:strCache>
                <c:ptCount val="1"/>
                <c:pt idx="0">
                  <c:v>Children</c:v>
                </c:pt>
              </c:strCache>
            </c:strRef>
          </c:tx>
          <c:spPr>
            <a:solidFill>
              <a:srgbClr val="41D1BD"/>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F61F-47A3-B7F4-B961DDCB99FB}"/>
              </c:ext>
            </c:extLst>
          </c:dPt>
          <c:dPt>
            <c:idx val="1"/>
            <c:invertIfNegative val="0"/>
            <c:bubble3D val="0"/>
            <c:extLst>
              <c:ext xmlns:c16="http://schemas.microsoft.com/office/drawing/2014/chart" uri="{C3380CC4-5D6E-409C-BE32-E72D297353CC}">
                <c16:uniqueId val="{00000001-9B87-4DFB-9746-3AE67ED885EE}"/>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Zimbabwe</c:v>
                </c:pt>
                <c:pt idx="1">
                  <c:v>Malaria Progammatic Zones</c:v>
                </c:pt>
              </c:strCache>
            </c:strRef>
          </c:cat>
          <c:val>
            <c:numRef>
              <c:f>Sheet1!$B$2:$B$3</c:f>
              <c:numCache>
                <c:formatCode>General</c:formatCode>
                <c:ptCount val="2"/>
                <c:pt idx="0">
                  <c:v>33</c:v>
                </c:pt>
                <c:pt idx="1">
                  <c:v>36</c:v>
                </c:pt>
              </c:numCache>
            </c:numRef>
          </c:val>
          <c:extLst>
            <c:ext xmlns:c16="http://schemas.microsoft.com/office/drawing/2014/chart" uri="{C3380CC4-5D6E-409C-BE32-E72D297353CC}">
              <c16:uniqueId val="{00000002-F61F-47A3-B7F4-B961DDCB99FB}"/>
            </c:ext>
          </c:extLst>
        </c:ser>
        <c:ser>
          <c:idx val="1"/>
          <c:order val="1"/>
          <c:tx>
            <c:strRef>
              <c:f>Sheet1!$C$1</c:f>
              <c:strCache>
                <c:ptCount val="1"/>
                <c:pt idx="0">
                  <c:v>Pregnant Women</c:v>
                </c:pt>
              </c:strCache>
            </c:strRef>
          </c:tx>
          <c:spPr>
            <a:solidFill>
              <a:srgbClr val="AB0D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Zimbabwe</c:v>
                </c:pt>
                <c:pt idx="1">
                  <c:v>Malaria Progammatic Zones</c:v>
                </c:pt>
              </c:strCache>
            </c:strRef>
          </c:cat>
          <c:val>
            <c:numRef>
              <c:f>Sheet1!$C$2:$C$3</c:f>
              <c:numCache>
                <c:formatCode>General</c:formatCode>
                <c:ptCount val="2"/>
                <c:pt idx="0">
                  <c:v>33</c:v>
                </c:pt>
                <c:pt idx="1">
                  <c:v>38</c:v>
                </c:pt>
              </c:numCache>
            </c:numRef>
          </c:val>
          <c:extLst>
            <c:ext xmlns:c16="http://schemas.microsoft.com/office/drawing/2014/chart" uri="{C3380CC4-5D6E-409C-BE32-E72D297353CC}">
              <c16:uniqueId val="{00000003-F61F-47A3-B7F4-B961DDCB99FB}"/>
            </c:ext>
          </c:extLst>
        </c:ser>
        <c:dLbls>
          <c:dLblPos val="outEnd"/>
          <c:showLegendKey val="0"/>
          <c:showVal val="1"/>
          <c:showCatName val="0"/>
          <c:showSerName val="0"/>
          <c:showPercent val="0"/>
          <c:showBubbleSize val="0"/>
        </c:dLbls>
        <c:gapWidth val="100"/>
        <c:axId val="986809144"/>
        <c:axId val="986808360"/>
      </c:barChart>
      <c:catAx>
        <c:axId val="98680914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86808360"/>
        <c:crosses val="autoZero"/>
        <c:auto val="1"/>
        <c:lblAlgn val="ctr"/>
        <c:lblOffset val="100"/>
        <c:noMultiLvlLbl val="0"/>
      </c:catAx>
      <c:valAx>
        <c:axId val="986808360"/>
        <c:scaling>
          <c:orientation val="minMax"/>
          <c:max val="100"/>
        </c:scaling>
        <c:delete val="1"/>
        <c:axPos val="l"/>
        <c:numFmt formatCode="General" sourceLinked="1"/>
        <c:majorTickMark val="out"/>
        <c:minorTickMark val="none"/>
        <c:tickLblPos val="nextTo"/>
        <c:crossAx val="98680914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28"/>
    </mc:Choice>
    <mc:Fallback>
      <c:style val="28"/>
    </mc:Fallback>
  </mc:AlternateContent>
  <c:chart>
    <c:autoTitleDeleted val="1"/>
    <c:plotArea>
      <c:layout>
        <c:manualLayout>
          <c:layoutTarget val="inner"/>
          <c:xMode val="edge"/>
          <c:yMode val="edge"/>
          <c:x val="1.5277777777777777E-2"/>
          <c:y val="7.2956849183256692E-2"/>
          <c:w val="0.94503160542432196"/>
          <c:h val="0.72311019776343732"/>
        </c:manualLayout>
      </c:layout>
      <c:barChart>
        <c:barDir val="col"/>
        <c:grouping val="clustered"/>
        <c:varyColors val="0"/>
        <c:ser>
          <c:idx val="0"/>
          <c:order val="0"/>
          <c:tx>
            <c:strRef>
              <c:f>Sheet1!$B$1</c:f>
              <c:strCache>
                <c:ptCount val="1"/>
                <c:pt idx="0">
                  <c:v>Zimbabwe</c:v>
                </c:pt>
              </c:strCache>
            </c:strRef>
          </c:tx>
          <c:spPr>
            <a:solidFill>
              <a:schemeClr val="accent1"/>
            </a:solidFill>
            <a:scene3d>
              <a:camera prst="orthographicFront"/>
              <a:lightRig rig="threePt" dir="t"/>
            </a:scene3d>
            <a:sp3d>
              <a:bevelT/>
            </a:sp3d>
          </c:spPr>
          <c:invertIfNegative val="0"/>
          <c:dLbls>
            <c:spPr>
              <a:noFill/>
              <a:ln>
                <a:noFill/>
              </a:ln>
              <a:effectLst/>
            </c:spPr>
            <c:txPr>
              <a:bodyPr wrap="square" lIns="38100" tIns="19050" rIns="38100" bIns="19050" anchor="ctr">
                <a:spAutoFit/>
              </a:bodyPr>
              <a:lstStyle/>
              <a:p>
                <a:pPr>
                  <a:defRPr b="1"/>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31</c:v>
                </c:pt>
                <c:pt idx="1">
                  <c:v>20</c:v>
                </c:pt>
                <c:pt idx="2">
                  <c:v>10</c:v>
                </c:pt>
              </c:numCache>
            </c:numRef>
          </c:val>
          <c:extLst>
            <c:ext xmlns:c16="http://schemas.microsoft.com/office/drawing/2014/chart" uri="{C3380CC4-5D6E-409C-BE32-E72D297353CC}">
              <c16:uniqueId val="{00000000-E953-42FC-896E-CD60231B73B1}"/>
            </c:ext>
          </c:extLst>
        </c:ser>
        <c:ser>
          <c:idx val="1"/>
          <c:order val="1"/>
          <c:tx>
            <c:strRef>
              <c:f>Sheet1!$C$1</c:f>
              <c:strCache>
                <c:ptCount val="1"/>
                <c:pt idx="0">
                  <c:v>Malaria Programmatic Zones</c:v>
                </c:pt>
              </c:strCache>
            </c:strRef>
          </c:tx>
          <c:spPr>
            <a:solidFill>
              <a:schemeClr val="accent6"/>
            </a:solidFill>
            <a:effectLst>
              <a:outerShdw blurRad="57150" dist="19050" dir="5400000" algn="ctr" rotWithShape="0">
                <a:srgbClr val="000000">
                  <a:alpha val="63000"/>
                </a:srgbClr>
              </a:outerShdw>
            </a:effectLst>
            <a:scene3d>
              <a:camera prst="orthographicFront"/>
              <a:lightRig rig="threePt" dir="t"/>
            </a:scene3d>
            <a:sp3d>
              <a:bevelT/>
            </a:sp3d>
          </c:spPr>
          <c:invertIfNegative val="0"/>
          <c:dLbls>
            <c:spPr>
              <a:noFill/>
              <a:ln>
                <a:noFill/>
              </a:ln>
              <a:effectLst/>
            </c:spPr>
            <c:txPr>
              <a:bodyPr wrap="square" lIns="38100" tIns="19050" rIns="38100" bIns="19050" anchor="ctr">
                <a:spAutoFit/>
              </a:bodyPr>
              <a:lstStyle/>
              <a:p>
                <a:pPr>
                  <a:defRPr b="1" i="0" baseline="0"/>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Sheet1!$A$2:$A$4</c:f>
              <c:strCache>
                <c:ptCount val="3"/>
                <c:pt idx="0">
                  <c:v>1+ doses of SP/Fansidar
(IPTp1+)</c:v>
                </c:pt>
                <c:pt idx="1">
                  <c:v>2+ doses of SP/Fansidar
(IPTp2+)</c:v>
                </c:pt>
                <c:pt idx="2">
                  <c:v>3+ doses of SP/Fansidar
(IPTp3+)</c:v>
                </c:pt>
              </c:strCache>
            </c:strRef>
          </c:cat>
          <c:val>
            <c:numRef>
              <c:f>Sheet1!$C$2:$C$4</c:f>
              <c:numCache>
                <c:formatCode>General</c:formatCode>
                <c:ptCount val="3"/>
                <c:pt idx="0">
                  <c:v>61</c:v>
                </c:pt>
                <c:pt idx="1">
                  <c:v>42</c:v>
                </c:pt>
                <c:pt idx="2">
                  <c:v>22</c:v>
                </c:pt>
              </c:numCache>
            </c:numRef>
          </c:val>
          <c:extLst>
            <c:ext xmlns:c16="http://schemas.microsoft.com/office/drawing/2014/chart" uri="{C3380CC4-5D6E-409C-BE32-E72D297353CC}">
              <c16:uniqueId val="{00000000-E961-4904-8847-8CF1FF9A45F9}"/>
            </c:ext>
          </c:extLst>
        </c:ser>
        <c:dLbls>
          <c:dLblPos val="outEnd"/>
          <c:showLegendKey val="0"/>
          <c:showVal val="1"/>
          <c:showCatName val="0"/>
          <c:showSerName val="0"/>
          <c:showPercent val="0"/>
          <c:showBubbleSize val="0"/>
        </c:dLbls>
        <c:gapWidth val="100"/>
        <c:axId val="365169160"/>
        <c:axId val="365169552"/>
      </c:barChart>
      <c:catAx>
        <c:axId val="365169160"/>
        <c:scaling>
          <c:orientation val="minMax"/>
        </c:scaling>
        <c:delete val="0"/>
        <c:axPos val="b"/>
        <c:numFmt formatCode="General" sourceLinked="0"/>
        <c:majorTickMark val="none"/>
        <c:minorTickMark val="none"/>
        <c:tickLblPos val="nextTo"/>
        <c:spPr>
          <a:ln>
            <a:solidFill>
              <a:schemeClr val="bg1"/>
            </a:solidFill>
          </a:ln>
        </c:spPr>
        <c:crossAx val="365169552"/>
        <c:crosses val="autoZero"/>
        <c:auto val="1"/>
        <c:lblAlgn val="ctr"/>
        <c:lblOffset val="100"/>
        <c:noMultiLvlLbl val="0"/>
      </c:catAx>
      <c:valAx>
        <c:axId val="365169552"/>
        <c:scaling>
          <c:orientation val="minMax"/>
          <c:max val="100"/>
        </c:scaling>
        <c:delete val="1"/>
        <c:axPos val="l"/>
        <c:numFmt formatCode="General" sourceLinked="1"/>
        <c:majorTickMark val="out"/>
        <c:minorTickMark val="none"/>
        <c:tickLblPos val="nextTo"/>
        <c:crossAx val="365169160"/>
        <c:crosses val="autoZero"/>
        <c:crossBetween val="between"/>
      </c:valAx>
    </c:plotArea>
    <c:legend>
      <c:legendPos val="r"/>
      <c:layout>
        <c:manualLayout>
          <c:xMode val="edge"/>
          <c:yMode val="edge"/>
          <c:x val="0.16898326771653543"/>
          <c:y val="2.753800682860201E-2"/>
          <c:w val="0.56018339895013125"/>
          <c:h val="0.17607081631025265"/>
        </c:manualLayout>
      </c:layout>
      <c:overlay val="0"/>
    </c:legend>
    <c:plotVisOnly val="1"/>
    <c:dispBlanksAs val="gap"/>
    <c:showDLblsOverMax val="0"/>
  </c:chart>
  <c:txPr>
    <a:bodyPr/>
    <a:lstStyle/>
    <a:p>
      <a:pPr>
        <a:defRPr sz="1800">
          <a:solidFill>
            <a:schemeClr val="bg1"/>
          </a:solidFill>
        </a:defRPr>
      </a:pPr>
      <a:endParaRPr lang="en-US"/>
    </a:p>
  </c:txPr>
  <c:externalData r:id="rId1">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508100667981328E-2"/>
          <c:y val="0.2145359123773585"/>
          <c:w val="0.96698379866403739"/>
          <c:h val="0.6339926293025181"/>
        </c:manualLayout>
      </c:layout>
      <c:barChart>
        <c:barDir val="col"/>
        <c:grouping val="clustered"/>
        <c:varyColors val="0"/>
        <c:ser>
          <c:idx val="0"/>
          <c:order val="0"/>
          <c:tx>
            <c:strRef>
              <c:f>Sheet1!$B$1</c:f>
              <c:strCache>
                <c:ptCount val="1"/>
                <c:pt idx="0">
                  <c:v>Women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7830-4798-9778-856D55CA35BC}"/>
              </c:ext>
            </c:extLst>
          </c:dPt>
          <c:dPt>
            <c:idx val="1"/>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7830-4798-9778-856D55CA35BC}"/>
              </c:ext>
            </c:extLst>
          </c:dPt>
          <c:dPt>
            <c:idx val="2"/>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7830-4798-9778-856D55CA35B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Zimbabwe</c:v>
                </c:pt>
                <c:pt idx="1">
                  <c:v>Urban</c:v>
                </c:pt>
                <c:pt idx="2">
                  <c:v>Rural</c:v>
                </c:pt>
              </c:strCache>
            </c:strRef>
          </c:cat>
          <c:val>
            <c:numRef>
              <c:f>Sheet1!$B$2:$B$4</c:f>
              <c:numCache>
                <c:formatCode>General</c:formatCode>
                <c:ptCount val="3"/>
                <c:pt idx="0">
                  <c:v>50</c:v>
                </c:pt>
                <c:pt idx="1">
                  <c:v>55</c:v>
                </c:pt>
                <c:pt idx="2">
                  <c:v>46</c:v>
                </c:pt>
              </c:numCache>
            </c:numRef>
          </c:val>
          <c:extLst>
            <c:ext xmlns:c16="http://schemas.microsoft.com/office/drawing/2014/chart" uri="{C3380CC4-5D6E-409C-BE32-E72D297353CC}">
              <c16:uniqueId val="{00000006-7830-4798-9778-856D55CA35BC}"/>
            </c:ext>
          </c:extLst>
        </c:ser>
        <c:ser>
          <c:idx val="1"/>
          <c:order val="1"/>
          <c:tx>
            <c:strRef>
              <c:f>Sheet1!$C$1</c:f>
              <c:strCache>
                <c:ptCount val="1"/>
                <c:pt idx="0">
                  <c:v>Men</c:v>
                </c:pt>
              </c:strCache>
            </c:strRef>
          </c:tx>
          <c:spPr>
            <a:solidFill>
              <a:schemeClr val="accent1"/>
            </a:solidFill>
            <a:ln>
              <a:noFill/>
            </a:ln>
            <a:effectLst/>
            <a:scene3d>
              <a:camera prst="orthographicFront"/>
              <a:lightRig rig="threePt" dir="t"/>
            </a:scene3d>
            <a:sp3d>
              <a:bevelT/>
            </a:sp3d>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Zimbabwe</c:v>
                </c:pt>
                <c:pt idx="1">
                  <c:v>Urban</c:v>
                </c:pt>
                <c:pt idx="2">
                  <c:v>Rural</c:v>
                </c:pt>
              </c:strCache>
            </c:strRef>
          </c:cat>
          <c:val>
            <c:numRef>
              <c:f>Sheet1!$C$2:$C$4</c:f>
              <c:numCache>
                <c:formatCode>General</c:formatCode>
                <c:ptCount val="3"/>
                <c:pt idx="0">
                  <c:v>49</c:v>
                </c:pt>
                <c:pt idx="1">
                  <c:v>55</c:v>
                </c:pt>
                <c:pt idx="2">
                  <c:v>46</c:v>
                </c:pt>
              </c:numCache>
            </c:numRef>
          </c:val>
          <c:extLst>
            <c:ext xmlns:c16="http://schemas.microsoft.com/office/drawing/2014/chart" uri="{C3380CC4-5D6E-409C-BE32-E72D297353CC}">
              <c16:uniqueId val="{00000007-7830-4798-9778-856D55CA35BC}"/>
            </c:ext>
          </c:extLst>
        </c:ser>
        <c:dLbls>
          <c:dLblPos val="outEnd"/>
          <c:showLegendKey val="0"/>
          <c:showVal val="1"/>
          <c:showCatName val="0"/>
          <c:showSerName val="0"/>
          <c:showPercent val="0"/>
          <c:showBubbleSize val="0"/>
        </c:dLbls>
        <c:gapWidth val="125"/>
        <c:axId val="365985488"/>
        <c:axId val="365985880"/>
      </c:barChart>
      <c:catAx>
        <c:axId val="3659854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5985880"/>
        <c:crosses val="autoZero"/>
        <c:auto val="1"/>
        <c:lblAlgn val="ctr"/>
        <c:lblOffset val="100"/>
        <c:noMultiLvlLbl val="0"/>
      </c:catAx>
      <c:valAx>
        <c:axId val="365985880"/>
        <c:scaling>
          <c:orientation val="minMax"/>
          <c:max val="100"/>
          <c:min val="0"/>
        </c:scaling>
        <c:delete val="1"/>
        <c:axPos val="l"/>
        <c:numFmt formatCode="General" sourceLinked="1"/>
        <c:majorTickMark val="out"/>
        <c:minorTickMark val="none"/>
        <c:tickLblPos val="nextTo"/>
        <c:crossAx val="36598548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0172233204630401E-2"/>
          <c:y val="1.5706806282722512E-2"/>
          <c:w val="0.96830077639272361"/>
          <c:h val="0.76456640624329708"/>
        </c:manualLayout>
      </c:layout>
      <c:barChart>
        <c:barDir val="col"/>
        <c:grouping val="clustered"/>
        <c:varyColors val="0"/>
        <c:ser>
          <c:idx val="0"/>
          <c:order val="0"/>
          <c:tx>
            <c:strRef>
              <c:f>Sheet1!$B$1</c:f>
              <c:strCache>
                <c:ptCount val="1"/>
                <c:pt idx="0">
                  <c:v>Women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37D6-4E2F-B375-1CA946A2B981}"/>
              </c:ext>
            </c:extLst>
          </c:dPt>
          <c:dPt>
            <c:idx val="2"/>
            <c:invertIfNegative val="0"/>
            <c:bubble3D val="0"/>
            <c:extLst>
              <c:ext xmlns:c16="http://schemas.microsoft.com/office/drawing/2014/chart" uri="{C3380CC4-5D6E-409C-BE32-E72D297353CC}">
                <c16:uniqueId val="{00000001-37D6-4E2F-B375-1CA946A2B98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 partners in last 12 months</c:v>
                </c:pt>
                <c:pt idx="2">
                  <c:v>Reported using a condom at last sexual intercourse</c:v>
                </c:pt>
              </c:strCache>
            </c:strRef>
          </c:cat>
          <c:val>
            <c:numRef>
              <c:f>Sheet1!$B$2:$B$4</c:f>
              <c:numCache>
                <c:formatCode>General</c:formatCode>
                <c:ptCount val="3"/>
                <c:pt idx="0">
                  <c:v>2</c:v>
                </c:pt>
                <c:pt idx="2">
                  <c:v>61</c:v>
                </c:pt>
              </c:numCache>
            </c:numRef>
          </c:val>
          <c:extLst>
            <c:ext xmlns:c16="http://schemas.microsoft.com/office/drawing/2014/chart" uri="{C3380CC4-5D6E-409C-BE32-E72D297353CC}">
              <c16:uniqueId val="{00000002-37D6-4E2F-B375-1CA946A2B981}"/>
            </c:ext>
          </c:extLst>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2+ partners in last 12 months</c:v>
                </c:pt>
                <c:pt idx="2">
                  <c:v>Reported using a condom at last sexual intercourse</c:v>
                </c:pt>
              </c:strCache>
            </c:strRef>
          </c:cat>
          <c:val>
            <c:numRef>
              <c:f>Sheet1!$C$2:$C$4</c:f>
              <c:numCache>
                <c:formatCode>General</c:formatCode>
                <c:ptCount val="3"/>
                <c:pt idx="0">
                  <c:v>17</c:v>
                </c:pt>
                <c:pt idx="2">
                  <c:v>44</c:v>
                </c:pt>
              </c:numCache>
            </c:numRef>
          </c:val>
          <c:extLst>
            <c:ext xmlns:c16="http://schemas.microsoft.com/office/drawing/2014/chart" uri="{C3380CC4-5D6E-409C-BE32-E72D297353CC}">
              <c16:uniqueId val="{00000003-37D6-4E2F-B375-1CA946A2B981}"/>
            </c:ext>
          </c:extLst>
        </c:ser>
        <c:dLbls>
          <c:dLblPos val="outEnd"/>
          <c:showLegendKey val="0"/>
          <c:showVal val="1"/>
          <c:showCatName val="0"/>
          <c:showSerName val="0"/>
          <c:showPercent val="0"/>
          <c:showBubbleSize val="0"/>
        </c:dLbls>
        <c:gapWidth val="100"/>
        <c:axId val="365986664"/>
        <c:axId val="365987056"/>
      </c:barChart>
      <c:catAx>
        <c:axId val="365986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5987056"/>
        <c:crosses val="autoZero"/>
        <c:auto val="1"/>
        <c:lblAlgn val="ctr"/>
        <c:lblOffset val="100"/>
        <c:noMultiLvlLbl val="0"/>
      </c:catAx>
      <c:valAx>
        <c:axId val="365987056"/>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365986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Women</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extLst>
              <c:ext xmlns:c16="http://schemas.microsoft.com/office/drawing/2014/chart" uri="{C3380CC4-5D6E-409C-BE32-E72D297353CC}">
                <c16:uniqueId val="{00000000-14C0-4F54-A197-EB279E14ABF2}"/>
              </c:ext>
            </c:extLst>
          </c:dPt>
          <c:dPt>
            <c:idx val="1"/>
            <c:invertIfNegative val="0"/>
            <c:bubble3D val="0"/>
            <c:extLst>
              <c:ext xmlns:c16="http://schemas.microsoft.com/office/drawing/2014/chart" uri="{C3380CC4-5D6E-409C-BE32-E72D297353CC}">
                <c16:uniqueId val="{00000001-14C0-4F54-A197-EB279E14ABF2}"/>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Sheet1!$B$2:$B$3</c:f>
              <c:numCache>
                <c:formatCode>General</c:formatCode>
                <c:ptCount val="2"/>
                <c:pt idx="0">
                  <c:v>83</c:v>
                </c:pt>
                <c:pt idx="1">
                  <c:v>46</c:v>
                </c:pt>
              </c:numCache>
            </c:numRef>
          </c:val>
          <c:extLst>
            <c:ext xmlns:c16="http://schemas.microsoft.com/office/drawing/2014/chart" uri="{C3380CC4-5D6E-409C-BE32-E72D297353CC}">
              <c16:uniqueId val="{00000002-14C0-4F54-A197-EB279E14ABF2}"/>
            </c:ext>
          </c:extLst>
        </c:ser>
        <c:ser>
          <c:idx val="1"/>
          <c:order val="1"/>
          <c:tx>
            <c:strRef>
              <c:f>Sheet1!$C$1</c:f>
              <c:strCache>
                <c:ptCount val="1"/>
                <c:pt idx="0">
                  <c:v>Men</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0">
                <a:spAutoFit/>
              </a:bodyPr>
              <a:lstStyle/>
              <a:p>
                <a:pPr algn="ctr">
                  <a:defRPr lang="en-US"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Ever tested and received results</c:v>
                </c:pt>
                <c:pt idx="1">
                  <c:v>Tested in last 12 months and received results</c:v>
                </c:pt>
              </c:strCache>
            </c:strRef>
          </c:cat>
          <c:val>
            <c:numRef>
              <c:f>Sheet1!$C$2:$C$3</c:f>
              <c:numCache>
                <c:formatCode>General</c:formatCode>
                <c:ptCount val="2"/>
                <c:pt idx="0">
                  <c:v>71</c:v>
                </c:pt>
                <c:pt idx="1">
                  <c:v>33</c:v>
                </c:pt>
              </c:numCache>
            </c:numRef>
          </c:val>
          <c:extLst>
            <c:ext xmlns:c16="http://schemas.microsoft.com/office/drawing/2014/chart" uri="{C3380CC4-5D6E-409C-BE32-E72D297353CC}">
              <c16:uniqueId val="{00000003-14C0-4F54-A197-EB279E14ABF2}"/>
            </c:ext>
          </c:extLst>
        </c:ser>
        <c:dLbls>
          <c:dLblPos val="outEnd"/>
          <c:showLegendKey val="0"/>
          <c:showVal val="1"/>
          <c:showCatName val="0"/>
          <c:showSerName val="0"/>
          <c:showPercent val="0"/>
          <c:showBubbleSize val="0"/>
        </c:dLbls>
        <c:gapWidth val="100"/>
        <c:axId val="365987840"/>
        <c:axId val="365988232"/>
      </c:barChart>
      <c:catAx>
        <c:axId val="365987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5988232"/>
        <c:crosses val="autoZero"/>
        <c:auto val="1"/>
        <c:lblAlgn val="ctr"/>
        <c:lblOffset val="100"/>
        <c:noMultiLvlLbl val="0"/>
      </c:catAx>
      <c:valAx>
        <c:axId val="365988232"/>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65987840"/>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Column1</c:v>
                </c:pt>
              </c:strCache>
            </c:strRef>
          </c:tx>
          <c:spPr>
            <a:solidFill>
              <a:schemeClr val="accent1"/>
            </a:solidFill>
            <a:ln>
              <a:noFill/>
            </a:ln>
            <a:effectLst/>
            <a:scene3d>
              <a:camera prst="orthographicFront"/>
              <a:lightRig rig="threePt" dir="t">
                <a:rot lat="0" lon="0" rev="1200000"/>
              </a:lightRig>
            </a:scene3d>
            <a:sp3d>
              <a:bevelT w="63500" h="25400"/>
            </a:sp3d>
          </c:spPr>
          <c:invertIfNegative val="0"/>
          <c:dPt>
            <c:idx val="1"/>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BCF6-4B77-937B-FB3A2F15A3F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Sheet1!$B$2:$B$8</c:f>
              <c:numCache>
                <c:formatCode>General</c:formatCode>
                <c:ptCount val="7"/>
                <c:pt idx="0">
                  <c:v>5.4</c:v>
                </c:pt>
                <c:pt idx="1">
                  <c:v>4.3</c:v>
                </c:pt>
                <c:pt idx="2" formatCode="0.0">
                  <c:v>4</c:v>
                </c:pt>
                <c:pt idx="3">
                  <c:v>3.8</c:v>
                </c:pt>
                <c:pt idx="4">
                  <c:v>4.0999999999999996</c:v>
                </c:pt>
                <c:pt idx="5" formatCode="0.0">
                  <c:v>4</c:v>
                </c:pt>
                <c:pt idx="6">
                  <c:v>3.9</c:v>
                </c:pt>
              </c:numCache>
            </c:numRef>
          </c:val>
          <c:extLst>
            <c:ext xmlns:c16="http://schemas.microsoft.com/office/drawing/2014/chart" uri="{C3380CC4-5D6E-409C-BE32-E72D297353CC}">
              <c16:uniqueId val="{00000004-DC91-4156-B244-BCE45C2B98C6}"/>
            </c:ext>
          </c:extLst>
        </c:ser>
        <c:dLbls>
          <c:dLblPos val="outEnd"/>
          <c:showLegendKey val="0"/>
          <c:showVal val="1"/>
          <c:showCatName val="0"/>
          <c:showSerName val="0"/>
          <c:showPercent val="0"/>
          <c:showBubbleSize val="0"/>
        </c:dLbls>
        <c:gapWidth val="100"/>
        <c:axId val="364141400"/>
        <c:axId val="364141792"/>
      </c:barChart>
      <c:catAx>
        <c:axId val="36414140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141792"/>
        <c:crosses val="autoZero"/>
        <c:auto val="1"/>
        <c:lblAlgn val="ctr"/>
        <c:lblOffset val="100"/>
        <c:noMultiLvlLbl val="0"/>
      </c:catAx>
      <c:valAx>
        <c:axId val="364141792"/>
        <c:scaling>
          <c:orientation val="minMax"/>
          <c:max val="10"/>
          <c:min val="0"/>
        </c:scaling>
        <c:delete val="1"/>
        <c:axPos val="l"/>
        <c:majorGridlines>
          <c:spPr>
            <a:ln w="9525" cap="flat" cmpd="sng" algn="ctr">
              <a:noFill/>
              <a:round/>
            </a:ln>
            <a:effectLst/>
          </c:spPr>
        </c:majorGridlines>
        <c:numFmt formatCode="General" sourceLinked="1"/>
        <c:majorTickMark val="out"/>
        <c:minorTickMark val="none"/>
        <c:tickLblPos val="nextTo"/>
        <c:crossAx val="36414140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7713365539452495E-2"/>
          <c:y val="2.6973304287119991E-2"/>
          <c:w val="0.96457326892109496"/>
          <c:h val="0.80342747866082431"/>
        </c:manualLayout>
      </c:layout>
      <c:barChart>
        <c:barDir val="col"/>
        <c:grouping val="clustered"/>
        <c:varyColors val="0"/>
        <c:ser>
          <c:idx val="0"/>
          <c:order val="0"/>
          <c:tx>
            <c:strRef>
              <c:f>Sheet1!$B$1</c:f>
              <c:strCache>
                <c:ptCount val="1"/>
                <c:pt idx="0">
                  <c:v>Column1</c:v>
                </c:pt>
              </c:strCache>
            </c:strRef>
          </c:tx>
          <c:spPr>
            <a:solidFill>
              <a:schemeClr val="accent2"/>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1"/>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0941-40F4-A369-A51D96EDE7E4}"/>
              </c:ext>
            </c:extLst>
          </c:dPt>
          <c:dPt>
            <c:idx val="1"/>
            <c:invertIfNegative val="0"/>
            <c:bubble3D val="0"/>
            <c:spPr>
              <a:solidFill>
                <a:srgbClr val="0178B0"/>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0941-40F4-A369-A51D96EDE7E4}"/>
              </c:ext>
            </c:extLst>
          </c:dPt>
          <c:dPt>
            <c:idx val="2"/>
            <c:invertIfNegative val="0"/>
            <c:bubble3D val="0"/>
            <c:spPr>
              <a:solidFill>
                <a:schemeClr val="accent3"/>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0941-40F4-A369-A51D96EDE7E4}"/>
              </c:ext>
            </c:extLst>
          </c:dPt>
          <c:dPt>
            <c:idx val="3"/>
            <c:invertIfNegative val="0"/>
            <c:bubble3D val="0"/>
            <c:spPr>
              <a:solidFill>
                <a:schemeClr val="accent2"/>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5D85-463B-B68C-D22EE87315B6}"/>
              </c:ext>
            </c:extLst>
          </c:dPt>
          <c:dPt>
            <c:idx val="4"/>
            <c:invertIfNegative val="0"/>
            <c:bubble3D val="0"/>
            <c:spPr>
              <a:solidFill>
                <a:schemeClr val="accent4"/>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45AD-46B5-A3A5-6192A157569F}"/>
              </c:ext>
            </c:extLst>
          </c:dPt>
          <c:dLbls>
            <c:dLbl>
              <c:idx val="1"/>
              <c:tx>
                <c:rich>
                  <a:bodyPr/>
                  <a:lstStyle/>
                  <a:p>
                    <a:r>
                      <a:rPr lang="en-US"/>
                      <a:t>*</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0941-40F4-A369-A51D96EDE7E4}"/>
                </c:ext>
              </c:extLst>
            </c:dLbl>
            <c:dLbl>
              <c:idx val="4"/>
              <c:tx>
                <c:rich>
                  <a:bodyPr/>
                  <a:lstStyle/>
                  <a:p>
                    <a:r>
                      <a:rPr lang="en-US"/>
                      <a:t>*</a:t>
                    </a:r>
                  </a:p>
                </c:rich>
              </c:tx>
              <c:dLblPos val="outEnd"/>
              <c:showLegendKey val="0"/>
              <c:showVal val="1"/>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9-45AD-46B5-A3A5-6192A157569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Zimbabwe </c:v>
                </c:pt>
                <c:pt idx="1">
                  <c:v>No education</c:v>
                </c:pt>
                <c:pt idx="2">
                  <c:v>Primary</c:v>
                </c:pt>
                <c:pt idx="3">
                  <c:v>Secondary</c:v>
                </c:pt>
                <c:pt idx="4">
                  <c:v>More than secondary</c:v>
                </c:pt>
              </c:strCache>
            </c:strRef>
          </c:cat>
          <c:val>
            <c:numRef>
              <c:f>Sheet1!$B$2:$B$6</c:f>
              <c:numCache>
                <c:formatCode>General</c:formatCode>
                <c:ptCount val="5"/>
                <c:pt idx="0">
                  <c:v>23</c:v>
                </c:pt>
                <c:pt idx="1">
                  <c:v>0</c:v>
                </c:pt>
                <c:pt idx="2">
                  <c:v>47</c:v>
                </c:pt>
                <c:pt idx="3">
                  <c:v>20</c:v>
                </c:pt>
                <c:pt idx="4">
                  <c:v>0</c:v>
                </c:pt>
              </c:numCache>
            </c:numRef>
          </c:val>
          <c:extLst>
            <c:ext xmlns:c16="http://schemas.microsoft.com/office/drawing/2014/chart" uri="{C3380CC4-5D6E-409C-BE32-E72D297353CC}">
              <c16:uniqueId val="{00000006-0941-40F4-A369-A51D96EDE7E4}"/>
            </c:ext>
          </c:extLst>
        </c:ser>
        <c:dLbls>
          <c:dLblPos val="outEnd"/>
          <c:showLegendKey val="0"/>
          <c:showVal val="1"/>
          <c:showCatName val="0"/>
          <c:showSerName val="0"/>
          <c:showPercent val="0"/>
          <c:showBubbleSize val="0"/>
        </c:dLbls>
        <c:gapWidth val="100"/>
        <c:axId val="364142576"/>
        <c:axId val="364142968"/>
      </c:barChart>
      <c:catAx>
        <c:axId val="36414257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142968"/>
        <c:crosses val="autoZero"/>
        <c:auto val="1"/>
        <c:lblAlgn val="ctr"/>
        <c:lblOffset val="100"/>
        <c:noMultiLvlLbl val="0"/>
      </c:catAx>
      <c:valAx>
        <c:axId val="364142968"/>
        <c:scaling>
          <c:orientation val="minMax"/>
          <c:max val="100"/>
          <c:min val="0"/>
        </c:scaling>
        <c:delete val="1"/>
        <c:axPos val="l"/>
        <c:majorGridlines>
          <c:spPr>
            <a:ln w="9525" cap="flat" cmpd="sng" algn="ctr">
              <a:noFill/>
              <a:round/>
            </a:ln>
            <a:effectLst/>
          </c:spPr>
        </c:majorGridlines>
        <c:numFmt formatCode="General" sourceLinked="1"/>
        <c:majorTickMark val="out"/>
        <c:minorTickMark val="none"/>
        <c:tickLblPos val="nextTo"/>
        <c:crossAx val="364142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spPr>
            <a:ln>
              <a:noFill/>
            </a:ln>
            <a:scene3d>
              <a:camera prst="orthographicFront"/>
              <a:lightRig rig="threePt" dir="t">
                <a:rot lat="0" lon="0" rev="1200000"/>
              </a:lightRig>
            </a:scene3d>
            <a:sp3d>
              <a:bevelT w="63500" h="25400"/>
            </a:sp3d>
          </c:spPr>
          <c:dPt>
            <c:idx val="0"/>
            <c:bubble3D val="0"/>
            <c:spPr>
              <a:solidFill>
                <a:schemeClr val="accent2"/>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E765-4D80-BBED-265D8A39DBB8}"/>
              </c:ext>
            </c:extLst>
          </c:dPt>
          <c:dPt>
            <c:idx val="1"/>
            <c:bubble3D val="0"/>
            <c:spPr>
              <a:solidFill>
                <a:schemeClr val="accent2">
                  <a:lumMod val="60000"/>
                  <a:lumOff val="4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E765-4D80-BBED-265D8A39DBB8}"/>
              </c:ext>
            </c:extLst>
          </c:dPt>
          <c:dPt>
            <c:idx val="2"/>
            <c:bubble3D val="0"/>
            <c:spPr>
              <a:solidFill>
                <a:schemeClr val="accent2">
                  <a:lumMod val="20000"/>
                  <a:lumOff val="8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5-E765-4D80-BBED-265D8A39DBB8}"/>
              </c:ext>
            </c:extLst>
          </c:dPt>
          <c:dPt>
            <c:idx val="3"/>
            <c:bubble3D val="0"/>
            <c:spPr>
              <a:solidFill>
                <a:schemeClr val="accent1"/>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7-E765-4D80-BBED-265D8A39DBB8}"/>
              </c:ext>
            </c:extLst>
          </c:dPt>
          <c:dPt>
            <c:idx val="4"/>
            <c:bubble3D val="0"/>
            <c:spPr>
              <a:solidFill>
                <a:schemeClr val="accent1">
                  <a:lumMod val="50000"/>
                </a:schemeClr>
              </a:solidFill>
              <a:ln>
                <a:noFill/>
              </a:ln>
              <a:effectLst>
                <a:outerShdw blurRad="57150" dist="19050" dir="5400000" algn="ctr" rotWithShape="0">
                  <a:srgbClr val="000000">
                    <a:alpha val="63000"/>
                  </a:srgbClr>
                </a:outerShdw>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9-E765-4D80-BBED-265D8A39DBB8}"/>
              </c:ext>
            </c:extLst>
          </c:dPt>
          <c:dLbls>
            <c:dLbl>
              <c:idx val="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2"/>
                      </a:solidFill>
                      <a:latin typeface="+mn-lt"/>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1-E765-4D80-BBED-265D8A39DBB8}"/>
                </c:ext>
              </c:extLst>
            </c:dLbl>
            <c:dLbl>
              <c:idx val="1"/>
              <c:layout>
                <c:manualLayout>
                  <c:x val="-0.14320680227471566"/>
                  <c:y val="-0.28505837121743516"/>
                </c:manualLayout>
              </c:layout>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2"/>
                      </a:solidFill>
                      <a:latin typeface="+mn-lt"/>
                      <a:ea typeface="+mn-ea"/>
                      <a:cs typeface="+mn-cs"/>
                    </a:defRPr>
                  </a:pPr>
                  <a:endParaRPr lang="en-US"/>
                </a:p>
              </c:txPr>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3-E765-4D80-BBED-265D8A39DBB8}"/>
                </c:ext>
              </c:extLst>
            </c:dLbl>
            <c:dLbl>
              <c:idx val="2"/>
              <c:layout>
                <c:manualLayout>
                  <c:x val="-7.225470253718283E-2"/>
                  <c:y val="-4.6541519585353923E-4"/>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5-E765-4D80-BBED-265D8A39DBB8}"/>
                </c:ext>
              </c:extLst>
            </c:dLbl>
            <c:dLbl>
              <c:idx val="3"/>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2"/>
                      </a:solidFill>
                      <a:latin typeface="+mn-lt"/>
                      <a:ea typeface="+mn-ea"/>
                      <a:cs typeface="+mn-cs"/>
                    </a:defRPr>
                  </a:pPr>
                  <a:endParaRPr lang="en-US"/>
                </a:p>
              </c:txPr>
              <c:dLblPos val="bestFit"/>
              <c:showLegendKey val="0"/>
              <c:showVal val="0"/>
              <c:showCatName val="1"/>
              <c:showSerName val="0"/>
              <c:showPercent val="1"/>
              <c:showBubbleSize val="0"/>
              <c:extLst>
                <c:ext xmlns:c16="http://schemas.microsoft.com/office/drawing/2014/chart" uri="{C3380CC4-5D6E-409C-BE32-E72D297353CC}">
                  <c16:uniqueId val="{00000007-E765-4D80-BBED-265D8A39DBB8}"/>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bestFit"/>
            <c:showLegendKey val="0"/>
            <c:showVal val="0"/>
            <c:showCatName val="1"/>
            <c:showSerName val="0"/>
            <c:showPercent val="1"/>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Sheet1!$A$2:$A$6</c:f>
              <c:strCache>
                <c:ptCount val="5"/>
                <c:pt idx="0">
                  <c:v>Have another soon</c:v>
                </c:pt>
                <c:pt idx="1">
                  <c:v>Have another later</c:v>
                </c:pt>
                <c:pt idx="2">
                  <c:v>Have another, undecided when/ undecided</c:v>
                </c:pt>
                <c:pt idx="3">
                  <c:v>Want no more or sterilized</c:v>
                </c:pt>
                <c:pt idx="4">
                  <c:v>Declared infecund</c:v>
                </c:pt>
              </c:strCache>
            </c:strRef>
          </c:cat>
          <c:val>
            <c:numRef>
              <c:f>Sheet1!$B$2:$B$6</c:f>
              <c:numCache>
                <c:formatCode>General</c:formatCode>
                <c:ptCount val="5"/>
                <c:pt idx="0">
                  <c:v>16</c:v>
                </c:pt>
                <c:pt idx="1">
                  <c:v>33</c:v>
                </c:pt>
                <c:pt idx="2">
                  <c:v>5</c:v>
                </c:pt>
                <c:pt idx="3">
                  <c:v>45</c:v>
                </c:pt>
                <c:pt idx="4">
                  <c:v>1</c:v>
                </c:pt>
              </c:numCache>
            </c:numRef>
          </c:val>
          <c:extLst>
            <c:ext xmlns:c16="http://schemas.microsoft.com/office/drawing/2014/chart" uri="{C3380CC4-5D6E-409C-BE32-E72D297353CC}">
              <c16:uniqueId val="{0000000A-E765-4D80-BBED-265D8A39DBB8}"/>
            </c:ext>
          </c:extLst>
        </c:ser>
        <c:dLbls>
          <c:dLblPos val="bestFit"/>
          <c:showLegendKey val="0"/>
          <c:showVal val="1"/>
          <c:showCatName val="0"/>
          <c:showSerName val="0"/>
          <c:showPercent val="0"/>
          <c:showBubbleSize val="0"/>
          <c:showLeaderLines val="1"/>
        </c:dLbls>
        <c:firstSliceAng val="24"/>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Married women</c:v>
                </c:pt>
              </c:strCache>
            </c:strRef>
          </c:tx>
          <c:spPr>
            <a:solidFill>
              <a:schemeClr val="accent5"/>
            </a:solidFill>
            <a:ln>
              <a:noFill/>
            </a:ln>
            <a:effectLst/>
            <a:scene3d>
              <a:camera prst="orthographicFront"/>
              <a:lightRig rig="threePt" dir="t">
                <a:rot lat="0" lon="0" rev="1200000"/>
              </a:lightRig>
            </a:scene3d>
            <a:sp3d>
              <a:bevelT w="63500" h="25400"/>
            </a:sp3d>
          </c:spPr>
          <c:invertIfNegative val="0"/>
          <c:dPt>
            <c:idx val="0"/>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1-9B2A-495D-A45E-044A2E0F7090}"/>
              </c:ext>
            </c:extLst>
          </c:dPt>
          <c:dPt>
            <c:idx val="1"/>
            <c:invertIfNegative val="0"/>
            <c:bubble3D val="0"/>
            <c:spPr>
              <a:solidFill>
                <a:schemeClr val="accent5"/>
              </a:solidFill>
              <a:ln>
                <a:noFill/>
              </a:ln>
              <a:effectLst/>
              <a:scene3d>
                <a:camera prst="orthographicFront"/>
                <a:lightRig rig="threePt" dir="t">
                  <a:rot lat="0" lon="0" rev="1200000"/>
                </a:lightRig>
              </a:scene3d>
              <a:sp3d>
                <a:bevelT w="63500" h="25400"/>
              </a:sp3d>
            </c:spPr>
            <c:extLst>
              <c:ext xmlns:c16="http://schemas.microsoft.com/office/drawing/2014/chart" uri="{C3380CC4-5D6E-409C-BE32-E72D297353CC}">
                <c16:uniqueId val="{00000003-9B2A-495D-A45E-044A2E0F7090}"/>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Pill</c:v>
                </c:pt>
                <c:pt idx="3">
                  <c:v>Injectables</c:v>
                </c:pt>
                <c:pt idx="4">
                  <c:v>Implants</c:v>
                </c:pt>
                <c:pt idx="5">
                  <c:v>Male condom</c:v>
                </c:pt>
                <c:pt idx="6">
                  <c:v>Any traditional method</c:v>
                </c:pt>
              </c:strCache>
            </c:strRef>
          </c:cat>
          <c:val>
            <c:numRef>
              <c:f>Sheet1!$B$2:$B$8</c:f>
              <c:numCache>
                <c:formatCode>General</c:formatCode>
                <c:ptCount val="7"/>
                <c:pt idx="0">
                  <c:v>70</c:v>
                </c:pt>
                <c:pt idx="1">
                  <c:v>69</c:v>
                </c:pt>
                <c:pt idx="2">
                  <c:v>40</c:v>
                </c:pt>
                <c:pt idx="3">
                  <c:v>12</c:v>
                </c:pt>
                <c:pt idx="4">
                  <c:v>12</c:v>
                </c:pt>
                <c:pt idx="5">
                  <c:v>2</c:v>
                </c:pt>
                <c:pt idx="6">
                  <c:v>1</c:v>
                </c:pt>
              </c:numCache>
            </c:numRef>
          </c:val>
          <c:extLst>
            <c:ext xmlns:c16="http://schemas.microsoft.com/office/drawing/2014/chart" uri="{C3380CC4-5D6E-409C-BE32-E72D297353CC}">
              <c16:uniqueId val="{00000004-9B2A-495D-A45E-044A2E0F7090}"/>
            </c:ext>
          </c:extLst>
        </c:ser>
        <c:ser>
          <c:idx val="1"/>
          <c:order val="1"/>
          <c:tx>
            <c:strRef>
              <c:f>Sheet1!$C$1</c:f>
              <c:strCache>
                <c:ptCount val="1"/>
                <c:pt idx="0">
                  <c:v>Sexually active, unmarried women</c:v>
                </c:pt>
              </c:strCache>
            </c:strRef>
          </c:tx>
          <c:spPr>
            <a:solidFill>
              <a:schemeClr val="accent6"/>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Any method</c:v>
                </c:pt>
                <c:pt idx="1">
                  <c:v>Any modern method</c:v>
                </c:pt>
                <c:pt idx="2">
                  <c:v>Pill</c:v>
                </c:pt>
                <c:pt idx="3">
                  <c:v>Injectables</c:v>
                </c:pt>
                <c:pt idx="4">
                  <c:v>Implants</c:v>
                </c:pt>
                <c:pt idx="5">
                  <c:v>Male condom</c:v>
                </c:pt>
                <c:pt idx="6">
                  <c:v>Any traditional method</c:v>
                </c:pt>
              </c:strCache>
            </c:strRef>
          </c:cat>
          <c:val>
            <c:numRef>
              <c:f>Sheet1!$C$2:$C$8</c:f>
              <c:numCache>
                <c:formatCode>General</c:formatCode>
                <c:ptCount val="7"/>
                <c:pt idx="0">
                  <c:v>75</c:v>
                </c:pt>
                <c:pt idx="1">
                  <c:v>74</c:v>
                </c:pt>
                <c:pt idx="2">
                  <c:v>16</c:v>
                </c:pt>
                <c:pt idx="3">
                  <c:v>12</c:v>
                </c:pt>
                <c:pt idx="4">
                  <c:v>19</c:v>
                </c:pt>
                <c:pt idx="5">
                  <c:v>22</c:v>
                </c:pt>
                <c:pt idx="6">
                  <c:v>1</c:v>
                </c:pt>
              </c:numCache>
            </c:numRef>
          </c:val>
          <c:extLst>
            <c:ext xmlns:c16="http://schemas.microsoft.com/office/drawing/2014/chart" uri="{C3380CC4-5D6E-409C-BE32-E72D297353CC}">
              <c16:uniqueId val="{00000005-9B2A-495D-A45E-044A2E0F7090}"/>
            </c:ext>
          </c:extLst>
        </c:ser>
        <c:dLbls>
          <c:dLblPos val="outEnd"/>
          <c:showLegendKey val="0"/>
          <c:showVal val="1"/>
          <c:showCatName val="0"/>
          <c:showSerName val="0"/>
          <c:showPercent val="0"/>
          <c:showBubbleSize val="0"/>
        </c:dLbls>
        <c:gapWidth val="100"/>
        <c:axId val="364240496"/>
        <c:axId val="364240888"/>
      </c:barChart>
      <c:catAx>
        <c:axId val="36424049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64240888"/>
        <c:crosses val="autoZero"/>
        <c:auto val="1"/>
        <c:lblAlgn val="ctr"/>
        <c:lblOffset val="100"/>
        <c:noMultiLvlLbl val="0"/>
      </c:catAx>
      <c:valAx>
        <c:axId val="364240888"/>
        <c:scaling>
          <c:orientation val="minMax"/>
          <c:max val="110"/>
          <c:min val="0"/>
        </c:scaling>
        <c:delete val="1"/>
        <c:axPos val="l"/>
        <c:majorGridlines>
          <c:spPr>
            <a:ln w="9525" cap="flat" cmpd="sng" algn="ctr">
              <a:noFill/>
              <a:round/>
            </a:ln>
            <a:effectLst/>
          </c:spPr>
        </c:majorGridlines>
        <c:numFmt formatCode="General" sourceLinked="1"/>
        <c:majorTickMark val="out"/>
        <c:minorTickMark val="none"/>
        <c:tickLblPos val="nextTo"/>
        <c:crossAx val="36424049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Any traditional method</c:v>
                </c:pt>
              </c:strCache>
            </c:strRef>
          </c:tx>
          <c:spPr>
            <a:ln w="63500" cap="rnd">
              <a:solidFill>
                <a:schemeClr val="accent1"/>
              </a:solidFill>
              <a:round/>
            </a:ln>
            <a:effectLst/>
          </c:spPr>
          <c:marker>
            <c:symbol val="circle"/>
            <c:size val="5"/>
            <c:spPr>
              <a:solidFill>
                <a:schemeClr val="accent1"/>
              </a:solidFill>
              <a:ln w="63500" cap="rnd">
                <a:solidFill>
                  <a:schemeClr val="accent1"/>
                </a:solidFill>
              </a:ln>
              <a:effectLst/>
              <a:scene3d>
                <a:camera prst="orthographicFront"/>
                <a:lightRig rig="threePt" dir="t">
                  <a:rot lat="0" lon="0" rev="1200000"/>
                </a:lightRig>
              </a:scene3d>
            </c:spPr>
          </c:marker>
          <c:dLbls>
            <c:dLbl>
              <c:idx val="0"/>
              <c:layout>
                <c:manualLayout>
                  <c:x val="-2.4735351239586749E-2"/>
                  <c:y val="-4.82954880151531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80F-42AB-833A-B0A66ADD56CC}"/>
                </c:ext>
              </c:extLst>
            </c:dLbl>
            <c:dLbl>
              <c:idx val="1"/>
              <c:layout>
                <c:manualLayout>
                  <c:x val="-2.4735351239586777E-2"/>
                  <c:y val="-4.8295488015153161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B80F-42AB-833A-B0A66ADD56CC}"/>
                </c:ext>
              </c:extLst>
            </c:dLbl>
            <c:dLbl>
              <c:idx val="2"/>
              <c:layout>
                <c:manualLayout>
                  <c:x val="-2.0115524763179328E-2"/>
                  <c:y val="-3.622912186117712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B80F-42AB-833A-B0A66ADD56CC}"/>
                </c:ext>
              </c:extLst>
            </c:dLbl>
            <c:dLbl>
              <c:idx val="3"/>
              <c:layout>
                <c:manualLayout>
                  <c:x val="-2.0115524763179328E-2"/>
                  <c:y val="-4.105566832276750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B80F-42AB-833A-B0A66ADD56CC}"/>
                </c:ext>
              </c:extLst>
            </c:dLbl>
            <c:dLbl>
              <c:idx val="4"/>
              <c:layout>
                <c:manualLayout>
                  <c:x val="-2.1655466921981913E-2"/>
                  <c:y val="-4.58822147843580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34B-4272-B4F4-0D21E2CCC3BD}"/>
                </c:ext>
              </c:extLst>
            </c:dLbl>
            <c:dLbl>
              <c:idx val="5"/>
              <c:layout>
                <c:manualLayout>
                  <c:x val="-2.0115524763179328E-2"/>
                  <c:y val="-4.58822147843580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B80F-42AB-833A-B0A66ADD56CC}"/>
                </c:ext>
              </c:extLst>
            </c:dLbl>
            <c:dLbl>
              <c:idx val="6"/>
              <c:layout>
                <c:manualLayout>
                  <c:x val="-2.0115524763179442E-2"/>
                  <c:y val="-4.588221478435806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B80F-42AB-833A-B0A66ADD56CC}"/>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Sheet1!$B$2:$B$8</c:f>
              <c:numCache>
                <c:formatCode>General</c:formatCode>
                <c:ptCount val="7"/>
                <c:pt idx="0">
                  <c:v>7</c:v>
                </c:pt>
                <c:pt idx="1">
                  <c:v>6</c:v>
                </c:pt>
                <c:pt idx="2">
                  <c:v>3</c:v>
                </c:pt>
                <c:pt idx="3">
                  <c:v>2</c:v>
                </c:pt>
                <c:pt idx="4">
                  <c:v>1</c:v>
                </c:pt>
                <c:pt idx="5">
                  <c:v>1</c:v>
                </c:pt>
                <c:pt idx="6">
                  <c:v>1</c:v>
                </c:pt>
              </c:numCache>
            </c:numRef>
          </c:val>
          <c:smooth val="0"/>
          <c:extLst>
            <c:ext xmlns:c16="http://schemas.microsoft.com/office/drawing/2014/chart" uri="{C3380CC4-5D6E-409C-BE32-E72D297353CC}">
              <c16:uniqueId val="{00000004-85DF-4698-834B-6170D8B43CD7}"/>
            </c:ext>
          </c:extLst>
        </c:ser>
        <c:ser>
          <c:idx val="1"/>
          <c:order val="1"/>
          <c:tx>
            <c:strRef>
              <c:f>Sheet1!$C$1</c:f>
              <c:strCache>
                <c:ptCount val="1"/>
                <c:pt idx="0">
                  <c:v>Any modern method</c:v>
                </c:pt>
              </c:strCache>
            </c:strRef>
          </c:tx>
          <c:spPr>
            <a:ln w="63500" cap="rnd">
              <a:solidFill>
                <a:srgbClr val="41D1BD"/>
              </a:solidFill>
              <a:round/>
            </a:ln>
            <a:effectLst/>
          </c:spPr>
          <c:marker>
            <c:symbol val="circle"/>
            <c:size val="5"/>
            <c:spPr>
              <a:solidFill>
                <a:srgbClr val="4B8A08"/>
              </a:solidFill>
              <a:ln w="63500">
                <a:solidFill>
                  <a:srgbClr val="41D1BD"/>
                </a:solidFill>
              </a:ln>
              <a:effectLst/>
              <a:scene3d>
                <a:camera prst="orthographicFront"/>
                <a:lightRig rig="threePt" dir="t">
                  <a:rot lat="0" lon="0" rev="1200000"/>
                </a:lightRig>
              </a:scene3d>
            </c:spPr>
          </c:marker>
          <c:dPt>
            <c:idx val="1"/>
            <c:marker>
              <c:symbol val="circle"/>
              <c:size val="5"/>
              <c:spPr>
                <a:solidFill>
                  <a:srgbClr val="41D1BD"/>
                </a:solidFill>
                <a:ln w="63500">
                  <a:solidFill>
                    <a:srgbClr val="41D1BD"/>
                  </a:solidFill>
                </a:ln>
                <a:effectLst/>
                <a:scene3d>
                  <a:camera prst="orthographicFront"/>
                  <a:lightRig rig="threePt" dir="t">
                    <a:rot lat="0" lon="0" rev="1200000"/>
                  </a:lightRig>
                </a:scene3d>
              </c:spPr>
            </c:marker>
            <c:bubble3D val="0"/>
            <c:extLst>
              <c:ext xmlns:c16="http://schemas.microsoft.com/office/drawing/2014/chart" uri="{C3380CC4-5D6E-409C-BE32-E72D297353CC}">
                <c16:uniqueId val="{00000003-A34B-4272-B4F4-0D21E2CCC3BD}"/>
              </c:ext>
            </c:extLst>
          </c:dPt>
          <c:dPt>
            <c:idx val="2"/>
            <c:marker>
              <c:symbol val="circle"/>
              <c:size val="5"/>
              <c:spPr>
                <a:solidFill>
                  <a:srgbClr val="4B8A08"/>
                </a:solidFill>
                <a:ln w="63500">
                  <a:solidFill>
                    <a:srgbClr val="41D1BD"/>
                  </a:solidFill>
                </a:ln>
                <a:effectLst/>
                <a:scene3d>
                  <a:camera prst="orthographicFront"/>
                  <a:lightRig rig="threePt" dir="t">
                    <a:rot lat="0" lon="0" rev="1200000"/>
                  </a:lightRig>
                </a:scene3d>
              </c:spPr>
            </c:marker>
            <c:bubble3D val="0"/>
            <c:extLst>
              <c:ext xmlns:c16="http://schemas.microsoft.com/office/drawing/2014/chart" uri="{C3380CC4-5D6E-409C-BE32-E72D297353CC}">
                <c16:uniqueId val="{00000004-A34B-4272-B4F4-0D21E2CCC3BD}"/>
              </c:ext>
            </c:extLst>
          </c:dPt>
          <c:dLbls>
            <c:dLbl>
              <c:idx val="1"/>
              <c:layout>
                <c:manualLayout>
                  <c:x val="-2.7141541176537637E-2"/>
                  <c:y val="-3.2548975194971665E-2"/>
                </c:manualLayout>
              </c:layout>
              <c:spPr>
                <a:noFill/>
                <a:ln>
                  <a:noFill/>
                </a:ln>
                <a:effectLst/>
              </c:spPr>
              <c:txPr>
                <a:bodyPr rot="0" spcFirstLastPara="1" vertOverflow="ellipsis" vert="horz" wrap="square" lIns="38100" tIns="19050" rIns="38100" bIns="19050" anchor="ctr" anchorCtr="1">
                  <a:noAutofit/>
                </a:bodyPr>
                <a:lstStyle/>
                <a:p>
                  <a:pPr>
                    <a:defRPr sz="1800" b="1" i="0" u="none" strike="noStrike" kern="1200" baseline="0">
                      <a:solidFill>
                        <a:schemeClr val="tx1"/>
                      </a:solidFill>
                      <a:latin typeface="+mn-lt"/>
                      <a:ea typeface="+mn-ea"/>
                      <a:cs typeface="+mn-cs"/>
                    </a:defRPr>
                  </a:pPr>
                  <a:endParaRPr lang="en-US"/>
                </a:p>
              </c:txPr>
              <c:dLblPos val="r"/>
              <c:showLegendKey val="0"/>
              <c:showVal val="1"/>
              <c:showCatName val="0"/>
              <c:showSerName val="0"/>
              <c:showPercent val="0"/>
              <c:showBubbleSize val="0"/>
              <c:extLst>
                <c:ext xmlns:c15="http://schemas.microsoft.com/office/drawing/2012/chart" uri="{CE6537A1-D6FC-4f65-9D91-7224C49458BB}">
                  <c15:layout>
                    <c:manualLayout>
                      <c:w val="3.7343597350959969E-2"/>
                      <c:h val="5.3031774257481429E-2"/>
                    </c:manualLayout>
                  </c15:layout>
                </c:ext>
                <c:ext xmlns:c16="http://schemas.microsoft.com/office/drawing/2014/chart" uri="{C3380CC4-5D6E-409C-BE32-E72D297353CC}">
                  <c16:uniqueId val="{00000003-A34B-4272-B4F4-0D21E2CCC3BD}"/>
                </c:ext>
              </c:extLst>
            </c:dLbl>
            <c:dLbl>
              <c:idx val="2"/>
              <c:layout>
                <c:manualLayout>
                  <c:x val="-2.7141541176537692E-2"/>
                  <c:y val="-4.3408704733549935E-2"/>
                </c:manualLayout>
              </c:layout>
              <c:dLblPos val="r"/>
              <c:showLegendKey val="0"/>
              <c:showVal val="1"/>
              <c:showCatName val="0"/>
              <c:showSerName val="0"/>
              <c:showPercent val="0"/>
              <c:showBubbleSize val="0"/>
              <c:extLst>
                <c:ext xmlns:c15="http://schemas.microsoft.com/office/drawing/2012/chart" uri="{CE6537A1-D6FC-4f65-9D91-7224C49458BB}">
                  <c15:layout>
                    <c:manualLayout>
                      <c:w val="3.7343597350959969E-2"/>
                      <c:h val="6.0271593949867003E-2"/>
                    </c:manualLayout>
                  </c15:layout>
                </c:ext>
                <c:ext xmlns:c16="http://schemas.microsoft.com/office/drawing/2014/chart" uri="{C3380CC4-5D6E-409C-BE32-E72D297353CC}">
                  <c16:uniqueId val="{00000004-A34B-4272-B4F4-0D21E2CCC3BD}"/>
                </c:ext>
              </c:extLst>
            </c:dLbl>
            <c:dLbl>
              <c:idx val="3"/>
              <c:layout>
                <c:manualLayout>
                  <c:x val="-2.7141541176537637E-2"/>
                  <c:y val="-4.340870473354993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34B-4272-B4F4-0D21E2CCC3BD}"/>
                </c:ext>
              </c:extLst>
            </c:dLbl>
            <c:dLbl>
              <c:idx val="4"/>
              <c:layout>
                <c:manualLayout>
                  <c:x val="-3.0221425494142581E-2"/>
                  <c:y val="-5.0648524425935502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A34B-4272-B4F4-0D21E2CCC3BD}"/>
                </c:ext>
              </c:extLst>
            </c:dLbl>
            <c:dLbl>
              <c:idx val="5"/>
              <c:layout>
                <c:manualLayout>
                  <c:x val="-2.7141541176537748E-2"/>
                  <c:y val="-5.3061797656730698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A6B-4928-A6AF-0955E01835CF}"/>
                </c:ext>
              </c:extLst>
            </c:dLbl>
            <c:dLbl>
              <c:idx val="6"/>
              <c:layout>
                <c:manualLayout>
                  <c:x val="-2.7141541176537748E-2"/>
                  <c:y val="-5.547507088752592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4A6B-4928-A6AF-0955E01835CF}"/>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Sheet1!$A$2:$A$8</c:f>
              <c:strCache>
                <c:ptCount val="7"/>
                <c:pt idx="0">
                  <c:v>1988
ZDHS</c:v>
                </c:pt>
                <c:pt idx="1">
                  <c:v>1994
ZDHS</c:v>
                </c:pt>
                <c:pt idx="2">
                  <c:v>1999
ZDHS</c:v>
                </c:pt>
                <c:pt idx="3">
                  <c:v>2005-06
ZDHS</c:v>
                </c:pt>
                <c:pt idx="4">
                  <c:v>2010-11
ZDHS</c:v>
                </c:pt>
                <c:pt idx="5">
                  <c:v>2015
ZDHS</c:v>
                </c:pt>
                <c:pt idx="6">
                  <c:v>2023-24 ZDHS</c:v>
                </c:pt>
              </c:strCache>
            </c:strRef>
          </c:cat>
          <c:val>
            <c:numRef>
              <c:f>Sheet1!$C$2:$C$8</c:f>
              <c:numCache>
                <c:formatCode>General</c:formatCode>
                <c:ptCount val="7"/>
                <c:pt idx="0">
                  <c:v>36</c:v>
                </c:pt>
                <c:pt idx="1">
                  <c:v>42</c:v>
                </c:pt>
                <c:pt idx="2">
                  <c:v>50</c:v>
                </c:pt>
                <c:pt idx="3">
                  <c:v>58</c:v>
                </c:pt>
                <c:pt idx="4">
                  <c:v>57</c:v>
                </c:pt>
                <c:pt idx="5">
                  <c:v>66</c:v>
                </c:pt>
                <c:pt idx="6">
                  <c:v>69</c:v>
                </c:pt>
              </c:numCache>
            </c:numRef>
          </c:val>
          <c:smooth val="0"/>
          <c:extLst>
            <c:ext xmlns:c16="http://schemas.microsoft.com/office/drawing/2014/chart" uri="{C3380CC4-5D6E-409C-BE32-E72D297353CC}">
              <c16:uniqueId val="{00000006-85DF-4698-834B-6170D8B43CD7}"/>
            </c:ext>
          </c:extLst>
        </c:ser>
        <c:dLbls>
          <c:dLblPos val="t"/>
          <c:showLegendKey val="0"/>
          <c:showVal val="1"/>
          <c:showCatName val="0"/>
          <c:showSerName val="0"/>
          <c:showPercent val="0"/>
          <c:showBubbleSize val="0"/>
        </c:dLbls>
        <c:marker val="1"/>
        <c:smooth val="0"/>
        <c:axId val="380382048"/>
        <c:axId val="380382832"/>
      </c:lineChart>
      <c:catAx>
        <c:axId val="38038204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80382832"/>
        <c:crosses val="autoZero"/>
        <c:auto val="1"/>
        <c:lblAlgn val="ctr"/>
        <c:lblOffset val="100"/>
        <c:noMultiLvlLbl val="0"/>
      </c:catAx>
      <c:valAx>
        <c:axId val="380382832"/>
        <c:scaling>
          <c:orientation val="minMax"/>
          <c:max val="150"/>
        </c:scaling>
        <c:delete val="1"/>
        <c:axPos val="l"/>
        <c:numFmt formatCode="General" sourceLinked="1"/>
        <c:majorTickMark val="out"/>
        <c:minorTickMark val="none"/>
        <c:tickLblPos val="nextTo"/>
        <c:crossAx val="38038204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39363746827203E-2"/>
          <c:y val="2.6546005538747097E-2"/>
          <c:w val="0.59516787976519636"/>
          <c:h val="0.87716040210072588"/>
        </c:manualLayout>
      </c:layout>
      <c:barChart>
        <c:barDir val="col"/>
        <c:grouping val="stacked"/>
        <c:varyColors val="0"/>
        <c:ser>
          <c:idx val="0"/>
          <c:order val="0"/>
          <c:tx>
            <c:strRef>
              <c:f>Sheet1!$B$1</c:f>
              <c:strCache>
                <c:ptCount val="1"/>
                <c:pt idx="0">
                  <c:v>Current use of any modern method</c:v>
                </c:pt>
              </c:strCache>
            </c:strRef>
          </c:tx>
          <c:spPr>
            <a:solidFill>
              <a:srgbClr val="AB0D8D">
                <a:lumMod val="75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Sheet1!$B$2</c:f>
              <c:numCache>
                <c:formatCode>General</c:formatCode>
                <c:ptCount val="1"/>
                <c:pt idx="0">
                  <c:v>69</c:v>
                </c:pt>
              </c:numCache>
            </c:numRef>
          </c:val>
          <c:extLst>
            <c:ext xmlns:c16="http://schemas.microsoft.com/office/drawing/2014/chart" uri="{C3380CC4-5D6E-409C-BE32-E72D297353CC}">
              <c16:uniqueId val="{00000004-B772-484B-B990-2C00093012B3}"/>
            </c:ext>
          </c:extLst>
        </c:ser>
        <c:ser>
          <c:idx val="1"/>
          <c:order val="1"/>
          <c:tx>
            <c:strRef>
              <c:f>Sheet1!$C$1</c:f>
              <c:strCache>
                <c:ptCount val="1"/>
                <c:pt idx="0">
                  <c:v>Current use of any traditional method</c:v>
                </c:pt>
              </c:strCache>
            </c:strRef>
          </c:tx>
          <c:spPr>
            <a:solidFill>
              <a:srgbClr val="AB0D8D">
                <a:lumMod val="40000"/>
                <a:lumOff val="60000"/>
              </a:srgbClr>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Sheet1!$C$2</c:f>
              <c:numCache>
                <c:formatCode>General</c:formatCode>
                <c:ptCount val="1"/>
                <c:pt idx="0">
                  <c:v>1</c:v>
                </c:pt>
              </c:numCache>
            </c:numRef>
          </c:val>
          <c:extLst>
            <c:ext xmlns:c16="http://schemas.microsoft.com/office/drawing/2014/chart" uri="{C3380CC4-5D6E-409C-BE32-E72D297353CC}">
              <c16:uniqueId val="{00000006-B772-484B-B990-2C00093012B3}"/>
            </c:ext>
          </c:extLst>
        </c:ser>
        <c:ser>
          <c:idx val="2"/>
          <c:order val="2"/>
          <c:tx>
            <c:strRef>
              <c:f>Sheet1!$D$1</c:f>
              <c:strCache>
                <c:ptCount val="1"/>
                <c:pt idx="0">
                  <c:v>Unmet need</c:v>
                </c:pt>
              </c:strCache>
            </c:strRef>
          </c:tx>
          <c:spPr>
            <a:solidFill>
              <a:srgbClr val="41D1B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Sheet1!$A$2</c:f>
              <c:numCache>
                <c:formatCode>General</c:formatCode>
                <c:ptCount val="1"/>
              </c:numCache>
            </c:numRef>
          </c:cat>
          <c:val>
            <c:numRef>
              <c:f>Sheet1!$D$2</c:f>
              <c:numCache>
                <c:formatCode>General</c:formatCode>
                <c:ptCount val="1"/>
                <c:pt idx="0">
                  <c:v>9</c:v>
                </c:pt>
              </c:numCache>
            </c:numRef>
          </c:val>
          <c:extLst>
            <c:ext xmlns:c16="http://schemas.microsoft.com/office/drawing/2014/chart" uri="{C3380CC4-5D6E-409C-BE32-E72D297353CC}">
              <c16:uniqueId val="{00000008-B772-484B-B990-2C00093012B3}"/>
            </c:ext>
          </c:extLst>
        </c:ser>
        <c:dLbls>
          <c:dLblPos val="ctr"/>
          <c:showLegendKey val="0"/>
          <c:showVal val="1"/>
          <c:showCatName val="0"/>
          <c:showSerName val="0"/>
          <c:showPercent val="0"/>
          <c:showBubbleSize val="0"/>
        </c:dLbls>
        <c:gapWidth val="100"/>
        <c:overlap val="100"/>
        <c:axId val="346396456"/>
        <c:axId val="336410464"/>
      </c:barChart>
      <c:catAx>
        <c:axId val="346396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6410464"/>
        <c:crosses val="autoZero"/>
        <c:auto val="1"/>
        <c:lblAlgn val="ctr"/>
        <c:lblOffset val="100"/>
        <c:noMultiLvlLbl val="0"/>
      </c:catAx>
      <c:valAx>
        <c:axId val="336410464"/>
        <c:scaling>
          <c:orientation val="minMax"/>
          <c:max val="100"/>
        </c:scaling>
        <c:delete val="1"/>
        <c:axPos val="l"/>
        <c:numFmt formatCode="General" sourceLinked="1"/>
        <c:majorTickMark val="out"/>
        <c:minorTickMark val="none"/>
        <c:tickLblPos val="nextTo"/>
        <c:crossAx val="346396456"/>
        <c:crosses val="autoZero"/>
        <c:crossBetween val="between"/>
      </c:valAx>
      <c:spPr>
        <a:noFill/>
        <a:ln>
          <a:noFill/>
        </a:ln>
        <a:effectLst/>
      </c:spPr>
    </c:plotArea>
    <c:legend>
      <c:legendPos val="r"/>
      <c:layout>
        <c:manualLayout>
          <c:xMode val="edge"/>
          <c:yMode val="edge"/>
          <c:x val="0.51355094534866541"/>
          <c:y val="0.24113882173739712"/>
          <c:w val="0.32321518581827252"/>
          <c:h val="0.4646303454477117"/>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stacked"/>
        <c:varyColors val="0"/>
        <c:ser>
          <c:idx val="0"/>
          <c:order val="0"/>
          <c:tx>
            <c:strRef>
              <c:f>Sheet1!$B$1</c:f>
              <c:strCache>
                <c:ptCount val="1"/>
                <c:pt idx="0">
                  <c:v>Met need (currently using modern or traditional method)</c:v>
                </c:pt>
              </c:strCache>
            </c:strRef>
          </c:tx>
          <c:spPr>
            <a:solidFill>
              <a:srgbClr val="AB0D8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1994
ZDHS</c:v>
                </c:pt>
                <c:pt idx="1">
                  <c:v>1999
ZDHS</c:v>
                </c:pt>
                <c:pt idx="2">
                  <c:v>2005-06 ZDHS</c:v>
                </c:pt>
                <c:pt idx="3">
                  <c:v>2010-11 ZDHS</c:v>
                </c:pt>
                <c:pt idx="4">
                  <c:v>2015
ZDHS</c:v>
                </c:pt>
                <c:pt idx="5">
                  <c:v>2022-23 ZDHS</c:v>
                </c:pt>
              </c:strCache>
            </c:strRef>
          </c:cat>
          <c:val>
            <c:numRef>
              <c:f>Sheet1!$B$2:$B$7</c:f>
              <c:numCache>
                <c:formatCode>General</c:formatCode>
                <c:ptCount val="6"/>
                <c:pt idx="0">
                  <c:v>48</c:v>
                </c:pt>
                <c:pt idx="1">
                  <c:v>54</c:v>
                </c:pt>
                <c:pt idx="2">
                  <c:v>60</c:v>
                </c:pt>
                <c:pt idx="3">
                  <c:v>59</c:v>
                </c:pt>
                <c:pt idx="4">
                  <c:v>67</c:v>
                </c:pt>
                <c:pt idx="5">
                  <c:v>70</c:v>
                </c:pt>
              </c:numCache>
            </c:numRef>
          </c:val>
          <c:extLst>
            <c:ext xmlns:c16="http://schemas.microsoft.com/office/drawing/2014/chart" uri="{C3380CC4-5D6E-409C-BE32-E72D297353CC}">
              <c16:uniqueId val="{00000004-6475-422D-9090-AE0BCD938B1F}"/>
            </c:ext>
          </c:extLst>
        </c:ser>
        <c:ser>
          <c:idx val="1"/>
          <c:order val="1"/>
          <c:tx>
            <c:strRef>
              <c:f>Sheet1!$C$1</c:f>
              <c:strCache>
                <c:ptCount val="1"/>
                <c:pt idx="0">
                  <c:v>Unmet need</c:v>
                </c:pt>
              </c:strCache>
            </c:strRef>
          </c:tx>
          <c:spPr>
            <a:solidFill>
              <a:srgbClr val="41D1BD"/>
            </a:solidFill>
            <a:ln>
              <a:noFill/>
            </a:ln>
            <a:effectLst/>
            <a:scene3d>
              <a:camera prst="orthographicFront"/>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1994
ZDHS</c:v>
                </c:pt>
                <c:pt idx="1">
                  <c:v>1999
ZDHS</c:v>
                </c:pt>
                <c:pt idx="2">
                  <c:v>2005-06 ZDHS</c:v>
                </c:pt>
                <c:pt idx="3">
                  <c:v>2010-11 ZDHS</c:v>
                </c:pt>
                <c:pt idx="4">
                  <c:v>2015
ZDHS</c:v>
                </c:pt>
                <c:pt idx="5">
                  <c:v>2022-23 ZDHS</c:v>
                </c:pt>
              </c:strCache>
            </c:strRef>
          </c:cat>
          <c:val>
            <c:numRef>
              <c:f>Sheet1!$C$2:$C$7</c:f>
              <c:numCache>
                <c:formatCode>General</c:formatCode>
                <c:ptCount val="6"/>
                <c:pt idx="0">
                  <c:v>19</c:v>
                </c:pt>
                <c:pt idx="1">
                  <c:v>17</c:v>
                </c:pt>
                <c:pt idx="2">
                  <c:v>16</c:v>
                </c:pt>
                <c:pt idx="3">
                  <c:v>15</c:v>
                </c:pt>
                <c:pt idx="4">
                  <c:v>10</c:v>
                </c:pt>
                <c:pt idx="5">
                  <c:v>9</c:v>
                </c:pt>
              </c:numCache>
            </c:numRef>
          </c:val>
          <c:extLst>
            <c:ext xmlns:c16="http://schemas.microsoft.com/office/drawing/2014/chart" uri="{C3380CC4-5D6E-409C-BE32-E72D297353CC}">
              <c16:uniqueId val="{00000006-6475-422D-9090-AE0BCD938B1F}"/>
            </c:ext>
          </c:extLst>
        </c:ser>
        <c:dLbls>
          <c:dLblPos val="ctr"/>
          <c:showLegendKey val="0"/>
          <c:showVal val="1"/>
          <c:showCatName val="0"/>
          <c:showSerName val="0"/>
          <c:showPercent val="0"/>
          <c:showBubbleSize val="0"/>
        </c:dLbls>
        <c:gapWidth val="100"/>
        <c:overlap val="100"/>
        <c:axId val="346396456"/>
        <c:axId val="336410464"/>
      </c:barChart>
      <c:catAx>
        <c:axId val="3463964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336410464"/>
        <c:crosses val="autoZero"/>
        <c:auto val="1"/>
        <c:lblAlgn val="ctr"/>
        <c:lblOffset val="100"/>
        <c:noMultiLvlLbl val="0"/>
      </c:catAx>
      <c:valAx>
        <c:axId val="336410464"/>
        <c:scaling>
          <c:orientation val="minMax"/>
          <c:max val="100"/>
        </c:scaling>
        <c:delete val="1"/>
        <c:axPos val="l"/>
        <c:numFmt formatCode="General" sourceLinked="1"/>
        <c:majorTickMark val="out"/>
        <c:minorTickMark val="none"/>
        <c:tickLblPos val="nextTo"/>
        <c:crossAx val="346396456"/>
        <c:crosses val="autoZero"/>
        <c:crossBetween val="between"/>
      </c:valAx>
      <c:spPr>
        <a:noFill/>
        <a:ln>
          <a:noFill/>
        </a:ln>
        <a:effectLst/>
      </c:spPr>
    </c:plotArea>
    <c:legend>
      <c:legendPos val="r"/>
      <c:layout>
        <c:manualLayout>
          <c:xMode val="edge"/>
          <c:yMode val="edge"/>
          <c:x val="0.71604594265861676"/>
          <c:y val="0.24961036088505942"/>
          <c:w val="0.28087417302377826"/>
          <c:h val="0.33667669853580823"/>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0.1589</cdr:x>
      <cdr:y>0.28463</cdr:y>
    </cdr:from>
    <cdr:to>
      <cdr:x>0.23898</cdr:x>
      <cdr:y>0.35261</cdr:y>
    </cdr:to>
    <cdr:sp macro="" textlink="">
      <cdr:nvSpPr>
        <cdr:cNvPr id="2" name="TextBox 14">
          <a:extLst xmlns:a="http://schemas.openxmlformats.org/drawingml/2006/main">
            <a:ext uri="{FF2B5EF4-FFF2-40B4-BE49-F238E27FC236}">
              <a16:creationId xmlns:a16="http://schemas.microsoft.com/office/drawing/2014/main" id="{714FF175-CD7E-4445-8F79-3075240E2794}"/>
            </a:ext>
          </a:extLst>
        </cdr:cNvPr>
        <cdr:cNvSpPr txBox="1"/>
      </cdr:nvSpPr>
      <cdr:spPr>
        <a:xfrm xmlns:a="http://schemas.openxmlformats.org/drawingml/2006/main">
          <a:off x="1310453" y="1546422"/>
          <a:ext cx="660430"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rgbClr val="F07F09"/>
              </a:solidFill>
            </a:rPr>
            <a:t>ARI</a:t>
          </a:r>
        </a:p>
      </cdr:txBody>
    </cdr:sp>
  </cdr:relSizeAnchor>
  <cdr:relSizeAnchor xmlns:cdr="http://schemas.openxmlformats.org/drawingml/2006/chartDrawing">
    <cdr:from>
      <cdr:x>0.09434</cdr:x>
      <cdr:y>0.41458</cdr:y>
    </cdr:from>
    <cdr:to>
      <cdr:x>0.19355</cdr:x>
      <cdr:y>0.48256</cdr:y>
    </cdr:to>
    <cdr:sp macro="" textlink="">
      <cdr:nvSpPr>
        <cdr:cNvPr id="4" name="TextBox 13">
          <a:extLst xmlns:a="http://schemas.openxmlformats.org/drawingml/2006/main">
            <a:ext uri="{FF2B5EF4-FFF2-40B4-BE49-F238E27FC236}">
              <a16:creationId xmlns:a16="http://schemas.microsoft.com/office/drawing/2014/main" id="{063A2022-2BB1-4EB8-AFB6-2640C5D81848}"/>
            </a:ext>
          </a:extLst>
        </cdr:cNvPr>
        <cdr:cNvSpPr txBox="1"/>
      </cdr:nvSpPr>
      <cdr:spPr>
        <a:xfrm xmlns:a="http://schemas.openxmlformats.org/drawingml/2006/main">
          <a:off x="778012" y="2252480"/>
          <a:ext cx="818221"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rgbClr val="41D1BD"/>
              </a:solidFill>
            </a:rPr>
            <a:t>Fever</a:t>
          </a:r>
        </a:p>
      </cdr:txBody>
    </cdr:sp>
  </cdr:relSizeAnchor>
  <cdr:relSizeAnchor xmlns:cdr="http://schemas.openxmlformats.org/drawingml/2006/chartDrawing">
    <cdr:from>
      <cdr:x>0.13321</cdr:x>
      <cdr:y>0.60584</cdr:y>
    </cdr:from>
    <cdr:to>
      <cdr:x>0.32143</cdr:x>
      <cdr:y>0.67381</cdr:y>
    </cdr:to>
    <cdr:sp macro="" textlink="">
      <cdr:nvSpPr>
        <cdr:cNvPr id="5" name="TextBox 12">
          <a:extLst xmlns:a="http://schemas.openxmlformats.org/drawingml/2006/main">
            <a:ext uri="{FF2B5EF4-FFF2-40B4-BE49-F238E27FC236}">
              <a16:creationId xmlns:a16="http://schemas.microsoft.com/office/drawing/2014/main" id="{8DED80D5-4A0F-40DF-9A5F-85DE260107D2}"/>
            </a:ext>
          </a:extLst>
        </cdr:cNvPr>
        <cdr:cNvSpPr txBox="1"/>
      </cdr:nvSpPr>
      <cdr:spPr>
        <a:xfrm xmlns:a="http://schemas.openxmlformats.org/drawingml/2006/main">
          <a:off x="1098593" y="3291591"/>
          <a:ext cx="1552243" cy="369332"/>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r>
            <a:rPr lang="en-US" b="1" dirty="0">
              <a:solidFill>
                <a:srgbClr val="AB0D8D"/>
              </a:solidFill>
            </a:rPr>
            <a:t>Diarrhea</a:t>
          </a: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541BEAA0-B9C6-45FF-9688-6530AF8CF6DA}" type="datetimeFigureOut">
              <a:rPr lang="en-US" smtClean="0"/>
              <a:t>12/10/2024</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391E6394-19B1-4886-860B-936FD7772C32}" type="slidenum">
              <a:rPr lang="en-US" smtClean="0"/>
              <a:t>‹#›</a:t>
            </a:fld>
            <a:endParaRPr lang="en-US"/>
          </a:p>
        </p:txBody>
      </p:sp>
    </p:spTree>
    <p:extLst>
      <p:ext uri="{BB962C8B-B14F-4D97-AF65-F5344CB8AC3E}">
        <p14:creationId xmlns:p14="http://schemas.microsoft.com/office/powerpoint/2010/main" val="45392789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A6282FA6-3C12-45A9-B264-954B487C9AA0}" type="datetimeFigureOut">
              <a:rPr lang="en-US" smtClean="0"/>
              <a:t>12/10/2024</a:t>
            </a:fld>
            <a:endParaRPr lang="en-US"/>
          </a:p>
        </p:txBody>
      </p:sp>
      <p:sp>
        <p:nvSpPr>
          <p:cNvPr id="4" name="Slide Image Placeholder 3"/>
          <p:cNvSpPr>
            <a:spLocks noGrp="1" noRot="1" noChangeAspect="1"/>
          </p:cNvSpPr>
          <p:nvPr>
            <p:ph type="sldImg" idx="2"/>
          </p:nvPr>
        </p:nvSpPr>
        <p:spPr>
          <a:xfrm>
            <a:off x="1414463" y="1162050"/>
            <a:ext cx="4181475" cy="3136900"/>
          </a:xfrm>
          <a:prstGeom prst="rect">
            <a:avLst/>
          </a:prstGeom>
          <a:noFill/>
          <a:ln w="12700">
            <a:solidFill>
              <a:prstClr val="black"/>
            </a:solidFill>
          </a:ln>
        </p:spPr>
        <p:txBody>
          <a:bodyPr vert="horz" lIns="93177" tIns="46589" rIns="93177" bIns="46589" rtlCol="0" anchor="ctr"/>
          <a:lstStyle/>
          <a:p>
            <a:endParaRPr lang="en-US"/>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909DEF12-17F0-4E73-B21A-FB747D23FF43}" type="slidenum">
              <a:rPr lang="en-US" smtClean="0"/>
              <a:t>‹#›</a:t>
            </a:fld>
            <a:endParaRPr lang="en-US"/>
          </a:p>
        </p:txBody>
      </p:sp>
    </p:spTree>
    <p:extLst>
      <p:ext uri="{BB962C8B-B14F-4D97-AF65-F5344CB8AC3E}">
        <p14:creationId xmlns:p14="http://schemas.microsoft.com/office/powerpoint/2010/main" val="18924241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09DEF12-17F0-4E73-B21A-FB747D23FF43}" type="slidenum">
              <a:rPr lang="en-US" smtClean="0"/>
              <a:t>2</a:t>
            </a:fld>
            <a:endParaRPr lang="en-US"/>
          </a:p>
        </p:txBody>
      </p:sp>
    </p:spTree>
    <p:extLst>
      <p:ext uri="{BB962C8B-B14F-4D97-AF65-F5344CB8AC3E}">
        <p14:creationId xmlns:p14="http://schemas.microsoft.com/office/powerpoint/2010/main" val="40474222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Tables 6 &amp; 7</a:t>
            </a:r>
          </a:p>
          <a:p>
            <a:endParaRPr lang="en-US" sz="1200" kern="1200">
              <a:solidFill>
                <a:schemeClr val="tx1"/>
              </a:solidFill>
              <a:effectLst/>
              <a:latin typeface="+mn-lt"/>
              <a:ea typeface="+mn-ea"/>
              <a:cs typeface="+mn-cs"/>
            </a:endParaRPr>
          </a:p>
          <a:p>
            <a:r>
              <a:rPr lang="en-US" sz="1200" kern="1200">
                <a:solidFill>
                  <a:schemeClr val="tx1"/>
                </a:solidFill>
                <a:effectLst/>
                <a:latin typeface="+mn-lt"/>
                <a:ea typeface="+mn-ea"/>
                <a:cs typeface="+mn-cs"/>
              </a:rPr>
              <a:t>The total demand for family planning is met need (current contraceptive use, or demand satisfied) plus unmet need for family planning. Unmet need for family planning is defined as the proportion of married women who want to delay or stop childbearing but are not using family planning. In Zimbabwe, 9% of married women have an unmet need for family planning. 70% of married women use any family planning method. The total demand for family planning among married women in Zimbabwe is 79%.</a:t>
            </a:r>
            <a:endParaRPr lang="fr-FR"/>
          </a:p>
        </p:txBody>
      </p:sp>
      <p:sp>
        <p:nvSpPr>
          <p:cNvPr id="4" name="Slide Number Placeholder 3"/>
          <p:cNvSpPr>
            <a:spLocks noGrp="1"/>
          </p:cNvSpPr>
          <p:nvPr>
            <p:ph type="sldNum" sz="quarter" idx="5"/>
          </p:nvPr>
        </p:nvSpPr>
        <p:spPr/>
        <p:txBody>
          <a:bodyPr/>
          <a:lstStyle/>
          <a:p>
            <a:fld id="{909DEF12-17F0-4E73-B21A-FB747D23FF43}" type="slidenum">
              <a:rPr lang="en-US" smtClean="0"/>
              <a:t>23</a:t>
            </a:fld>
            <a:endParaRPr lang="en-US"/>
          </a:p>
        </p:txBody>
      </p:sp>
    </p:spTree>
    <p:extLst>
      <p:ext uri="{BB962C8B-B14F-4D97-AF65-F5344CB8AC3E}">
        <p14:creationId xmlns:p14="http://schemas.microsoft.com/office/powerpoint/2010/main" val="28301190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7 &amp; </a:t>
            </a:r>
            <a:r>
              <a:rPr lang="en-US" err="1"/>
              <a:t>STATcomiler</a:t>
            </a:r>
            <a:endParaRPr lang="en-US"/>
          </a:p>
          <a:p>
            <a:endParaRPr lang="en-US"/>
          </a:p>
          <a:p>
            <a:r>
              <a:rPr lang="en-US"/>
              <a:t>Since 1994, total demand for family planning has increased from 67% to 79%. Unmet need has decreased from 19% to 9%.</a:t>
            </a:r>
            <a:endParaRPr lang="fr-FR"/>
          </a:p>
        </p:txBody>
      </p:sp>
      <p:sp>
        <p:nvSpPr>
          <p:cNvPr id="4" name="Slide Number Placeholder 3"/>
          <p:cNvSpPr>
            <a:spLocks noGrp="1"/>
          </p:cNvSpPr>
          <p:nvPr>
            <p:ph type="sldNum" sz="quarter" idx="5"/>
          </p:nvPr>
        </p:nvSpPr>
        <p:spPr/>
        <p:txBody>
          <a:bodyPr/>
          <a:lstStyle/>
          <a:p>
            <a:fld id="{909DEF12-17F0-4E73-B21A-FB747D23FF43}" type="slidenum">
              <a:rPr lang="en-US" smtClean="0"/>
              <a:t>24</a:t>
            </a:fld>
            <a:endParaRPr lang="en-US"/>
          </a:p>
        </p:txBody>
      </p:sp>
    </p:spTree>
    <p:extLst>
      <p:ext uri="{BB962C8B-B14F-4D97-AF65-F5344CB8AC3E}">
        <p14:creationId xmlns:p14="http://schemas.microsoft.com/office/powerpoint/2010/main" val="9297999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8</a:t>
            </a:r>
          </a:p>
          <a:p>
            <a:endParaRPr lang="en-US"/>
          </a:p>
          <a:p>
            <a:r>
              <a:rPr lang="en-US"/>
              <a:t>Infant and under-5 mortality rates for the five-year period before the survey are 56 and 69 deaths per 1,000 live births, respectively. The neonatal mortality rate is 37 deaths per 1,000 live births.</a:t>
            </a:r>
          </a:p>
        </p:txBody>
      </p:sp>
      <p:sp>
        <p:nvSpPr>
          <p:cNvPr id="4" name="Slide Number Placeholder 3"/>
          <p:cNvSpPr>
            <a:spLocks noGrp="1"/>
          </p:cNvSpPr>
          <p:nvPr>
            <p:ph type="sldNum" sz="quarter" idx="10"/>
          </p:nvPr>
        </p:nvSpPr>
        <p:spPr/>
        <p:txBody>
          <a:bodyPr/>
          <a:lstStyle/>
          <a:p>
            <a:fld id="{51E81180-36CA-43EC-B7D8-15BB5DAAE4B2}" type="slidenum">
              <a:rPr lang="en-US" smtClean="0"/>
              <a:t>25</a:t>
            </a:fld>
            <a:endParaRPr lang="en-US"/>
          </a:p>
        </p:txBody>
      </p:sp>
    </p:spTree>
    <p:extLst>
      <p:ext uri="{BB962C8B-B14F-4D97-AF65-F5344CB8AC3E}">
        <p14:creationId xmlns:p14="http://schemas.microsoft.com/office/powerpoint/2010/main" val="12127849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8 &amp; </a:t>
            </a:r>
            <a:r>
              <a:rPr lang="en-US" err="1"/>
              <a:t>STATcompiler</a:t>
            </a:r>
            <a:endParaRPr lang="en-US"/>
          </a:p>
          <a:p>
            <a:endParaRPr lang="en-US"/>
          </a:p>
          <a:p>
            <a:r>
              <a:rPr lang="en-US"/>
              <a:t>Under-5 mortality has decreased slightly rom 71 to 69 deaths per 1,000 live births. Infant mortality has increased from 49 to 56 deaths per 1,000 live births. Neonatal mortality has also increased, from 27 to 37 deaths per 1,000 live births.</a:t>
            </a:r>
            <a:endParaRPr lang="fr-FR"/>
          </a:p>
        </p:txBody>
      </p:sp>
      <p:sp>
        <p:nvSpPr>
          <p:cNvPr id="4" name="Slide Number Placeholder 3"/>
          <p:cNvSpPr>
            <a:spLocks noGrp="1"/>
          </p:cNvSpPr>
          <p:nvPr>
            <p:ph type="sldNum" sz="quarter" idx="5"/>
          </p:nvPr>
        </p:nvSpPr>
        <p:spPr/>
        <p:txBody>
          <a:bodyPr/>
          <a:lstStyle/>
          <a:p>
            <a:fld id="{909DEF12-17F0-4E73-B21A-FB747D23FF43}" type="slidenum">
              <a:rPr lang="en-US" smtClean="0"/>
              <a:t>26</a:t>
            </a:fld>
            <a:endParaRPr lang="en-US"/>
          </a:p>
        </p:txBody>
      </p:sp>
    </p:spTree>
    <p:extLst>
      <p:ext uri="{BB962C8B-B14F-4D97-AF65-F5344CB8AC3E}">
        <p14:creationId xmlns:p14="http://schemas.microsoft.com/office/powerpoint/2010/main" val="15860591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9</a:t>
            </a:r>
          </a:p>
          <a:p>
            <a:endParaRPr lang="en-US"/>
          </a:p>
          <a:p>
            <a:r>
              <a:rPr lang="en-US"/>
              <a:t>More than 9 in 10 women age 15-49 with a live birth and/or a stillbirth in the 2 years before the survey received antenatal care from a skilled provider, including a doctor or nurse/midwife. 71% of women make four or more antenatal care visits. 85% of live births and stillbirths in the 2 years preceding the survey were delivered by a skilled provider and 84% were delivered in a health facility.</a:t>
            </a:r>
          </a:p>
        </p:txBody>
      </p:sp>
      <p:sp>
        <p:nvSpPr>
          <p:cNvPr id="4" name="Slide Number Placeholder 3"/>
          <p:cNvSpPr>
            <a:spLocks noGrp="1"/>
          </p:cNvSpPr>
          <p:nvPr>
            <p:ph type="sldNum" sz="quarter" idx="10"/>
          </p:nvPr>
        </p:nvSpPr>
        <p:spPr/>
        <p:txBody>
          <a:bodyPr/>
          <a:lstStyle/>
          <a:p>
            <a:fld id="{51E81180-36CA-43EC-B7D8-15BB5DAAE4B2}" type="slidenum">
              <a:rPr lang="en-US" smtClean="0"/>
              <a:t>27</a:t>
            </a:fld>
            <a:endParaRPr lang="en-US"/>
          </a:p>
        </p:txBody>
      </p:sp>
    </p:spTree>
    <p:extLst>
      <p:ext uri="{BB962C8B-B14F-4D97-AF65-F5344CB8AC3E}">
        <p14:creationId xmlns:p14="http://schemas.microsoft.com/office/powerpoint/2010/main" val="1813408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9 &amp; </a:t>
            </a:r>
            <a:r>
              <a:rPr lang="en-US" err="1"/>
              <a:t>STATcompiler</a:t>
            </a:r>
            <a:endParaRPr lang="en-US"/>
          </a:p>
          <a:p>
            <a:endParaRPr lang="en-US"/>
          </a:p>
          <a:p>
            <a:r>
              <a:rPr lang="en-US"/>
              <a:t>Skilled assistance during delivery has increased since 1988, from 71% to 85% of all births assisted by a skilled provider, including a doctor or nurse/midwife.</a:t>
            </a:r>
            <a:endParaRPr lang="fr-FR"/>
          </a:p>
        </p:txBody>
      </p:sp>
      <p:sp>
        <p:nvSpPr>
          <p:cNvPr id="4" name="Slide Number Placeholder 3"/>
          <p:cNvSpPr>
            <a:spLocks noGrp="1"/>
          </p:cNvSpPr>
          <p:nvPr>
            <p:ph type="sldNum" sz="quarter" idx="5"/>
          </p:nvPr>
        </p:nvSpPr>
        <p:spPr/>
        <p:txBody>
          <a:bodyPr/>
          <a:lstStyle/>
          <a:p>
            <a:fld id="{909DEF12-17F0-4E73-B21A-FB747D23FF43}" type="slidenum">
              <a:rPr lang="en-US" smtClean="0"/>
              <a:t>28</a:t>
            </a:fld>
            <a:endParaRPr lang="en-US"/>
          </a:p>
        </p:txBody>
      </p:sp>
    </p:spTree>
    <p:extLst>
      <p:ext uri="{BB962C8B-B14F-4D97-AF65-F5344CB8AC3E}">
        <p14:creationId xmlns:p14="http://schemas.microsoft.com/office/powerpoint/2010/main" val="361151258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10</a:t>
            </a:r>
            <a:endParaRPr lang="en-GB"/>
          </a:p>
        </p:txBody>
      </p:sp>
      <p:sp>
        <p:nvSpPr>
          <p:cNvPr id="4" name="Slide Number Placeholder 3"/>
          <p:cNvSpPr>
            <a:spLocks noGrp="1"/>
          </p:cNvSpPr>
          <p:nvPr>
            <p:ph type="sldNum" sz="quarter" idx="5"/>
          </p:nvPr>
        </p:nvSpPr>
        <p:spPr/>
        <p:txBody>
          <a:bodyPr/>
          <a:lstStyle/>
          <a:p>
            <a:fld id="{909DEF12-17F0-4E73-B21A-FB747D23FF43}" type="slidenum">
              <a:rPr lang="en-US" smtClean="0"/>
              <a:t>29</a:t>
            </a:fld>
            <a:endParaRPr lang="en-US"/>
          </a:p>
        </p:txBody>
      </p:sp>
    </p:spTree>
    <p:extLst>
      <p:ext uri="{BB962C8B-B14F-4D97-AF65-F5344CB8AC3E}">
        <p14:creationId xmlns:p14="http://schemas.microsoft.com/office/powerpoint/2010/main" val="126050540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10</a:t>
            </a:r>
          </a:p>
          <a:p>
            <a:endParaRPr lang="en-US"/>
          </a:p>
          <a:p>
            <a:r>
              <a:rPr lang="en-US"/>
              <a:t>In Zimbabwe 72% of children age 12-23 months are fully vaccinated (basic antigens), and 43% are fully vaccinated according to the Zimbabwe national schedule. Vaccination coverage is slightly higher in urban than in rural areas.</a:t>
            </a:r>
          </a:p>
        </p:txBody>
      </p:sp>
      <p:sp>
        <p:nvSpPr>
          <p:cNvPr id="4" name="Slide Number Placeholder 3"/>
          <p:cNvSpPr>
            <a:spLocks noGrp="1"/>
          </p:cNvSpPr>
          <p:nvPr>
            <p:ph type="sldNum" sz="quarter" idx="10"/>
          </p:nvPr>
        </p:nvSpPr>
        <p:spPr/>
        <p:txBody>
          <a:bodyPr/>
          <a:lstStyle/>
          <a:p>
            <a:fld id="{51E81180-36CA-43EC-B7D8-15BB5DAAE4B2}" type="slidenum">
              <a:rPr lang="en-US" smtClean="0"/>
              <a:t>30</a:t>
            </a:fld>
            <a:endParaRPr lang="en-US"/>
          </a:p>
        </p:txBody>
      </p:sp>
    </p:spTree>
    <p:extLst>
      <p:ext uri="{BB962C8B-B14F-4D97-AF65-F5344CB8AC3E}">
        <p14:creationId xmlns:p14="http://schemas.microsoft.com/office/powerpoint/2010/main" val="3712021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10 &amp; </a:t>
            </a:r>
            <a:r>
              <a:rPr lang="en-US" err="1"/>
              <a:t>STATcompiler</a:t>
            </a:r>
            <a:endParaRPr lang="en-US"/>
          </a:p>
          <a:p>
            <a:endParaRPr lang="en-US"/>
          </a:p>
          <a:p>
            <a:r>
              <a:rPr lang="en-US"/>
              <a:t>The vaccination rate has increased from 67% in 1988 to 72% in 2022-23. The percent of children with no vaccinations has decreased from 23% to 8% in that time.</a:t>
            </a:r>
            <a:endParaRPr lang="fr-FR"/>
          </a:p>
        </p:txBody>
      </p:sp>
      <p:sp>
        <p:nvSpPr>
          <p:cNvPr id="4" name="Slide Number Placeholder 3"/>
          <p:cNvSpPr>
            <a:spLocks noGrp="1"/>
          </p:cNvSpPr>
          <p:nvPr>
            <p:ph type="sldNum" sz="quarter" idx="5"/>
          </p:nvPr>
        </p:nvSpPr>
        <p:spPr/>
        <p:txBody>
          <a:bodyPr/>
          <a:lstStyle/>
          <a:p>
            <a:fld id="{909DEF12-17F0-4E73-B21A-FB747D23FF43}" type="slidenum">
              <a:rPr lang="en-US" smtClean="0"/>
              <a:t>31</a:t>
            </a:fld>
            <a:endParaRPr lang="en-US"/>
          </a:p>
        </p:txBody>
      </p:sp>
    </p:spTree>
    <p:extLst>
      <p:ext uri="{BB962C8B-B14F-4D97-AF65-F5344CB8AC3E}">
        <p14:creationId xmlns:p14="http://schemas.microsoft.com/office/powerpoint/2010/main" val="80349377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11</a:t>
            </a:r>
          </a:p>
          <a:p>
            <a:endParaRPr lang="en-US"/>
          </a:p>
          <a:p>
            <a:r>
              <a:rPr lang="en-US"/>
              <a:t>Among children under five who had symptoms of acute respiratory infection (ARI) such as chest-related short, rapid breathing and/or difficulty breathing, treatment or advice was sought for 45%.</a:t>
            </a:r>
          </a:p>
          <a:p>
            <a:endParaRPr lang="en-US"/>
          </a:p>
          <a:p>
            <a:r>
              <a:rPr lang="en-US"/>
              <a:t>Among children under five with fever, treatment or advice was sought for 36%.</a:t>
            </a:r>
          </a:p>
          <a:p>
            <a:endParaRPr lang="en-US"/>
          </a:p>
          <a:p>
            <a:r>
              <a:rPr lang="en-US"/>
              <a:t>Treatment or advice was sought for 40% of children under five with diarrhea.</a:t>
            </a:r>
          </a:p>
        </p:txBody>
      </p:sp>
      <p:sp>
        <p:nvSpPr>
          <p:cNvPr id="4" name="Slide Number Placeholder 3"/>
          <p:cNvSpPr>
            <a:spLocks noGrp="1"/>
          </p:cNvSpPr>
          <p:nvPr>
            <p:ph type="sldNum" sz="quarter" idx="10"/>
          </p:nvPr>
        </p:nvSpPr>
        <p:spPr/>
        <p:txBody>
          <a:bodyPr/>
          <a:lstStyle/>
          <a:p>
            <a:fld id="{51E81180-36CA-43EC-B7D8-15BB5DAAE4B2}" type="slidenum">
              <a:rPr lang="en-US" smtClean="0"/>
              <a:t>32</a:t>
            </a:fld>
            <a:endParaRPr lang="en-US"/>
          </a:p>
        </p:txBody>
      </p:sp>
    </p:spTree>
    <p:extLst>
      <p:ext uri="{BB962C8B-B14F-4D97-AF65-F5344CB8AC3E}">
        <p14:creationId xmlns:p14="http://schemas.microsoft.com/office/powerpoint/2010/main" val="36063555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09DEF12-17F0-4E73-B21A-FB747D23FF43}" type="slidenum">
              <a:rPr lang="en-US" smtClean="0"/>
              <a:t>15</a:t>
            </a:fld>
            <a:endParaRPr lang="en-US"/>
          </a:p>
        </p:txBody>
      </p:sp>
    </p:spTree>
    <p:extLst>
      <p:ext uri="{BB962C8B-B14F-4D97-AF65-F5344CB8AC3E}">
        <p14:creationId xmlns:p14="http://schemas.microsoft.com/office/powerpoint/2010/main" val="13300969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12 &amp; </a:t>
            </a:r>
            <a:r>
              <a:rPr lang="en-US" err="1"/>
              <a:t>STATcompiler</a:t>
            </a:r>
            <a:endParaRPr lang="en-US"/>
          </a:p>
          <a:p>
            <a:endParaRPr lang="en-US"/>
          </a:p>
          <a:p>
            <a:r>
              <a:rPr lang="en-US"/>
              <a:t>The percent of children who are stunted has stayed roughly the same since 1994. The percent of overweight and wasted children has decreased slightly in that time.</a:t>
            </a:r>
            <a:endParaRPr lang="en-GB"/>
          </a:p>
        </p:txBody>
      </p:sp>
      <p:sp>
        <p:nvSpPr>
          <p:cNvPr id="4" name="Slide Number Placeholder 3"/>
          <p:cNvSpPr>
            <a:spLocks noGrp="1"/>
          </p:cNvSpPr>
          <p:nvPr>
            <p:ph type="sldNum" sz="quarter" idx="5"/>
          </p:nvPr>
        </p:nvSpPr>
        <p:spPr/>
        <p:txBody>
          <a:bodyPr/>
          <a:lstStyle/>
          <a:p>
            <a:fld id="{909DEF12-17F0-4E73-B21A-FB747D23FF43}" type="slidenum">
              <a:rPr lang="en-US" smtClean="0"/>
              <a:t>33</a:t>
            </a:fld>
            <a:endParaRPr lang="en-US"/>
          </a:p>
        </p:txBody>
      </p:sp>
    </p:spTree>
    <p:extLst>
      <p:ext uri="{BB962C8B-B14F-4D97-AF65-F5344CB8AC3E}">
        <p14:creationId xmlns:p14="http://schemas.microsoft.com/office/powerpoint/2010/main" val="20543176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11 &amp; </a:t>
            </a:r>
            <a:r>
              <a:rPr lang="en-US" err="1"/>
              <a:t>STATcompiler</a:t>
            </a:r>
            <a:endParaRPr lang="en-US"/>
          </a:p>
          <a:p>
            <a:endParaRPr lang="en-US"/>
          </a:p>
          <a:p>
            <a:r>
              <a:rPr lang="en-US"/>
              <a:t>The percent of children who are stunted has stayed roughly the same since 1994. The percent of overweight and wasted children has decreased slightly in that time.</a:t>
            </a:r>
            <a:endParaRPr lang="en-GB"/>
          </a:p>
        </p:txBody>
      </p:sp>
      <p:sp>
        <p:nvSpPr>
          <p:cNvPr id="4" name="Slide Number Placeholder 3"/>
          <p:cNvSpPr>
            <a:spLocks noGrp="1"/>
          </p:cNvSpPr>
          <p:nvPr>
            <p:ph type="sldNum" sz="quarter" idx="5"/>
          </p:nvPr>
        </p:nvSpPr>
        <p:spPr/>
        <p:txBody>
          <a:bodyPr/>
          <a:lstStyle/>
          <a:p>
            <a:fld id="{909DEF12-17F0-4E73-B21A-FB747D23FF43}" type="slidenum">
              <a:rPr lang="en-US" smtClean="0"/>
              <a:t>34</a:t>
            </a:fld>
            <a:endParaRPr lang="en-US"/>
          </a:p>
        </p:txBody>
      </p:sp>
    </p:spTree>
    <p:extLst>
      <p:ext uri="{BB962C8B-B14F-4D97-AF65-F5344CB8AC3E}">
        <p14:creationId xmlns:p14="http://schemas.microsoft.com/office/powerpoint/2010/main" val="42649269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12</a:t>
            </a:r>
          </a:p>
          <a:p>
            <a:endParaRPr lang="en-US"/>
          </a:p>
          <a:p>
            <a:r>
              <a:rPr lang="en-US"/>
              <a:t>27% of children under 5 are stunted in Zimbabwe. Bulawayo is the region with the fewest stunted children at 22%; </a:t>
            </a:r>
            <a:r>
              <a:rPr lang="en-US" err="1"/>
              <a:t>Matabelelad</a:t>
            </a:r>
            <a:r>
              <a:rPr lang="en-US"/>
              <a:t> South is the region with the highest at 33%.</a:t>
            </a:r>
            <a:endParaRPr lang="en-GB"/>
          </a:p>
        </p:txBody>
      </p:sp>
      <p:sp>
        <p:nvSpPr>
          <p:cNvPr id="4" name="Slide Number Placeholder 3"/>
          <p:cNvSpPr>
            <a:spLocks noGrp="1"/>
          </p:cNvSpPr>
          <p:nvPr>
            <p:ph type="sldNum" sz="quarter" idx="5"/>
          </p:nvPr>
        </p:nvSpPr>
        <p:spPr/>
        <p:txBody>
          <a:bodyPr/>
          <a:lstStyle/>
          <a:p>
            <a:fld id="{909DEF12-17F0-4E73-B21A-FB747D23FF43}" type="slidenum">
              <a:rPr lang="en-US" smtClean="0"/>
              <a:t>35</a:t>
            </a:fld>
            <a:endParaRPr lang="en-US"/>
          </a:p>
        </p:txBody>
      </p:sp>
    </p:spTree>
    <p:extLst>
      <p:ext uri="{BB962C8B-B14F-4D97-AF65-F5344CB8AC3E}">
        <p14:creationId xmlns:p14="http://schemas.microsoft.com/office/powerpoint/2010/main" val="24462264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13 &amp; </a:t>
            </a:r>
            <a:r>
              <a:rPr lang="en-US" err="1"/>
              <a:t>STATcompiler</a:t>
            </a:r>
            <a:endParaRPr lang="en-US"/>
          </a:p>
          <a:p>
            <a:endParaRPr lang="en-US"/>
          </a:p>
          <a:p>
            <a:r>
              <a:rPr lang="en-US"/>
              <a:t>Exclusive breastfeeding among children age 0-5 months rose from 9% in 1988 to a peak of 48% in 2015 and has since declined to 42% in 2023-24.</a:t>
            </a:r>
            <a:endParaRPr lang="fr-FR"/>
          </a:p>
        </p:txBody>
      </p:sp>
      <p:sp>
        <p:nvSpPr>
          <p:cNvPr id="4" name="Slide Number Placeholder 3"/>
          <p:cNvSpPr>
            <a:spLocks noGrp="1"/>
          </p:cNvSpPr>
          <p:nvPr>
            <p:ph type="sldNum" sz="quarter" idx="5"/>
          </p:nvPr>
        </p:nvSpPr>
        <p:spPr/>
        <p:txBody>
          <a:bodyPr/>
          <a:lstStyle/>
          <a:p>
            <a:fld id="{909DEF12-17F0-4E73-B21A-FB747D23FF43}" type="slidenum">
              <a:rPr lang="en-US" smtClean="0"/>
              <a:t>36</a:t>
            </a:fld>
            <a:endParaRPr lang="en-US"/>
          </a:p>
        </p:txBody>
      </p:sp>
    </p:spTree>
    <p:extLst>
      <p:ext uri="{BB962C8B-B14F-4D97-AF65-F5344CB8AC3E}">
        <p14:creationId xmlns:p14="http://schemas.microsoft.com/office/powerpoint/2010/main" val="33589070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14 &amp; </a:t>
            </a:r>
            <a:r>
              <a:rPr lang="en-US" err="1"/>
              <a:t>STATcompiler</a:t>
            </a:r>
            <a:endParaRPr lang="en-US"/>
          </a:p>
          <a:p>
            <a:endParaRPr lang="en-US"/>
          </a:p>
          <a:p>
            <a:r>
              <a:rPr lang="en-US"/>
              <a:t>Percent of households with at least one ITN has increased from 9% in 2005-06, peaking at 48% in 2015, and decreased to 39% in 2022-23.</a:t>
            </a:r>
            <a:endParaRPr lang="en-GB"/>
          </a:p>
        </p:txBody>
      </p:sp>
      <p:sp>
        <p:nvSpPr>
          <p:cNvPr id="4" name="Slide Number Placeholder 3"/>
          <p:cNvSpPr>
            <a:spLocks noGrp="1"/>
          </p:cNvSpPr>
          <p:nvPr>
            <p:ph type="sldNum" sz="quarter" idx="5"/>
          </p:nvPr>
        </p:nvSpPr>
        <p:spPr/>
        <p:txBody>
          <a:bodyPr/>
          <a:lstStyle/>
          <a:p>
            <a:fld id="{909DEF12-17F0-4E73-B21A-FB747D23FF43}" type="slidenum">
              <a:rPr lang="en-US" smtClean="0"/>
              <a:t>37</a:t>
            </a:fld>
            <a:endParaRPr lang="en-US"/>
          </a:p>
        </p:txBody>
      </p:sp>
    </p:spTree>
    <p:extLst>
      <p:ext uri="{BB962C8B-B14F-4D97-AF65-F5344CB8AC3E}">
        <p14:creationId xmlns:p14="http://schemas.microsoft.com/office/powerpoint/2010/main" val="304265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15</a:t>
            </a:r>
          </a:p>
          <a:p>
            <a:endParaRPr lang="en-US"/>
          </a:p>
          <a:p>
            <a:r>
              <a:rPr lang="en-GB"/>
              <a:t>13% of children and pregnant women from all households slept under an ITN the night before the survey. In the MPZ zones, 17% of children and 18% of pregnant women slept under a net.</a:t>
            </a:r>
          </a:p>
        </p:txBody>
      </p:sp>
      <p:sp>
        <p:nvSpPr>
          <p:cNvPr id="4" name="Slide Number Placeholder 3"/>
          <p:cNvSpPr>
            <a:spLocks noGrp="1"/>
          </p:cNvSpPr>
          <p:nvPr>
            <p:ph type="sldNum" sz="quarter" idx="5"/>
          </p:nvPr>
        </p:nvSpPr>
        <p:spPr/>
        <p:txBody>
          <a:bodyPr/>
          <a:lstStyle/>
          <a:p>
            <a:fld id="{909DEF12-17F0-4E73-B21A-FB747D23FF43}" type="slidenum">
              <a:rPr lang="en-US" smtClean="0"/>
              <a:t>38</a:t>
            </a:fld>
            <a:endParaRPr lang="en-US"/>
          </a:p>
        </p:txBody>
      </p:sp>
    </p:spTree>
    <p:extLst>
      <p:ext uri="{BB962C8B-B14F-4D97-AF65-F5344CB8AC3E}">
        <p14:creationId xmlns:p14="http://schemas.microsoft.com/office/powerpoint/2010/main" val="66459146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15</a:t>
            </a:r>
          </a:p>
          <a:p>
            <a:endParaRPr lang="en-US"/>
          </a:p>
          <a:p>
            <a:r>
              <a:rPr lang="en-GB"/>
              <a:t>Among households with at least 1 ITN, 33% of children and pregnant women slept under an ITN the night before the survey. In the MPZ zones, 36% of children and 38% of pregnant women slept under a net.</a:t>
            </a:r>
          </a:p>
        </p:txBody>
      </p:sp>
      <p:sp>
        <p:nvSpPr>
          <p:cNvPr id="4" name="Slide Number Placeholder 3"/>
          <p:cNvSpPr>
            <a:spLocks noGrp="1"/>
          </p:cNvSpPr>
          <p:nvPr>
            <p:ph type="sldNum" sz="quarter" idx="5"/>
          </p:nvPr>
        </p:nvSpPr>
        <p:spPr/>
        <p:txBody>
          <a:bodyPr/>
          <a:lstStyle/>
          <a:p>
            <a:fld id="{909DEF12-17F0-4E73-B21A-FB747D23FF43}" type="slidenum">
              <a:rPr lang="en-US" smtClean="0"/>
              <a:t>39</a:t>
            </a:fld>
            <a:endParaRPr lang="en-US"/>
          </a:p>
        </p:txBody>
      </p:sp>
    </p:spTree>
    <p:extLst>
      <p:ext uri="{BB962C8B-B14F-4D97-AF65-F5344CB8AC3E}">
        <p14:creationId xmlns:p14="http://schemas.microsoft.com/office/powerpoint/2010/main" val="410485928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Rot="1" noChangeAspect="1" noChangeArrowheads="1" noTextEdit="1"/>
          </p:cNvSpPr>
          <p:nvPr>
            <p:ph type="sldImg"/>
          </p:nvPr>
        </p:nvSpPr>
        <p:spPr>
          <a:ln/>
        </p:spPr>
      </p:sp>
      <p:sp>
        <p:nvSpPr>
          <p:cNvPr id="624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t>Table 16</a:t>
            </a:r>
          </a:p>
          <a:p>
            <a:endParaRPr lang="en-US"/>
          </a:p>
          <a:p>
            <a:r>
              <a:rPr lang="en-US"/>
              <a:t>31% of women with a live birth and/or a stillbirth in the 2 years before the survey received one or more doses of SP/</a:t>
            </a:r>
            <a:r>
              <a:rPr lang="en-US" err="1"/>
              <a:t>Fansidar</a:t>
            </a:r>
            <a:r>
              <a:rPr lang="en-US"/>
              <a:t>; 20% received 2 or more doses; 10% received 3 or more doses. In the MPZ, these numbers were 61%, 42%, and 22%, respectively.</a:t>
            </a:r>
          </a:p>
        </p:txBody>
      </p:sp>
    </p:spTree>
    <p:extLst>
      <p:ext uri="{BB962C8B-B14F-4D97-AF65-F5344CB8AC3E}">
        <p14:creationId xmlns:p14="http://schemas.microsoft.com/office/powerpoint/2010/main" val="8934619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18</a:t>
            </a:r>
          </a:p>
          <a:p>
            <a:endParaRPr lang="en-US"/>
          </a:p>
          <a:p>
            <a:r>
              <a:rPr lang="en-US"/>
              <a:t>In Zimbabwe, about half of young women and men age 15-24 know that </a:t>
            </a:r>
            <a:r>
              <a:rPr lang="en-US" sz="1200">
                <a:latin typeface="Calibri" pitchFamily="34" charset="0"/>
              </a:rPr>
              <a:t>consistent use of condoms during sexual intercourse and having just one uninfected faithful partner can reduce the chance of getting HIV. They also know that a healthy-looking person can have HIV, and they reject two common misconceptions about transmission or prevention of HIV: that HIV can be transmitted by mosquito bites and a that person can become infected by sharing food with a person who has HIV.</a:t>
            </a:r>
            <a:endParaRPr lang="en-US"/>
          </a:p>
        </p:txBody>
      </p:sp>
      <p:sp>
        <p:nvSpPr>
          <p:cNvPr id="4" name="Slide Number Placeholder 3"/>
          <p:cNvSpPr>
            <a:spLocks noGrp="1"/>
          </p:cNvSpPr>
          <p:nvPr>
            <p:ph type="sldNum" sz="quarter" idx="10"/>
          </p:nvPr>
        </p:nvSpPr>
        <p:spPr/>
        <p:txBody>
          <a:bodyPr/>
          <a:lstStyle/>
          <a:p>
            <a:fld id="{B795166F-4D5C-4128-A33C-FB807F38BEB0}" type="slidenum">
              <a:rPr lang="en-US" smtClean="0"/>
              <a:t>41</a:t>
            </a:fld>
            <a:endParaRPr lang="en-US"/>
          </a:p>
        </p:txBody>
      </p:sp>
    </p:spTree>
    <p:extLst>
      <p:ext uri="{BB962C8B-B14F-4D97-AF65-F5344CB8AC3E}">
        <p14:creationId xmlns:p14="http://schemas.microsoft.com/office/powerpoint/2010/main" val="422939190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Tables 19.1 &amp; 19.2</a:t>
            </a:r>
          </a:p>
          <a:p>
            <a:endParaRPr lang="en-US"/>
          </a:p>
          <a:p>
            <a:r>
              <a:rPr lang="en-US"/>
              <a:t>Having multiple sexual partners increases the risk of contracting HIV and other sexually transmitted infections (STIs). Less than 1% of women and 2% of men age 15-49 had two or more partners in the 12 months before the survey. Among men with two or more sexual partners in the last 12 months, 12% reported using a condom at their last sexual intercourse, compared to only 2% of women.</a:t>
            </a:r>
          </a:p>
        </p:txBody>
      </p:sp>
      <p:sp>
        <p:nvSpPr>
          <p:cNvPr id="4" name="Slide Number Placeholder 3"/>
          <p:cNvSpPr>
            <a:spLocks noGrp="1"/>
          </p:cNvSpPr>
          <p:nvPr>
            <p:ph type="sldNum" sz="quarter" idx="10"/>
          </p:nvPr>
        </p:nvSpPr>
        <p:spPr/>
        <p:txBody>
          <a:bodyPr/>
          <a:lstStyle/>
          <a:p>
            <a:fld id="{B795166F-4D5C-4128-A33C-FB807F38BEB0}" type="slidenum">
              <a:rPr lang="en-US" smtClean="0"/>
              <a:t>42</a:t>
            </a:fld>
            <a:endParaRPr lang="en-US"/>
          </a:p>
        </p:txBody>
      </p:sp>
    </p:spTree>
    <p:extLst>
      <p:ext uri="{BB962C8B-B14F-4D97-AF65-F5344CB8AC3E}">
        <p14:creationId xmlns:p14="http://schemas.microsoft.com/office/powerpoint/2010/main" val="19621685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a:t>Table 2</a:t>
            </a:r>
          </a:p>
          <a:p>
            <a:pPr>
              <a:spcBef>
                <a:spcPct val="0"/>
              </a:spcBef>
            </a:pPr>
            <a:endParaRPr lang="en-US" noProof="0"/>
          </a:p>
          <a:p>
            <a:pPr>
              <a:spcBef>
                <a:spcPct val="0"/>
              </a:spcBef>
            </a:pPr>
            <a:r>
              <a:rPr lang="en-US" noProof="0"/>
              <a:t>1% of women and men in Zimbabwe have no education. 70% of women and men have secondary education or more.</a:t>
            </a:r>
          </a:p>
        </p:txBody>
      </p:sp>
      <p:sp>
        <p:nvSpPr>
          <p:cNvPr id="4" name="Slide Number Placeholder 3"/>
          <p:cNvSpPr>
            <a:spLocks noGrp="1"/>
          </p:cNvSpPr>
          <p:nvPr>
            <p:ph type="sldNum" sz="quarter" idx="10"/>
          </p:nvPr>
        </p:nvSpPr>
        <p:spPr/>
        <p:txBody>
          <a:bodyPr/>
          <a:lstStyle/>
          <a:p>
            <a:fld id="{B795166F-4D5C-4128-A33C-FB807F38BEB0}" type="slidenum">
              <a:rPr lang="en-US" smtClean="0"/>
              <a:t>16</a:t>
            </a:fld>
            <a:endParaRPr lang="en-US"/>
          </a:p>
        </p:txBody>
      </p:sp>
    </p:spTree>
    <p:extLst>
      <p:ext uri="{BB962C8B-B14F-4D97-AF65-F5344CB8AC3E}">
        <p14:creationId xmlns:p14="http://schemas.microsoft.com/office/powerpoint/2010/main" val="19808721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Tables 20.1 &amp; 20.2</a:t>
            </a:r>
          </a:p>
          <a:p>
            <a:endParaRPr lang="en-US"/>
          </a:p>
          <a:p>
            <a:r>
              <a:rPr lang="en-US"/>
              <a:t>83% of women and 71% of men have ever been tested for HIV and received the results. Within the past 12 months, 46% of women and 33% of men have been tested and received their results. </a:t>
            </a:r>
          </a:p>
        </p:txBody>
      </p:sp>
      <p:sp>
        <p:nvSpPr>
          <p:cNvPr id="4" name="Slide Number Placeholder 3"/>
          <p:cNvSpPr>
            <a:spLocks noGrp="1"/>
          </p:cNvSpPr>
          <p:nvPr>
            <p:ph type="sldNum" sz="quarter" idx="10"/>
          </p:nvPr>
        </p:nvSpPr>
        <p:spPr/>
        <p:txBody>
          <a:bodyPr/>
          <a:lstStyle/>
          <a:p>
            <a:fld id="{B795166F-4D5C-4128-A33C-FB807F38BEB0}" type="slidenum">
              <a:rPr lang="en-US" smtClean="0"/>
              <a:t>43</a:t>
            </a:fld>
            <a:endParaRPr lang="en-US"/>
          </a:p>
        </p:txBody>
      </p:sp>
    </p:spTree>
    <p:extLst>
      <p:ext uri="{BB962C8B-B14F-4D97-AF65-F5344CB8AC3E}">
        <p14:creationId xmlns:p14="http://schemas.microsoft.com/office/powerpoint/2010/main" val="2488464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3</a:t>
            </a:r>
          </a:p>
          <a:p>
            <a:endParaRPr lang="en-US"/>
          </a:p>
          <a:p>
            <a:r>
              <a:rPr lang="en-US"/>
              <a:t>The total fertility rate (TFR) in Zimbabwe is 3.9 children per woman. This varies by residence: fertility is higher in rural areas (4.6 children per woman), than in urban areas (3.1 children per woman).</a:t>
            </a:r>
          </a:p>
        </p:txBody>
      </p:sp>
      <p:sp>
        <p:nvSpPr>
          <p:cNvPr id="4" name="Slide Number Placeholder 3"/>
          <p:cNvSpPr>
            <a:spLocks noGrp="1"/>
          </p:cNvSpPr>
          <p:nvPr>
            <p:ph type="sldNum" sz="quarter" idx="10"/>
          </p:nvPr>
        </p:nvSpPr>
        <p:spPr/>
        <p:txBody>
          <a:bodyPr/>
          <a:lstStyle/>
          <a:p>
            <a:fld id="{B795166F-4D5C-4128-A33C-FB807F38BEB0}" type="slidenum">
              <a:rPr lang="en-US" smtClean="0"/>
              <a:t>17</a:t>
            </a:fld>
            <a:endParaRPr lang="en-US"/>
          </a:p>
        </p:txBody>
      </p:sp>
    </p:spTree>
    <p:extLst>
      <p:ext uri="{BB962C8B-B14F-4D97-AF65-F5344CB8AC3E}">
        <p14:creationId xmlns:p14="http://schemas.microsoft.com/office/powerpoint/2010/main" val="37745792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3 &amp; </a:t>
            </a:r>
            <a:r>
              <a:rPr lang="en-US" err="1"/>
              <a:t>STATcompiler</a:t>
            </a:r>
            <a:endParaRPr lang="en-US"/>
          </a:p>
          <a:p>
            <a:endParaRPr lang="en-US"/>
          </a:p>
          <a:p>
            <a:r>
              <a:rPr lang="en-US"/>
              <a:t>Since 1988, fertility in Zimbabwe has decreased, from 5.43 children per woman to 3.9.</a:t>
            </a:r>
          </a:p>
        </p:txBody>
      </p:sp>
      <p:sp>
        <p:nvSpPr>
          <p:cNvPr id="4" name="Slide Number Placeholder 3"/>
          <p:cNvSpPr>
            <a:spLocks noGrp="1"/>
          </p:cNvSpPr>
          <p:nvPr>
            <p:ph type="sldNum" sz="quarter" idx="10"/>
          </p:nvPr>
        </p:nvSpPr>
        <p:spPr/>
        <p:txBody>
          <a:bodyPr/>
          <a:lstStyle/>
          <a:p>
            <a:fld id="{B795166F-4D5C-4128-A33C-FB807F38BEB0}" type="slidenum">
              <a:rPr lang="en-US" smtClean="0"/>
              <a:t>18</a:t>
            </a:fld>
            <a:endParaRPr lang="en-US"/>
          </a:p>
        </p:txBody>
      </p:sp>
    </p:spTree>
    <p:extLst>
      <p:ext uri="{BB962C8B-B14F-4D97-AF65-F5344CB8AC3E}">
        <p14:creationId xmlns:p14="http://schemas.microsoft.com/office/powerpoint/2010/main" val="37745792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4</a:t>
            </a:r>
          </a:p>
          <a:p>
            <a:endParaRPr lang="en-US"/>
          </a:p>
          <a:p>
            <a:r>
              <a:rPr lang="en-US"/>
              <a:t>In Zimbabwe, 23% of young women age 15-19 have ever been pregnant. This includes young women who have ever had a live birth, have ever had a pregnancy loss, and are currently pregnant.</a:t>
            </a:r>
          </a:p>
        </p:txBody>
      </p:sp>
      <p:sp>
        <p:nvSpPr>
          <p:cNvPr id="4" name="Slide Number Placeholder 3"/>
          <p:cNvSpPr>
            <a:spLocks noGrp="1"/>
          </p:cNvSpPr>
          <p:nvPr>
            <p:ph type="sldNum" sz="quarter" idx="10"/>
          </p:nvPr>
        </p:nvSpPr>
        <p:spPr/>
        <p:txBody>
          <a:bodyPr/>
          <a:lstStyle/>
          <a:p>
            <a:fld id="{B795166F-4D5C-4128-A33C-FB807F38BEB0}" type="slidenum">
              <a:rPr lang="en-US" smtClean="0"/>
              <a:t>19</a:t>
            </a:fld>
            <a:endParaRPr lang="en-US"/>
          </a:p>
        </p:txBody>
      </p:sp>
    </p:spTree>
    <p:extLst>
      <p:ext uri="{BB962C8B-B14F-4D97-AF65-F5344CB8AC3E}">
        <p14:creationId xmlns:p14="http://schemas.microsoft.com/office/powerpoint/2010/main" val="19959530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5</a:t>
            </a:r>
          </a:p>
          <a:p>
            <a:endParaRPr lang="en-US"/>
          </a:p>
          <a:p>
            <a:r>
              <a:rPr lang="en-US"/>
              <a:t>16% of married women want to have another child soon, while 33% want to wait until later. Nearly half of married women in Zimbabwe want no more children or are sterilized.</a:t>
            </a:r>
          </a:p>
        </p:txBody>
      </p:sp>
      <p:sp>
        <p:nvSpPr>
          <p:cNvPr id="4" name="Slide Number Placeholder 3"/>
          <p:cNvSpPr>
            <a:spLocks noGrp="1"/>
          </p:cNvSpPr>
          <p:nvPr>
            <p:ph type="sldNum" sz="quarter" idx="10"/>
          </p:nvPr>
        </p:nvSpPr>
        <p:spPr/>
        <p:txBody>
          <a:bodyPr/>
          <a:lstStyle/>
          <a:p>
            <a:fld id="{B795166F-4D5C-4128-A33C-FB807F38BEB0}" type="slidenum">
              <a:rPr lang="en-US" smtClean="0"/>
              <a:t>20</a:t>
            </a:fld>
            <a:endParaRPr lang="en-US"/>
          </a:p>
        </p:txBody>
      </p:sp>
    </p:spTree>
    <p:extLst>
      <p:ext uri="{BB962C8B-B14F-4D97-AF65-F5344CB8AC3E}">
        <p14:creationId xmlns:p14="http://schemas.microsoft.com/office/powerpoint/2010/main" val="13714921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noProof="0"/>
              <a:t>Table 6</a:t>
            </a:r>
          </a:p>
          <a:p>
            <a:pPr>
              <a:spcBef>
                <a:spcPct val="0"/>
              </a:spcBef>
            </a:pPr>
            <a:endParaRPr lang="en-US" noProof="0"/>
          </a:p>
          <a:p>
            <a:pPr>
              <a:spcBef>
                <a:spcPct val="0"/>
              </a:spcBef>
            </a:pPr>
            <a:r>
              <a:rPr lang="en-US" noProof="0"/>
              <a:t>70% of married women age 15-49 use any method of family planning—75% use a modern method and 1% use a traditional method. The most popular methods among married women are the pill (40%), injectables (12%) and implants (12%). Among sexually active, unmarried women age 15-49, 75% use a modern method and 1% use a traditional method. The most popular methods among sexually active, unmarried women implants (19%) and the pill (16%)..</a:t>
            </a:r>
          </a:p>
        </p:txBody>
      </p:sp>
      <p:sp>
        <p:nvSpPr>
          <p:cNvPr id="4" name="Slide Number Placeholder 3"/>
          <p:cNvSpPr>
            <a:spLocks noGrp="1"/>
          </p:cNvSpPr>
          <p:nvPr>
            <p:ph type="sldNum" sz="quarter" idx="10"/>
          </p:nvPr>
        </p:nvSpPr>
        <p:spPr/>
        <p:txBody>
          <a:bodyPr/>
          <a:lstStyle/>
          <a:p>
            <a:fld id="{B795166F-4D5C-4128-A33C-FB807F38BEB0}" type="slidenum">
              <a:rPr lang="en-US" smtClean="0"/>
              <a:t>21</a:t>
            </a:fld>
            <a:endParaRPr lang="en-US"/>
          </a:p>
        </p:txBody>
      </p:sp>
    </p:spTree>
    <p:extLst>
      <p:ext uri="{BB962C8B-B14F-4D97-AF65-F5344CB8AC3E}">
        <p14:creationId xmlns:p14="http://schemas.microsoft.com/office/powerpoint/2010/main" val="13448207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Table 6 &amp; </a:t>
            </a:r>
            <a:r>
              <a:rPr lang="en-US" err="1"/>
              <a:t>STATcompiler</a:t>
            </a:r>
            <a:endParaRPr lang="en-US"/>
          </a:p>
          <a:p>
            <a:endParaRPr lang="en-US"/>
          </a:p>
          <a:p>
            <a:r>
              <a:rPr lang="en-US"/>
              <a:t>In 1988, 7% of married women used any traditional method of family planning. Since then, that number has fallen to 1%. In that time, the percent of women using any modern method of family planning has nearly doubled. </a:t>
            </a:r>
            <a:endParaRPr lang="fr-FR"/>
          </a:p>
        </p:txBody>
      </p:sp>
      <p:sp>
        <p:nvSpPr>
          <p:cNvPr id="4" name="Slide Number Placeholder 3"/>
          <p:cNvSpPr>
            <a:spLocks noGrp="1"/>
          </p:cNvSpPr>
          <p:nvPr>
            <p:ph type="sldNum" sz="quarter" idx="5"/>
          </p:nvPr>
        </p:nvSpPr>
        <p:spPr/>
        <p:txBody>
          <a:bodyPr/>
          <a:lstStyle/>
          <a:p>
            <a:fld id="{909DEF12-17F0-4E73-B21A-FB747D23FF43}" type="slidenum">
              <a:rPr lang="en-US" smtClean="0"/>
              <a:t>22</a:t>
            </a:fld>
            <a:endParaRPr lang="en-US"/>
          </a:p>
        </p:txBody>
      </p:sp>
    </p:spTree>
    <p:extLst>
      <p:ext uri="{BB962C8B-B14F-4D97-AF65-F5344CB8AC3E}">
        <p14:creationId xmlns:p14="http://schemas.microsoft.com/office/powerpoint/2010/main" val="28944835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35179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GB" noProof="0"/>
              <a:t>Click to edit Master title style</a:t>
            </a:r>
          </a:p>
        </p:txBody>
      </p:sp>
      <p:sp>
        <p:nvSpPr>
          <p:cNvPr id="3" name="Content Placeholder 2"/>
          <p:cNvSpPr>
            <a:spLocks noGrp="1"/>
          </p:cNvSpPr>
          <p:nvPr>
            <p:ph idx="1"/>
          </p:nvPr>
        </p:nvSpPr>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11375272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lstStyle>
            <a:lvl1pPr algn="ctr">
              <a:defRPr>
                <a:latin typeface="+mn-lt"/>
              </a:defRPr>
            </a:lvl1pPr>
          </a:lstStyle>
          <a:p>
            <a:r>
              <a:rPr lang="en-GB" noProof="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26635"/>
            <a:ext cx="9144000" cy="914400"/>
          </a:xfrm>
        </p:spPr>
        <p:txBody>
          <a:bodyPr/>
          <a:lstStyle>
            <a:lvl1pPr algn="ctr">
              <a:defRPr>
                <a:latin typeface="+mn-lt"/>
              </a:defRPr>
            </a:lvl1pPr>
          </a:lstStyle>
          <a:p>
            <a:r>
              <a:rPr lang="en-GB" noProof="0"/>
              <a:t>Click to edit Master 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700"/>
            <a:ext cx="9144000" cy="1231900"/>
          </a:xfrm>
        </p:spPr>
        <p:txBody>
          <a:bodyPr/>
          <a:lstStyle>
            <a:lvl1pPr algn="ctr">
              <a:defRPr>
                <a:latin typeface="+mn-lt"/>
              </a:defRPr>
            </a:lvl1pPr>
          </a:lstStyle>
          <a:p>
            <a:r>
              <a:rPr lang="en-GB" noProof="0"/>
              <a:t>Click to edit Master </a:t>
            </a:r>
            <a:br>
              <a:rPr lang="en-GB" noProof="0"/>
            </a:br>
            <a:r>
              <a:rPr lang="en-GB" noProof="0"/>
              <a:t>title style</a:t>
            </a:r>
          </a:p>
        </p:txBody>
      </p:sp>
      <p:sp>
        <p:nvSpPr>
          <p:cNvPr id="3" name="Content Placeholder 2"/>
          <p:cNvSpPr>
            <a:spLocks noGrp="1"/>
          </p:cNvSpPr>
          <p:nvPr>
            <p:ph idx="1"/>
          </p:nvPr>
        </p:nvSpPr>
        <p:spPr>
          <a:xfrm>
            <a:off x="461639" y="1606858"/>
            <a:ext cx="8256233" cy="5251142"/>
          </a:xfrm>
        </p:spPr>
        <p:txBody>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41198704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178B0"/>
        </a:solidFill>
        <a:effectLst/>
      </p:bgPr>
    </p:bg>
    <p:spTree>
      <p:nvGrpSpPr>
        <p:cNvPr id="1" name=""/>
        <p:cNvGrpSpPr/>
        <p:nvPr/>
      </p:nvGrpSpPr>
      <p:grpSpPr>
        <a:xfrm>
          <a:off x="0" y="0"/>
          <a:ext cx="0" cy="0"/>
          <a:chOff x="0" y="0"/>
          <a:chExt cx="0" cy="0"/>
        </a:xfrm>
      </p:grpSpPr>
      <p:pic>
        <p:nvPicPr>
          <p:cNvPr id="5" name="Picture 4"/>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0" y="1583267"/>
            <a:ext cx="9199289" cy="3669412"/>
          </a:xfrm>
          <a:prstGeom prst="rect">
            <a:avLst/>
          </a:prstGeom>
          <a:noFill/>
        </p:spPr>
      </p:pic>
      <p:pic>
        <p:nvPicPr>
          <p:cNvPr id="6" name="Picture 5"/>
          <p:cNvPicPr/>
          <p:nvPr userDrawn="1"/>
        </p:nvPicPr>
        <p:blipFill>
          <a:blip r:embed="rId4" cstate="print"/>
          <a:srcRect/>
          <a:stretch>
            <a:fillRect/>
          </a:stretch>
        </p:blipFill>
        <p:spPr bwMode="auto">
          <a:xfrm>
            <a:off x="5144055" y="4254536"/>
            <a:ext cx="132080" cy="135890"/>
          </a:xfrm>
          <a:prstGeom prst="rect">
            <a:avLst/>
          </a:prstGeom>
          <a:noFill/>
          <a:ln w="9525">
            <a:noFill/>
            <a:miter lim="800000"/>
            <a:headEnd/>
            <a:tailEnd/>
          </a:ln>
        </p:spPr>
      </p:pic>
    </p:spTree>
    <p:extLst>
      <p:ext uri="{BB962C8B-B14F-4D97-AF65-F5344CB8AC3E}">
        <p14:creationId xmlns:p14="http://schemas.microsoft.com/office/powerpoint/2010/main" val="1748184585"/>
      </p:ext>
    </p:extLst>
  </p:cSld>
  <p:clrMap bg1="lt1" tx1="dk1" bg2="lt2" tx2="dk2" accent1="accent1" accent2="accent2" accent3="accent3" accent4="accent4" accent5="accent5" accent6="accent6" hlink="hlink" folHlink="folHlink"/>
  <p:sldLayoutIdLst>
    <p:sldLayoutId id="214748368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129553"/>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57199" y="1595718"/>
            <a:ext cx="8247529" cy="526228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941918443"/>
      </p:ext>
    </p:extLst>
  </p:cSld>
  <p:clrMap bg1="lt1" tx1="dk1" bg2="lt2" tx2="dk2" accent1="accent1" accent2="accent2" accent3="accent3" accent4="accent4" accent5="accent5" accent6="accent6" hlink="hlink" folHlink="folHlink"/>
  <p:sldLayoutIdLst>
    <p:sldLayoutId id="2147483653" r:id="rId1"/>
  </p:sldLayoutIdLst>
  <p:txStyles>
    <p:titleStyle>
      <a:lvl1pPr algn="ctr" defTabSz="914400" rtl="0" eaLnBrk="1" latinLnBrk="0" hangingPunct="1">
        <a:lnSpc>
          <a:spcPct val="90000"/>
        </a:lnSpc>
        <a:spcBef>
          <a:spcPct val="0"/>
        </a:spcBef>
        <a:buNone/>
        <a:defRPr sz="40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325563"/>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64"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26635"/>
            <a:ext cx="9144000" cy="905522"/>
          </a:xfrm>
          <a:prstGeom prst="rect">
            <a:avLst/>
          </a:prstGeom>
        </p:spPr>
        <p:txBody>
          <a:bodyPr vert="horz" lIns="91440" tIns="45720" rIns="91440" bIns="45720" rtlCol="0" anchor="ctr">
            <a:normAutofit/>
          </a:bodyPr>
          <a:lstStyle/>
          <a:p>
            <a:r>
              <a:rPr lang="en-GB" noProof="0"/>
              <a:t>Click to edit Master 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accent5">
            <a:alpha val="1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0"/>
            <a:ext cx="9144000" cy="1243365"/>
          </a:xfrm>
          <a:prstGeom prst="rect">
            <a:avLst/>
          </a:prstGeom>
        </p:spPr>
        <p:txBody>
          <a:bodyPr vert="horz" lIns="91440" tIns="45720" rIns="91440" bIns="45720" rtlCol="0" anchor="ctr">
            <a:normAutofit/>
          </a:bodyPr>
          <a:lstStyle/>
          <a:p>
            <a:r>
              <a:rPr lang="en-GB" noProof="0"/>
              <a:t>Click to edit Master </a:t>
            </a:r>
            <a:br>
              <a:rPr lang="en-GB" noProof="0"/>
            </a:br>
            <a:r>
              <a:rPr lang="en-GB" noProof="0"/>
              <a:t>title style</a:t>
            </a:r>
          </a:p>
        </p:txBody>
      </p:sp>
      <p:sp>
        <p:nvSpPr>
          <p:cNvPr id="3" name="Text Placeholder 2"/>
          <p:cNvSpPr>
            <a:spLocks noGrp="1"/>
          </p:cNvSpPr>
          <p:nvPr>
            <p:ph type="body" idx="1"/>
          </p:nvPr>
        </p:nvSpPr>
        <p:spPr>
          <a:xfrm>
            <a:off x="461639" y="1606858"/>
            <a:ext cx="8256233" cy="5251142"/>
          </a:xfrm>
          <a:prstGeom prst="rect">
            <a:avLst/>
          </a:prstGeom>
        </p:spPr>
        <p:txBody>
          <a:bodyPr vert="horz" lIns="91440" tIns="45720" rIns="91440" bIns="45720" rtlCol="0">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Tree>
    <p:extLst>
      <p:ext uri="{BB962C8B-B14F-4D97-AF65-F5344CB8AC3E}">
        <p14:creationId xmlns:p14="http://schemas.microsoft.com/office/powerpoint/2010/main" val="2535715439"/>
      </p:ext>
    </p:extLst>
  </p:cSld>
  <p:clrMap bg1="lt1" tx1="dk1" bg2="lt2" tx2="dk2" accent1="accent1" accent2="accent2" accent3="accent3" accent4="accent4" accent5="accent5" accent6="accent6" hlink="hlink" folHlink="folHlink"/>
  <p:sldLayoutIdLst>
    <p:sldLayoutId id="2147483691" r:id="rId1"/>
  </p:sldLayoutIdLst>
  <p:txStyles>
    <p:titleStyle>
      <a:lvl1pPr algn="ctr" defTabSz="914400" rtl="0" eaLnBrk="1" latinLnBrk="0" hangingPunct="1">
        <a:lnSpc>
          <a:spcPct val="90000"/>
        </a:lnSpc>
        <a:spcBef>
          <a:spcPct val="0"/>
        </a:spcBef>
        <a:buNone/>
        <a:defRPr sz="4400" kern="1200">
          <a:solidFill>
            <a:schemeClr val="tx1"/>
          </a:solidFill>
          <a:latin typeface="+mn-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199487"/>
            <a:ext cx="9144000" cy="769441"/>
          </a:xfrm>
          <a:prstGeom prst="rect">
            <a:avLst/>
          </a:prstGeom>
          <a:noFill/>
        </p:spPr>
        <p:txBody>
          <a:bodyPr wrap="square" rtlCol="0">
            <a:spAutoFit/>
          </a:bodyPr>
          <a:lstStyle/>
          <a:p>
            <a:pPr algn="ctr"/>
            <a:r>
              <a:rPr lang="en-US" sz="4400" b="1">
                <a:solidFill>
                  <a:schemeClr val="bg2"/>
                </a:solidFill>
                <a:latin typeface="+mj-lt"/>
              </a:rPr>
              <a:t>Key Indicators Report</a:t>
            </a:r>
          </a:p>
        </p:txBody>
      </p:sp>
      <p:sp>
        <p:nvSpPr>
          <p:cNvPr id="3" name="TextBox 2"/>
          <p:cNvSpPr txBox="1"/>
          <p:nvPr/>
        </p:nvSpPr>
        <p:spPr>
          <a:xfrm>
            <a:off x="6583680" y="958142"/>
            <a:ext cx="2560320" cy="369332"/>
          </a:xfrm>
          <a:prstGeom prst="rect">
            <a:avLst/>
          </a:prstGeom>
          <a:noFill/>
        </p:spPr>
        <p:txBody>
          <a:bodyPr wrap="square" rtlCol="0">
            <a:spAutoFit/>
          </a:bodyPr>
          <a:lstStyle/>
          <a:p>
            <a:pPr algn="ctr"/>
            <a:r>
              <a:rPr lang="en-US">
                <a:solidFill>
                  <a:schemeClr val="bg2"/>
                </a:solidFill>
              </a:rPr>
              <a:t>#ZimbabweDHS</a:t>
            </a:r>
          </a:p>
        </p:txBody>
      </p:sp>
      <p:sp>
        <p:nvSpPr>
          <p:cNvPr id="4" name="TextBox 3">
            <a:extLst>
              <a:ext uri="{FF2B5EF4-FFF2-40B4-BE49-F238E27FC236}">
                <a16:creationId xmlns:a16="http://schemas.microsoft.com/office/drawing/2014/main" id="{C536CD12-6A27-48B4-AD0E-285DEBDFE473}"/>
              </a:ext>
            </a:extLst>
          </p:cNvPr>
          <p:cNvSpPr txBox="1"/>
          <p:nvPr/>
        </p:nvSpPr>
        <p:spPr>
          <a:xfrm>
            <a:off x="0" y="5411450"/>
            <a:ext cx="9144000" cy="1446550"/>
          </a:xfrm>
          <a:prstGeom prst="rect">
            <a:avLst/>
          </a:prstGeom>
          <a:noFill/>
        </p:spPr>
        <p:txBody>
          <a:bodyPr wrap="square" rtlCol="0">
            <a:spAutoFit/>
          </a:bodyPr>
          <a:lstStyle/>
          <a:p>
            <a:pPr algn="ctr"/>
            <a:r>
              <a:rPr lang="en-US" sz="4400" b="1">
                <a:solidFill>
                  <a:schemeClr val="bg2"/>
                </a:solidFill>
                <a:latin typeface="+mj-lt"/>
              </a:rPr>
              <a:t>2023-24 Zimbabwe Demographic and Health Survey (ZDHS)</a:t>
            </a:r>
          </a:p>
        </p:txBody>
      </p:sp>
    </p:spTree>
    <p:extLst>
      <p:ext uri="{BB962C8B-B14F-4D97-AF65-F5344CB8AC3E}">
        <p14:creationId xmlns:p14="http://schemas.microsoft.com/office/powerpoint/2010/main" val="23920376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Biomarkers</a:t>
            </a:r>
          </a:p>
        </p:txBody>
      </p:sp>
      <p:sp>
        <p:nvSpPr>
          <p:cNvPr id="3" name="Content Placeholder 2"/>
          <p:cNvSpPr>
            <a:spLocks noGrp="1"/>
          </p:cNvSpPr>
          <p:nvPr>
            <p:ph idx="1"/>
          </p:nvPr>
        </p:nvSpPr>
        <p:spPr>
          <a:xfrm>
            <a:off x="448468" y="797719"/>
            <a:ext cx="8247063" cy="5262562"/>
          </a:xfrm>
        </p:spPr>
        <p:txBody>
          <a:bodyPr>
            <a:normAutofit fontScale="92500" lnSpcReduction="10000"/>
          </a:bodyPr>
          <a:lstStyle/>
          <a:p>
            <a:r>
              <a:rPr lang="en-US" noProof="0"/>
              <a:t>Children age 6-59 months in selected households were tested for </a:t>
            </a:r>
            <a:r>
              <a:rPr lang="en-US" noProof="0" err="1"/>
              <a:t>anaemia</a:t>
            </a:r>
            <a:r>
              <a:rPr lang="en-US" noProof="0"/>
              <a:t> and malaria</a:t>
            </a:r>
          </a:p>
          <a:p>
            <a:r>
              <a:rPr lang="en-US" noProof="0"/>
              <a:t>Protocol for testing was approved by the MRCZ and ICF’s Institutional Review Board.</a:t>
            </a:r>
          </a:p>
          <a:p>
            <a:r>
              <a:rPr lang="en-US" noProof="0"/>
              <a:t>Informed consent was obtained from parents/guardians of children.</a:t>
            </a:r>
          </a:p>
          <a:p>
            <a:r>
              <a:rPr lang="en-US" b="1">
                <a:solidFill>
                  <a:schemeClr val="accent1"/>
                </a:solidFill>
              </a:rPr>
              <a:t>Height and weight measurements</a:t>
            </a:r>
            <a:r>
              <a:rPr lang="en-US" b="1" noProof="0">
                <a:solidFill>
                  <a:schemeClr val="accent1"/>
                </a:solidFill>
              </a:rPr>
              <a:t>: </a:t>
            </a:r>
          </a:p>
          <a:p>
            <a:pPr lvl="1"/>
            <a:r>
              <a:rPr lang="en-US" noProof="0"/>
              <a:t>Children under 5</a:t>
            </a:r>
          </a:p>
          <a:p>
            <a:pPr lvl="1"/>
            <a:r>
              <a:rPr lang="en-US" noProof="0"/>
              <a:t>Women age 15-49</a:t>
            </a:r>
          </a:p>
          <a:p>
            <a:r>
              <a:rPr lang="en-US" b="1" noProof="0" err="1">
                <a:solidFill>
                  <a:schemeClr val="accent1"/>
                </a:solidFill>
              </a:rPr>
              <a:t>Anaemia</a:t>
            </a:r>
            <a:r>
              <a:rPr lang="en-US" b="1" noProof="0">
                <a:solidFill>
                  <a:schemeClr val="accent1"/>
                </a:solidFill>
              </a:rPr>
              <a:t>:</a:t>
            </a:r>
          </a:p>
          <a:p>
            <a:pPr lvl="1"/>
            <a:r>
              <a:rPr lang="en-US"/>
              <a:t>Children age 6-59 months</a:t>
            </a:r>
          </a:p>
          <a:p>
            <a:pPr lvl="1"/>
            <a:r>
              <a:rPr lang="en-US"/>
              <a:t>Women and men age 15-49</a:t>
            </a:r>
            <a:endParaRPr lang="en-US" noProof="0"/>
          </a:p>
          <a:p>
            <a:endParaRPr lang="en-US" noProof="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Biomarker Questionnaire</a:t>
            </a:r>
          </a:p>
        </p:txBody>
      </p:sp>
      <p:sp>
        <p:nvSpPr>
          <p:cNvPr id="3" name="Content Placeholder 2"/>
          <p:cNvSpPr>
            <a:spLocks noGrp="1"/>
          </p:cNvSpPr>
          <p:nvPr>
            <p:ph idx="1"/>
          </p:nvPr>
        </p:nvSpPr>
        <p:spPr>
          <a:xfrm>
            <a:off x="457199" y="1595718"/>
            <a:ext cx="8247529" cy="5262282"/>
          </a:xfrm>
        </p:spPr>
        <p:txBody>
          <a:bodyPr>
            <a:normAutofit/>
          </a:bodyPr>
          <a:lstStyle/>
          <a:p>
            <a:r>
              <a:rPr lang="en-US" noProof="0"/>
              <a:t>Records the results of anthropometry measurements for women and children</a:t>
            </a:r>
          </a:p>
        </p:txBody>
      </p:sp>
    </p:spTree>
    <p:extLst>
      <p:ext uri="{BB962C8B-B14F-4D97-AF65-F5344CB8AC3E}">
        <p14:creationId xmlns:p14="http://schemas.microsoft.com/office/powerpoint/2010/main" val="303880088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a:t>Pretest and Main Survey Training</a:t>
            </a:r>
            <a:endParaRPr lang="en-US" noProof="0"/>
          </a:p>
        </p:txBody>
      </p:sp>
      <p:sp>
        <p:nvSpPr>
          <p:cNvPr id="3" name="Content Placeholder 2"/>
          <p:cNvSpPr>
            <a:spLocks noGrp="1"/>
          </p:cNvSpPr>
          <p:nvPr>
            <p:ph idx="1"/>
          </p:nvPr>
        </p:nvSpPr>
        <p:spPr>
          <a:xfrm>
            <a:off x="448468" y="922338"/>
            <a:ext cx="8247063" cy="5262562"/>
          </a:xfrm>
        </p:spPr>
        <p:txBody>
          <a:bodyPr>
            <a:normAutofit/>
          </a:bodyPr>
          <a:lstStyle/>
          <a:p>
            <a:r>
              <a:rPr lang="en-US" b="1" noProof="0">
                <a:solidFill>
                  <a:schemeClr val="accent1"/>
                </a:solidFill>
              </a:rPr>
              <a:t>Pretest:</a:t>
            </a:r>
          </a:p>
          <a:p>
            <a:pPr lvl="1"/>
            <a:r>
              <a:rPr lang="en-US" noProof="0"/>
              <a:t>Training from 19 June-12 July 2023 for 20 interviewers and 27 June-12 July 2023 for 10 biomarker technicians.</a:t>
            </a:r>
          </a:p>
          <a:p>
            <a:r>
              <a:rPr lang="en-US" b="1" noProof="0">
                <a:solidFill>
                  <a:schemeClr val="accent1"/>
                </a:solidFill>
              </a:rPr>
              <a:t>Main Training:</a:t>
            </a:r>
          </a:p>
          <a:p>
            <a:pPr lvl="1"/>
            <a:r>
              <a:rPr lang="en-US" noProof="0"/>
              <a:t>Training from 9-27 October 2023 for 60 interviewers (45 female, 15 male), 15 supervisors (6 female, 9 male), and 4 reserve interviewers (3 female, 1 male)</a:t>
            </a:r>
          </a:p>
          <a:p>
            <a:pPr lvl="1"/>
            <a:r>
              <a:rPr lang="en-US" noProof="0"/>
              <a:t>Biomarker training for 9-27 October 2023 for 30 biomarker technicians (20 female, 10 male) and 2 reserve technicians (1 female, 1 male)</a:t>
            </a:r>
          </a:p>
        </p:txBody>
      </p:sp>
    </p:spTree>
    <p:extLst>
      <p:ext uri="{BB962C8B-B14F-4D97-AF65-F5344CB8AC3E}">
        <p14:creationId xmlns:p14="http://schemas.microsoft.com/office/powerpoint/2010/main" val="101491522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Fieldwork and Data Processing</a:t>
            </a:r>
          </a:p>
        </p:txBody>
      </p:sp>
      <p:sp>
        <p:nvSpPr>
          <p:cNvPr id="3" name="Content Placeholder 2"/>
          <p:cNvSpPr>
            <a:spLocks noGrp="1"/>
          </p:cNvSpPr>
          <p:nvPr>
            <p:ph idx="1"/>
          </p:nvPr>
        </p:nvSpPr>
        <p:spPr>
          <a:xfrm>
            <a:off x="448468" y="1002051"/>
            <a:ext cx="8247063" cy="5262562"/>
          </a:xfrm>
        </p:spPr>
        <p:txBody>
          <a:bodyPr>
            <a:normAutofit/>
          </a:bodyPr>
          <a:lstStyle/>
          <a:p>
            <a:r>
              <a:rPr lang="en-US" b="1" noProof="0">
                <a:solidFill>
                  <a:schemeClr val="accent1"/>
                </a:solidFill>
              </a:rPr>
              <a:t>Total of 15 teams</a:t>
            </a:r>
          </a:p>
          <a:p>
            <a:pPr lvl="1"/>
            <a:r>
              <a:rPr lang="en-US" noProof="0"/>
              <a:t>1 team supervisor, 4 interviewers, 1 biomarker technician, and 1 driver</a:t>
            </a:r>
          </a:p>
          <a:p>
            <a:r>
              <a:rPr lang="en-US" noProof="0"/>
              <a:t>Fieldwork conducted from 4 December 2023 to 29 May 2024.</a:t>
            </a:r>
          </a:p>
          <a:p>
            <a:r>
              <a:rPr lang="en-US" noProof="0"/>
              <a:t>Electronic data collected on tablets through the CAPI system were transferred via </a:t>
            </a:r>
            <a:r>
              <a:rPr lang="en-US" noProof="0" err="1"/>
              <a:t>SynCloud</a:t>
            </a:r>
            <a:r>
              <a:rPr lang="en-US" noProof="0"/>
              <a:t> to the ZIMSTAT central office</a:t>
            </a:r>
          </a:p>
          <a:p>
            <a:r>
              <a:rPr lang="en-US" noProof="0"/>
              <a:t>Secondary editing and data processing completed in July 2024.</a:t>
            </a:r>
          </a:p>
        </p:txBody>
      </p:sp>
    </p:spTree>
    <p:extLst>
      <p:ext uri="{BB962C8B-B14F-4D97-AF65-F5344CB8AC3E}">
        <p14:creationId xmlns:p14="http://schemas.microsoft.com/office/powerpoint/2010/main" val="25825009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normAutofit fontScale="90000"/>
          </a:bodyPr>
          <a:lstStyle/>
          <a:p>
            <a:r>
              <a:rPr lang="en-US" noProof="0"/>
              <a:t>Results of Household and 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400017079"/>
              </p:ext>
            </p:extLst>
          </p:nvPr>
        </p:nvGraphicFramePr>
        <p:xfrm>
          <a:off x="1498060" y="681038"/>
          <a:ext cx="6166168" cy="5943600"/>
        </p:xfrm>
        <a:graphic>
          <a:graphicData uri="http://schemas.openxmlformats.org/drawingml/2006/table">
            <a:tbl>
              <a:tblPr firstRow="1" bandRow="1">
                <a:tableStyleId>{5C22544A-7EE6-4342-B048-85BDC9FD1C3A}</a:tableStyleId>
              </a:tblPr>
              <a:tblGrid>
                <a:gridCol w="4026472">
                  <a:extLst>
                    <a:ext uri="{9D8B030D-6E8A-4147-A177-3AD203B41FA5}">
                      <a16:colId xmlns:a16="http://schemas.microsoft.com/office/drawing/2014/main" val="20000"/>
                    </a:ext>
                  </a:extLst>
                </a:gridCol>
                <a:gridCol w="2139696">
                  <a:extLst>
                    <a:ext uri="{9D8B030D-6E8A-4147-A177-3AD203B41FA5}">
                      <a16:colId xmlns:a16="http://schemas.microsoft.com/office/drawing/2014/main" val="20001"/>
                    </a:ext>
                  </a:extLst>
                </a:gridCol>
              </a:tblGrid>
              <a:tr h="370840">
                <a:tc gridSpan="2">
                  <a:txBody>
                    <a:bodyPr/>
                    <a:lstStyle/>
                    <a:p>
                      <a:r>
                        <a:rPr lang="en-US" sz="2400" noProof="0">
                          <a:solidFill>
                            <a:schemeClr val="bg2"/>
                          </a:solidFill>
                          <a:latin typeface="+mn-lt"/>
                        </a:rPr>
                        <a:t>Household Interviews</a:t>
                      </a:r>
                    </a:p>
                  </a:txBody>
                  <a:tcPr/>
                </a:tc>
                <a:tc hMerge="1">
                  <a:txBody>
                    <a:bodyPr/>
                    <a:lstStyle/>
                    <a:p>
                      <a:endParaRPr lang="en-US"/>
                    </a:p>
                  </a:txBody>
                  <a:tcPr/>
                </a:tc>
                <a:extLst>
                  <a:ext uri="{0D108BD9-81ED-4DB2-BD59-A6C34878D82A}">
                    <a16:rowId xmlns:a16="http://schemas.microsoft.com/office/drawing/2014/main" val="10000"/>
                  </a:ext>
                </a:extLst>
              </a:tr>
              <a:tr h="370840">
                <a:tc>
                  <a:txBody>
                    <a:bodyPr/>
                    <a:lstStyle/>
                    <a:p>
                      <a:r>
                        <a:rPr lang="en-US" sz="2400" noProof="0">
                          <a:latin typeface="+mn-lt"/>
                        </a:rPr>
                        <a:t>Households selected</a:t>
                      </a:r>
                    </a:p>
                  </a:txBody>
                  <a:tcPr/>
                </a:tc>
                <a:tc>
                  <a:txBody>
                    <a:bodyPr/>
                    <a:lstStyle/>
                    <a:p>
                      <a:r>
                        <a:rPr lang="en-US" sz="2400" noProof="0">
                          <a:latin typeface="+mn-lt"/>
                        </a:rPr>
                        <a:t>11,200</a:t>
                      </a:r>
                    </a:p>
                  </a:txBody>
                  <a:tcPr/>
                </a:tc>
                <a:extLst>
                  <a:ext uri="{0D108BD9-81ED-4DB2-BD59-A6C34878D82A}">
                    <a16:rowId xmlns:a16="http://schemas.microsoft.com/office/drawing/2014/main" val="10001"/>
                  </a:ext>
                </a:extLst>
              </a:tr>
              <a:tr h="370840">
                <a:tc>
                  <a:txBody>
                    <a:bodyPr/>
                    <a:lstStyle/>
                    <a:p>
                      <a:r>
                        <a:rPr lang="en-US" sz="2400" noProof="0">
                          <a:latin typeface="+mn-lt"/>
                        </a:rPr>
                        <a:t>Households occupied</a:t>
                      </a:r>
                    </a:p>
                  </a:txBody>
                  <a:tcPr/>
                </a:tc>
                <a:tc>
                  <a:txBody>
                    <a:bodyPr/>
                    <a:lstStyle/>
                    <a:p>
                      <a:r>
                        <a:rPr lang="en-US" sz="2400" noProof="0">
                          <a:latin typeface="+mn-lt"/>
                        </a:rPr>
                        <a:t>10,805</a:t>
                      </a:r>
                    </a:p>
                  </a:txBody>
                  <a:tcPr/>
                </a:tc>
                <a:extLst>
                  <a:ext uri="{0D108BD9-81ED-4DB2-BD59-A6C34878D82A}">
                    <a16:rowId xmlns:a16="http://schemas.microsoft.com/office/drawing/2014/main" val="10002"/>
                  </a:ext>
                </a:extLst>
              </a:tr>
              <a:tr h="370840">
                <a:tc>
                  <a:txBody>
                    <a:bodyPr/>
                    <a:lstStyle/>
                    <a:p>
                      <a:r>
                        <a:rPr lang="en-US" sz="2400" noProof="0">
                          <a:latin typeface="+mn-lt"/>
                        </a:rPr>
                        <a:t>Households interviewed</a:t>
                      </a:r>
                    </a:p>
                  </a:txBody>
                  <a:tcPr/>
                </a:tc>
                <a:tc>
                  <a:txBody>
                    <a:bodyPr/>
                    <a:lstStyle/>
                    <a:p>
                      <a:r>
                        <a:rPr lang="en-US" sz="2400" noProof="0">
                          <a:latin typeface="+mn-lt"/>
                        </a:rPr>
                        <a:t>10,725</a:t>
                      </a:r>
                    </a:p>
                  </a:txBody>
                  <a:tcPr/>
                </a:tc>
                <a:extLst>
                  <a:ext uri="{0D108BD9-81ED-4DB2-BD59-A6C34878D82A}">
                    <a16:rowId xmlns:a16="http://schemas.microsoft.com/office/drawing/2014/main" val="10003"/>
                  </a:ext>
                </a:extLst>
              </a:tr>
              <a:tr h="370840">
                <a:tc>
                  <a:txBody>
                    <a:bodyPr/>
                    <a:lstStyle/>
                    <a:p>
                      <a:r>
                        <a:rPr lang="en-US" sz="2400" noProof="0">
                          <a:latin typeface="+mn-lt"/>
                        </a:rPr>
                        <a:t>Response rate</a:t>
                      </a:r>
                      <a:endParaRPr lang="en-US" sz="2400" b="1" noProof="0">
                        <a:latin typeface="+mn-lt"/>
                      </a:endParaRPr>
                    </a:p>
                  </a:txBody>
                  <a:tcPr/>
                </a:tc>
                <a:tc>
                  <a:txBody>
                    <a:bodyPr/>
                    <a:lstStyle/>
                    <a:p>
                      <a:r>
                        <a:rPr lang="en-US" sz="2400" noProof="0">
                          <a:latin typeface="+mn-lt"/>
                        </a:rPr>
                        <a:t>99%</a:t>
                      </a:r>
                    </a:p>
                  </a:txBody>
                  <a:tcPr/>
                </a:tc>
                <a:extLst>
                  <a:ext uri="{0D108BD9-81ED-4DB2-BD59-A6C34878D82A}">
                    <a16:rowId xmlns:a16="http://schemas.microsoft.com/office/drawing/2014/main" val="10004"/>
                  </a:ext>
                </a:extLst>
              </a:tr>
              <a:tr h="370840">
                <a:tc gridSpan="2">
                  <a:txBody>
                    <a:bodyPr/>
                    <a:lstStyle/>
                    <a:p>
                      <a:r>
                        <a:rPr lang="en-US" sz="2400" b="1" noProof="0">
                          <a:solidFill>
                            <a:schemeClr val="bg2"/>
                          </a:solidFill>
                          <a:latin typeface="+mn-lt"/>
                        </a:rPr>
                        <a:t>Interviews with Women age 15-49</a:t>
                      </a:r>
                    </a:p>
                  </a:txBody>
                  <a:tcPr>
                    <a:solidFill>
                      <a:schemeClr val="accent1"/>
                    </a:solidFill>
                  </a:tcPr>
                </a:tc>
                <a:tc hMerge="1">
                  <a:txBody>
                    <a:bodyPr/>
                    <a:lstStyle/>
                    <a:p>
                      <a:endParaRPr lang="en-US"/>
                    </a:p>
                  </a:txBody>
                  <a:tcPr/>
                </a:tc>
                <a:extLst>
                  <a:ext uri="{0D108BD9-81ED-4DB2-BD59-A6C34878D82A}">
                    <a16:rowId xmlns:a16="http://schemas.microsoft.com/office/drawing/2014/main" val="10005"/>
                  </a:ext>
                </a:extLst>
              </a:tr>
              <a:tr h="370840">
                <a:tc>
                  <a:txBody>
                    <a:bodyPr/>
                    <a:lstStyle/>
                    <a:p>
                      <a:r>
                        <a:rPr lang="en-US" sz="2400" noProof="0">
                          <a:latin typeface="+mn-lt"/>
                        </a:rPr>
                        <a:t>Eligible women</a:t>
                      </a:r>
                    </a:p>
                  </a:txBody>
                  <a:tcPr/>
                </a:tc>
                <a:tc>
                  <a:txBody>
                    <a:bodyPr/>
                    <a:lstStyle/>
                    <a:p>
                      <a:r>
                        <a:rPr lang="en-US" sz="2400" noProof="0">
                          <a:latin typeface="+mn-lt"/>
                        </a:rPr>
                        <a:t>10,018</a:t>
                      </a:r>
                    </a:p>
                  </a:txBody>
                  <a:tcPr/>
                </a:tc>
                <a:extLst>
                  <a:ext uri="{0D108BD9-81ED-4DB2-BD59-A6C34878D82A}">
                    <a16:rowId xmlns:a16="http://schemas.microsoft.com/office/drawing/2014/main" val="10006"/>
                  </a:ext>
                </a:extLst>
              </a:tr>
              <a:tr h="370840">
                <a:tc>
                  <a:txBody>
                    <a:bodyPr/>
                    <a:lstStyle/>
                    <a:p>
                      <a:r>
                        <a:rPr lang="en-US" sz="2400" noProof="0">
                          <a:latin typeface="+mn-lt"/>
                        </a:rPr>
                        <a:t>Women interviewed</a:t>
                      </a:r>
                    </a:p>
                  </a:txBody>
                  <a:tcPr/>
                </a:tc>
                <a:tc>
                  <a:txBody>
                    <a:bodyPr/>
                    <a:lstStyle/>
                    <a:p>
                      <a:r>
                        <a:rPr lang="en-US" sz="2400" noProof="0">
                          <a:latin typeface="+mn-lt"/>
                        </a:rPr>
                        <a:t>9,666</a:t>
                      </a:r>
                    </a:p>
                  </a:txBody>
                  <a:tcPr/>
                </a:tc>
                <a:extLst>
                  <a:ext uri="{0D108BD9-81ED-4DB2-BD59-A6C34878D82A}">
                    <a16:rowId xmlns:a16="http://schemas.microsoft.com/office/drawing/2014/main" val="10007"/>
                  </a:ext>
                </a:extLst>
              </a:tr>
              <a:tr h="370840">
                <a:tc>
                  <a:txBody>
                    <a:bodyPr/>
                    <a:lstStyle/>
                    <a:p>
                      <a:r>
                        <a:rPr lang="en-US" sz="2400" noProof="0">
                          <a:latin typeface="+mn-lt"/>
                        </a:rPr>
                        <a:t>Response rate</a:t>
                      </a:r>
                      <a:endParaRPr lang="en-US" sz="2400" b="1" noProof="0">
                        <a:latin typeface="+mn-lt"/>
                      </a:endParaRPr>
                    </a:p>
                  </a:txBody>
                  <a:tcPr/>
                </a:tc>
                <a:tc>
                  <a:txBody>
                    <a:bodyPr/>
                    <a:lstStyle/>
                    <a:p>
                      <a:r>
                        <a:rPr lang="en-US" sz="2400" noProof="0">
                          <a:latin typeface="+mn-lt"/>
                        </a:rPr>
                        <a:t>97%</a:t>
                      </a:r>
                    </a:p>
                  </a:txBody>
                  <a:tcPr/>
                </a:tc>
                <a:extLst>
                  <a:ext uri="{0D108BD9-81ED-4DB2-BD59-A6C34878D82A}">
                    <a16:rowId xmlns:a16="http://schemas.microsoft.com/office/drawing/2014/main" val="10008"/>
                  </a:ext>
                </a:extLst>
              </a:tr>
              <a:tr h="370840">
                <a:tc gridSpan="2">
                  <a:txBody>
                    <a:bodyPr/>
                    <a:lstStyle/>
                    <a:p>
                      <a:r>
                        <a:rPr lang="en-US" sz="2400" b="1" noProof="0">
                          <a:solidFill>
                            <a:schemeClr val="bg2"/>
                          </a:solidFill>
                          <a:latin typeface="+mn-lt"/>
                        </a:rPr>
                        <a:t>Interviews with Men age 15-49</a:t>
                      </a:r>
                    </a:p>
                  </a:txBody>
                  <a:tcPr>
                    <a:solidFill>
                      <a:schemeClr val="accent1"/>
                    </a:solidFill>
                  </a:tcPr>
                </a:tc>
                <a:tc hMerge="1">
                  <a:txBody>
                    <a:bodyPr/>
                    <a:lstStyle/>
                    <a:p>
                      <a:endParaRPr lang="en-US"/>
                    </a:p>
                  </a:txBody>
                  <a:tcPr/>
                </a:tc>
                <a:extLst>
                  <a:ext uri="{0D108BD9-81ED-4DB2-BD59-A6C34878D82A}">
                    <a16:rowId xmlns:a16="http://schemas.microsoft.com/office/drawing/2014/main" val="825532940"/>
                  </a:ext>
                </a:extLst>
              </a:tr>
              <a:tr h="370840">
                <a:tc>
                  <a:txBody>
                    <a:bodyPr/>
                    <a:lstStyle/>
                    <a:p>
                      <a:r>
                        <a:rPr lang="en-US" sz="2400" noProof="0">
                          <a:latin typeface="+mn-lt"/>
                        </a:rPr>
                        <a:t>Eligible men</a:t>
                      </a:r>
                    </a:p>
                  </a:txBody>
                  <a:tcPr/>
                </a:tc>
                <a:tc>
                  <a:txBody>
                    <a:bodyPr/>
                    <a:lstStyle/>
                    <a:p>
                      <a:r>
                        <a:rPr lang="en-US" sz="2400" noProof="0">
                          <a:latin typeface="+mn-lt"/>
                        </a:rPr>
                        <a:t>4,535</a:t>
                      </a:r>
                    </a:p>
                  </a:txBody>
                  <a:tcPr/>
                </a:tc>
                <a:extLst>
                  <a:ext uri="{0D108BD9-81ED-4DB2-BD59-A6C34878D82A}">
                    <a16:rowId xmlns:a16="http://schemas.microsoft.com/office/drawing/2014/main" val="3715378300"/>
                  </a:ext>
                </a:extLst>
              </a:tr>
              <a:tr h="370840">
                <a:tc>
                  <a:txBody>
                    <a:bodyPr/>
                    <a:lstStyle/>
                    <a:p>
                      <a:r>
                        <a:rPr lang="en-US" sz="2400" noProof="0">
                          <a:latin typeface="+mn-lt"/>
                        </a:rPr>
                        <a:t>Men interviewed</a:t>
                      </a:r>
                    </a:p>
                  </a:txBody>
                  <a:tcPr/>
                </a:tc>
                <a:tc>
                  <a:txBody>
                    <a:bodyPr/>
                    <a:lstStyle/>
                    <a:p>
                      <a:r>
                        <a:rPr lang="en-US" sz="2400" noProof="0">
                          <a:latin typeface="+mn-lt"/>
                        </a:rPr>
                        <a:t>4,185</a:t>
                      </a:r>
                    </a:p>
                  </a:txBody>
                  <a:tcPr/>
                </a:tc>
                <a:extLst>
                  <a:ext uri="{0D108BD9-81ED-4DB2-BD59-A6C34878D82A}">
                    <a16:rowId xmlns:a16="http://schemas.microsoft.com/office/drawing/2014/main" val="787826137"/>
                  </a:ext>
                </a:extLst>
              </a:tr>
              <a:tr h="370840">
                <a:tc>
                  <a:txBody>
                    <a:bodyPr/>
                    <a:lstStyle/>
                    <a:p>
                      <a:r>
                        <a:rPr lang="en-US" sz="2400" noProof="0">
                          <a:latin typeface="+mn-lt"/>
                        </a:rPr>
                        <a:t>Response rate</a:t>
                      </a:r>
                      <a:endParaRPr lang="en-US" sz="2400" b="1" noProof="0">
                        <a:latin typeface="+mn-lt"/>
                      </a:endParaRPr>
                    </a:p>
                  </a:txBody>
                  <a:tcPr/>
                </a:tc>
                <a:tc>
                  <a:txBody>
                    <a:bodyPr/>
                    <a:lstStyle/>
                    <a:p>
                      <a:r>
                        <a:rPr lang="en-US" sz="2400" noProof="0">
                          <a:latin typeface="+mn-lt"/>
                        </a:rPr>
                        <a:t>92%</a:t>
                      </a:r>
                    </a:p>
                  </a:txBody>
                  <a:tcPr/>
                </a:tc>
                <a:extLst>
                  <a:ext uri="{0D108BD9-81ED-4DB2-BD59-A6C34878D82A}">
                    <a16:rowId xmlns:a16="http://schemas.microsoft.com/office/drawing/2014/main" val="3696179297"/>
                  </a:ext>
                </a:extLst>
              </a:tr>
            </a:tbl>
          </a:graphicData>
        </a:graphic>
      </p:graphicFrame>
    </p:spTree>
    <p:extLst>
      <p:ext uri="{BB962C8B-B14F-4D97-AF65-F5344CB8AC3E}">
        <p14:creationId xmlns:p14="http://schemas.microsoft.com/office/powerpoint/2010/main" val="750064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B8B7B96-0363-42A5-8FC1-747A1F5FA7CA}"/>
              </a:ext>
            </a:extLst>
          </p:cNvPr>
          <p:cNvSpPr txBox="1"/>
          <p:nvPr/>
        </p:nvSpPr>
        <p:spPr>
          <a:xfrm>
            <a:off x="0" y="199487"/>
            <a:ext cx="9144000" cy="769441"/>
          </a:xfrm>
          <a:prstGeom prst="rect">
            <a:avLst/>
          </a:prstGeom>
          <a:noFill/>
        </p:spPr>
        <p:txBody>
          <a:bodyPr wrap="square" rtlCol="0">
            <a:spAutoFit/>
          </a:bodyPr>
          <a:lstStyle/>
          <a:p>
            <a:pPr algn="ctr"/>
            <a:r>
              <a:rPr lang="en-US" sz="4400" b="1">
                <a:solidFill>
                  <a:schemeClr val="bg2"/>
                </a:solidFill>
                <a:latin typeface="+mj-lt"/>
              </a:rPr>
              <a:t>Key Indicators Report</a:t>
            </a:r>
          </a:p>
        </p:txBody>
      </p:sp>
      <p:sp>
        <p:nvSpPr>
          <p:cNvPr id="5" name="TextBox 4">
            <a:extLst>
              <a:ext uri="{FF2B5EF4-FFF2-40B4-BE49-F238E27FC236}">
                <a16:creationId xmlns:a16="http://schemas.microsoft.com/office/drawing/2014/main" id="{4FF5EECA-C09E-4EA0-900C-D52551488390}"/>
              </a:ext>
            </a:extLst>
          </p:cNvPr>
          <p:cNvSpPr txBox="1"/>
          <p:nvPr/>
        </p:nvSpPr>
        <p:spPr>
          <a:xfrm>
            <a:off x="6583680" y="947256"/>
            <a:ext cx="2560320" cy="369332"/>
          </a:xfrm>
          <a:prstGeom prst="rect">
            <a:avLst/>
          </a:prstGeom>
          <a:noFill/>
        </p:spPr>
        <p:txBody>
          <a:bodyPr wrap="square" rtlCol="0">
            <a:spAutoFit/>
          </a:bodyPr>
          <a:lstStyle/>
          <a:p>
            <a:pPr algn="ctr"/>
            <a:r>
              <a:rPr lang="en-US">
                <a:solidFill>
                  <a:schemeClr val="bg2"/>
                </a:solidFill>
              </a:rPr>
              <a:t>#ZimbabweDHS</a:t>
            </a:r>
          </a:p>
        </p:txBody>
      </p:sp>
      <p:sp>
        <p:nvSpPr>
          <p:cNvPr id="6" name="TextBox 5">
            <a:extLst>
              <a:ext uri="{FF2B5EF4-FFF2-40B4-BE49-F238E27FC236}">
                <a16:creationId xmlns:a16="http://schemas.microsoft.com/office/drawing/2014/main" id="{CDD1A216-CB0B-41AD-B56B-A637872422F9}"/>
              </a:ext>
            </a:extLst>
          </p:cNvPr>
          <p:cNvSpPr txBox="1"/>
          <p:nvPr/>
        </p:nvSpPr>
        <p:spPr>
          <a:xfrm>
            <a:off x="0" y="5411450"/>
            <a:ext cx="9144000" cy="1446550"/>
          </a:xfrm>
          <a:prstGeom prst="rect">
            <a:avLst/>
          </a:prstGeom>
          <a:noFill/>
        </p:spPr>
        <p:txBody>
          <a:bodyPr wrap="square" rtlCol="0">
            <a:spAutoFit/>
          </a:bodyPr>
          <a:lstStyle/>
          <a:p>
            <a:pPr algn="ctr"/>
            <a:r>
              <a:rPr lang="en-US" sz="4400" b="1">
                <a:solidFill>
                  <a:schemeClr val="bg2"/>
                </a:solidFill>
                <a:latin typeface="+mj-lt"/>
              </a:rPr>
              <a:t>2023-24 Zimbabwe Demographic and Health Survey (ZDHS)</a:t>
            </a:r>
          </a:p>
        </p:txBody>
      </p:sp>
    </p:spTree>
    <p:extLst>
      <p:ext uri="{BB962C8B-B14F-4D97-AF65-F5344CB8AC3E}">
        <p14:creationId xmlns:p14="http://schemas.microsoft.com/office/powerpoint/2010/main" val="4972048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normAutofit/>
          </a:bodyPr>
          <a:lstStyle/>
          <a:p>
            <a:r>
              <a:rPr lang="en-US" noProof="0"/>
              <a:t>Education</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552582271"/>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35063"/>
            <a:ext cx="9144000" cy="381000"/>
          </a:xfrm>
          <a:prstGeom prst="rect">
            <a:avLst/>
          </a:prstGeom>
          <a:noFill/>
        </p:spPr>
        <p:txBody>
          <a:bodyPr wrap="square" rtlCol="0">
            <a:spAutoFit/>
          </a:bodyPr>
          <a:lstStyle/>
          <a:p>
            <a:pPr algn="ctr"/>
            <a:r>
              <a:rPr lang="en-US" i="1"/>
              <a:t>Percent distribution of women and men age 15-49</a:t>
            </a:r>
          </a:p>
        </p:txBody>
      </p:sp>
      <p:sp>
        <p:nvSpPr>
          <p:cNvPr id="5" name="TextBox 4">
            <a:extLst>
              <a:ext uri="{FF2B5EF4-FFF2-40B4-BE49-F238E27FC236}">
                <a16:creationId xmlns:a16="http://schemas.microsoft.com/office/drawing/2014/main" id="{C8A7875F-70F5-4A9F-915A-721348FF80C7}"/>
              </a:ext>
            </a:extLst>
          </p:cNvPr>
          <p:cNvSpPr txBox="1"/>
          <p:nvPr/>
        </p:nvSpPr>
        <p:spPr>
          <a:xfrm>
            <a:off x="6298678" y="6419913"/>
            <a:ext cx="2845322" cy="338554"/>
          </a:xfrm>
          <a:prstGeom prst="rect">
            <a:avLst/>
          </a:prstGeom>
          <a:noFill/>
        </p:spPr>
        <p:txBody>
          <a:bodyPr wrap="square" rtlCol="0">
            <a:spAutoFit/>
          </a:bodyPr>
          <a:lstStyle/>
          <a:p>
            <a:r>
              <a:rPr lang="en-US" sz="1600" i="1"/>
              <a:t>Figures &gt; 100% due to rounding.</a:t>
            </a:r>
          </a:p>
        </p:txBody>
      </p:sp>
    </p:spTree>
    <p:extLst>
      <p:ext uri="{BB962C8B-B14F-4D97-AF65-F5344CB8AC3E}">
        <p14:creationId xmlns:p14="http://schemas.microsoft.com/office/powerpoint/2010/main" val="40453721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normAutofit/>
          </a:bodyPr>
          <a:lstStyle/>
          <a:p>
            <a:r>
              <a:rPr lang="en-US" noProof="0"/>
              <a:t>Fertility by Residence</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905140771"/>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a:t>Births per woman for the 3-year period before the survey</a:t>
            </a:r>
          </a:p>
        </p:txBody>
      </p:sp>
    </p:spTree>
    <p:extLst>
      <p:ext uri="{BB962C8B-B14F-4D97-AF65-F5344CB8AC3E}">
        <p14:creationId xmlns:p14="http://schemas.microsoft.com/office/powerpoint/2010/main" val="32285249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normAutofit/>
          </a:bodyPr>
          <a:lstStyle/>
          <a:p>
            <a:r>
              <a:rPr lang="en-US" noProof="0"/>
              <a:t>Fertility Trends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4078395172"/>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187360"/>
            <a:ext cx="9144000" cy="381000"/>
          </a:xfrm>
          <a:prstGeom prst="rect">
            <a:avLst/>
          </a:prstGeom>
          <a:noFill/>
        </p:spPr>
        <p:txBody>
          <a:bodyPr wrap="square" rtlCol="0">
            <a:spAutoFit/>
          </a:bodyPr>
          <a:lstStyle/>
          <a:p>
            <a:pPr algn="ctr"/>
            <a:r>
              <a:rPr lang="en-US" i="1">
                <a:latin typeface="+mn-lt"/>
              </a:rPr>
              <a:t>Births per woman for the 3-year period before the survey</a:t>
            </a:r>
          </a:p>
        </p:txBody>
      </p:sp>
    </p:spTree>
    <p:extLst>
      <p:ext uri="{BB962C8B-B14F-4D97-AF65-F5344CB8AC3E}">
        <p14:creationId xmlns:p14="http://schemas.microsoft.com/office/powerpoint/2010/main" val="283671394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82881"/>
            <a:ext cx="9144000" cy="1001485"/>
          </a:xfrm>
        </p:spPr>
        <p:txBody>
          <a:bodyPr>
            <a:noAutofit/>
          </a:bodyPr>
          <a:lstStyle/>
          <a:p>
            <a:r>
              <a:rPr lang="en-US" sz="4200" noProof="0"/>
              <a:t>Teenage Pregnancy by Education Level</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3325354194"/>
              </p:ext>
            </p:extLst>
          </p:nvPr>
        </p:nvGraphicFramePr>
        <p:xfrm>
          <a:off x="628650" y="1664732"/>
          <a:ext cx="7886700" cy="47083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295400"/>
            <a:ext cx="9144000" cy="369332"/>
          </a:xfrm>
          <a:prstGeom prst="rect">
            <a:avLst/>
          </a:prstGeom>
          <a:noFill/>
        </p:spPr>
        <p:txBody>
          <a:bodyPr wrap="square" rtlCol="0">
            <a:spAutoFit/>
          </a:bodyPr>
          <a:lstStyle/>
          <a:p>
            <a:pPr algn="ctr"/>
            <a:r>
              <a:rPr lang="en-US" i="1"/>
              <a:t>Percent of women age 15-19 who have ever been pregnant</a:t>
            </a:r>
          </a:p>
        </p:txBody>
      </p:sp>
      <p:sp>
        <p:nvSpPr>
          <p:cNvPr id="5" name="TextBox 4">
            <a:extLst>
              <a:ext uri="{FF2B5EF4-FFF2-40B4-BE49-F238E27FC236}">
                <a16:creationId xmlns:a16="http://schemas.microsoft.com/office/drawing/2014/main" id="{3D1D9A6F-AC6D-4FE0-1543-2668A768DD68}"/>
              </a:ext>
            </a:extLst>
          </p:cNvPr>
          <p:cNvSpPr txBox="1"/>
          <p:nvPr/>
        </p:nvSpPr>
        <p:spPr>
          <a:xfrm>
            <a:off x="152399" y="6403869"/>
            <a:ext cx="7495309" cy="276999"/>
          </a:xfrm>
          <a:prstGeom prst="rect">
            <a:avLst/>
          </a:prstGeom>
          <a:noFill/>
        </p:spPr>
        <p:txBody>
          <a:bodyPr wrap="square">
            <a:spAutoFit/>
          </a:bodyPr>
          <a:lstStyle/>
          <a:p>
            <a:pPr marL="0" marR="0" algn="just">
              <a:spcBef>
                <a:spcPts val="0"/>
              </a:spcBef>
              <a:spcAft>
                <a:spcPts val="0"/>
              </a:spcAft>
            </a:pPr>
            <a:r>
              <a:rPr lang="en-GB" sz="1200">
                <a:effectLst/>
                <a:ea typeface="Calibri" panose="020F0502020204030204" pitchFamily="34" charset="0"/>
                <a:cs typeface="Arial" panose="020B0604020202020204" pitchFamily="34" charset="0"/>
              </a:rPr>
              <a:t>An asterisk indicates that a figure is based on fewer than 25 unweighted cases and has been suppressed.</a:t>
            </a:r>
            <a:endParaRPr lang="en-GB" sz="120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411541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67685" y="1738606"/>
            <a:ext cx="8691842" cy="2723823"/>
          </a:xfrm>
          <a:prstGeom prst="rect">
            <a:avLst/>
          </a:prstGeom>
          <a:noFill/>
        </p:spPr>
        <p:txBody>
          <a:bodyPr wrap="square" rtlCol="0">
            <a:spAutoFit/>
          </a:bodyPr>
          <a:lstStyle/>
          <a:p>
            <a:r>
              <a:rPr lang="en-US" sz="2100">
                <a:effectLst/>
              </a:rPr>
              <a:t>The 2023-24 Zimbabwe Demographic and Health Survey (ZDHS) was implemented by the Zimbabwe National Statistics Agency. The funding for the ZDHS was provided by the Government of Zimbabwe and partners.</a:t>
            </a:r>
          </a:p>
          <a:p>
            <a:endParaRPr lang="en-US" sz="2100"/>
          </a:p>
          <a:p>
            <a:r>
              <a:rPr lang="en-US" sz="2100">
                <a:effectLst/>
              </a:rPr>
              <a:t>ICF provided technical assistance through The DHS Program, a USAID-funded project providing support and technical assistance in the implementation of population and health surveys in countries worldwide.</a:t>
            </a:r>
          </a:p>
          <a:p>
            <a:endParaRPr lang="en-GB" sz="2400">
              <a:ea typeface="Calibri" panose="020F0502020204030204" pitchFamily="34" charset="0"/>
              <a:cs typeface="Arial" panose="020B0604020202020204" pitchFamily="34" charset="0"/>
            </a:endParaRPr>
          </a:p>
        </p:txBody>
      </p:sp>
      <p:pic>
        <p:nvPicPr>
          <p:cNvPr id="10" name="Picture 9" descr="Image">
            <a:extLst>
              <a:ext uri="{FF2B5EF4-FFF2-40B4-BE49-F238E27FC236}">
                <a16:creationId xmlns:a16="http://schemas.microsoft.com/office/drawing/2014/main" id="{CC6903B9-7660-F5FF-D230-AC63222671C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835977" y="111704"/>
            <a:ext cx="1472046" cy="1266573"/>
          </a:xfrm>
          <a:prstGeom prst="rect">
            <a:avLst/>
          </a:prstGeom>
          <a:noFill/>
          <a:ln>
            <a:noFill/>
          </a:ln>
        </p:spPr>
      </p:pic>
      <p:grpSp>
        <p:nvGrpSpPr>
          <p:cNvPr id="13" name="Group 12">
            <a:extLst>
              <a:ext uri="{FF2B5EF4-FFF2-40B4-BE49-F238E27FC236}">
                <a16:creationId xmlns:a16="http://schemas.microsoft.com/office/drawing/2014/main" id="{14B20705-4154-05DF-0C81-1D7778CE893F}"/>
              </a:ext>
            </a:extLst>
          </p:cNvPr>
          <p:cNvGrpSpPr/>
          <p:nvPr/>
        </p:nvGrpSpPr>
        <p:grpSpPr>
          <a:xfrm>
            <a:off x="886248" y="4376872"/>
            <a:ext cx="7032733" cy="1611762"/>
            <a:chOff x="649473" y="4592772"/>
            <a:chExt cx="7032733" cy="1611762"/>
          </a:xfrm>
        </p:grpSpPr>
        <p:pic>
          <p:nvPicPr>
            <p:cNvPr id="7" name="Picture 6" descr="A close-up of a logo&#10;&#10;Description automatically generated">
              <a:extLst>
                <a:ext uri="{FF2B5EF4-FFF2-40B4-BE49-F238E27FC236}">
                  <a16:creationId xmlns:a16="http://schemas.microsoft.com/office/drawing/2014/main" id="{268CBC5E-5C39-0B69-CE41-B985D103788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88165" y="4976142"/>
              <a:ext cx="1027915" cy="621423"/>
            </a:xfrm>
            <a:prstGeom prst="rect">
              <a:avLst/>
            </a:prstGeom>
          </p:spPr>
        </p:pic>
        <p:pic>
          <p:nvPicPr>
            <p:cNvPr id="9" name="Picture 8" descr="A logo with text on it&#10;&#10;Description automatically generated">
              <a:extLst>
                <a:ext uri="{FF2B5EF4-FFF2-40B4-BE49-F238E27FC236}">
                  <a16:creationId xmlns:a16="http://schemas.microsoft.com/office/drawing/2014/main" id="{59823869-81EA-9E79-97B1-46496A6B13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9473" y="5397158"/>
              <a:ext cx="948009" cy="769062"/>
            </a:xfrm>
            <a:prstGeom prst="rect">
              <a:avLst/>
            </a:prstGeom>
          </p:spPr>
        </p:pic>
        <p:pic>
          <p:nvPicPr>
            <p:cNvPr id="3" name="Picture 2" descr="A yellow and black background&#10;&#10;Description automatically generated">
              <a:extLst>
                <a:ext uri="{FF2B5EF4-FFF2-40B4-BE49-F238E27FC236}">
                  <a16:creationId xmlns:a16="http://schemas.microsoft.com/office/drawing/2014/main" id="{770FF6CA-0802-7D7F-E4DF-3EA1F470E26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40088" y="5778639"/>
              <a:ext cx="1125053" cy="387581"/>
            </a:xfrm>
            <a:prstGeom prst="rect">
              <a:avLst/>
            </a:prstGeom>
          </p:spPr>
        </p:pic>
        <p:pic>
          <p:nvPicPr>
            <p:cNvPr id="5" name="Picture 4" descr="A circular green and white label with white text and logos&#10;&#10;Description automatically generated">
              <a:extLst>
                <a:ext uri="{FF2B5EF4-FFF2-40B4-BE49-F238E27FC236}">
                  <a16:creationId xmlns:a16="http://schemas.microsoft.com/office/drawing/2014/main" id="{C79044E8-76DD-2C8B-F3DF-1B79C9E791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82155" y="5446079"/>
              <a:ext cx="700051" cy="758455"/>
            </a:xfrm>
            <a:prstGeom prst="rect">
              <a:avLst/>
            </a:prstGeom>
          </p:spPr>
        </p:pic>
        <p:pic>
          <p:nvPicPr>
            <p:cNvPr id="8" name="Picture 7">
              <a:extLst>
                <a:ext uri="{FF2B5EF4-FFF2-40B4-BE49-F238E27FC236}">
                  <a16:creationId xmlns:a16="http://schemas.microsoft.com/office/drawing/2014/main" id="{FB1A9C6A-4AF9-18C8-4B9F-39F4F337AFB4}"/>
                </a:ext>
              </a:extLst>
            </p:cNvPr>
            <p:cNvPicPr>
              <a:picLocks noChangeAspect="1"/>
            </p:cNvPicPr>
            <p:nvPr/>
          </p:nvPicPr>
          <p:blipFill>
            <a:blip r:embed="rId8"/>
            <a:stretch>
              <a:fillRect/>
            </a:stretch>
          </p:blipFill>
          <p:spPr>
            <a:xfrm>
              <a:off x="5174264" y="4592772"/>
              <a:ext cx="1027915" cy="1148390"/>
            </a:xfrm>
            <a:prstGeom prst="rect">
              <a:avLst/>
            </a:prstGeom>
          </p:spPr>
        </p:pic>
      </p:grpSp>
      <p:sp>
        <p:nvSpPr>
          <p:cNvPr id="11" name="TextBox 10">
            <a:extLst>
              <a:ext uri="{FF2B5EF4-FFF2-40B4-BE49-F238E27FC236}">
                <a16:creationId xmlns:a16="http://schemas.microsoft.com/office/drawing/2014/main" id="{EBD5A59D-4DFA-1CD8-0B6A-7421BEB0469B}"/>
              </a:ext>
            </a:extLst>
          </p:cNvPr>
          <p:cNvSpPr txBox="1"/>
          <p:nvPr/>
        </p:nvSpPr>
        <p:spPr>
          <a:xfrm>
            <a:off x="226380" y="6292822"/>
            <a:ext cx="8352470" cy="461665"/>
          </a:xfrm>
          <a:prstGeom prst="rect">
            <a:avLst/>
          </a:prstGeom>
          <a:noFill/>
        </p:spPr>
        <p:txBody>
          <a:bodyPr wrap="square">
            <a:spAutoFit/>
          </a:bodyPr>
          <a:lstStyle/>
          <a:p>
            <a:r>
              <a:rPr lang="en-GB" sz="1200" i="1">
                <a:effectLst/>
                <a:ea typeface="Calibri" panose="020F0502020204030204" pitchFamily="34" charset="0"/>
                <a:cs typeface="Arial" panose="020B0604020202020204" pitchFamily="34" charset="0"/>
              </a:rPr>
              <a:t>The contents of this presentation are the sole responsibility of ZIMSTAT and ICF and do not necessarily reflect the views of USAID, the United States Government, or other donor agencies.</a:t>
            </a:r>
            <a:endParaRPr lang="en-US" sz="1200" i="1"/>
          </a:p>
        </p:txBody>
      </p:sp>
    </p:spTree>
    <p:extLst>
      <p:ext uri="{BB962C8B-B14F-4D97-AF65-F5344CB8AC3E}">
        <p14:creationId xmlns:p14="http://schemas.microsoft.com/office/powerpoint/2010/main" val="16084092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982544"/>
          </a:xfrm>
        </p:spPr>
        <p:txBody>
          <a:bodyPr>
            <a:normAutofit/>
          </a:bodyPr>
          <a:lstStyle/>
          <a:p>
            <a:r>
              <a:rPr lang="en-US" sz="4000" noProof="0"/>
              <a:t>Fertility Preferences</a:t>
            </a:r>
            <a:endParaRPr lang="en-US" sz="4200" noProof="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2631129399"/>
              </p:ext>
            </p:extLst>
          </p:nvPr>
        </p:nvGraphicFramePr>
        <p:xfrm>
          <a:off x="0" y="1583140"/>
          <a:ext cx="9144000"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0" y="1098176"/>
            <a:ext cx="9144000" cy="369332"/>
          </a:xfrm>
          <a:prstGeom prst="rect">
            <a:avLst/>
          </a:prstGeom>
          <a:noFill/>
        </p:spPr>
        <p:txBody>
          <a:bodyPr wrap="square" rtlCol="0">
            <a:spAutoFit/>
          </a:bodyPr>
          <a:lstStyle/>
          <a:p>
            <a:pPr algn="ctr"/>
            <a:r>
              <a:rPr lang="en-US" i="1"/>
              <a:t>Percent distribution of married women age 15-49 by desire for children</a:t>
            </a:r>
          </a:p>
        </p:txBody>
      </p:sp>
    </p:spTree>
    <p:extLst>
      <p:ext uri="{BB962C8B-B14F-4D97-AF65-F5344CB8AC3E}">
        <p14:creationId xmlns:p14="http://schemas.microsoft.com/office/powerpoint/2010/main" val="7817305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69675"/>
          </a:xfrm>
        </p:spPr>
        <p:txBody>
          <a:bodyPr>
            <a:normAutofit/>
          </a:bodyPr>
          <a:lstStyle/>
          <a:p>
            <a:r>
              <a:rPr lang="en-US" sz="4200" noProof="0"/>
              <a:t>Current Use of Family Planning</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1014283652"/>
              </p:ext>
            </p:extLst>
          </p:nvPr>
        </p:nvGraphicFramePr>
        <p:xfrm>
          <a:off x="0" y="1525032"/>
          <a:ext cx="9144000" cy="53329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0" y="1112687"/>
            <a:ext cx="9144000" cy="369332"/>
          </a:xfrm>
          <a:prstGeom prst="rect">
            <a:avLst/>
          </a:prstGeom>
          <a:noFill/>
        </p:spPr>
        <p:txBody>
          <a:bodyPr wrap="square" rtlCol="0">
            <a:spAutoFit/>
          </a:bodyPr>
          <a:lstStyle/>
          <a:p>
            <a:pPr algn="ctr"/>
            <a:r>
              <a:rPr lang="en-US" i="1"/>
              <a:t>Percent of women age 15-49 who use:</a:t>
            </a:r>
          </a:p>
        </p:txBody>
      </p:sp>
    </p:spTree>
    <p:extLst>
      <p:ext uri="{BB962C8B-B14F-4D97-AF65-F5344CB8AC3E}">
        <p14:creationId xmlns:p14="http://schemas.microsoft.com/office/powerpoint/2010/main" val="36866145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11">
            <a:extLst>
              <a:ext uri="{FF2B5EF4-FFF2-40B4-BE49-F238E27FC236}">
                <a16:creationId xmlns:a16="http://schemas.microsoft.com/office/drawing/2014/main" id="{AD67A3C6-4B48-44C6-BB41-1EEEA19B5AF7}"/>
              </a:ext>
            </a:extLst>
          </p:cNvPr>
          <p:cNvGraphicFramePr>
            <a:graphicFrameLocks noGrp="1"/>
          </p:cNvGraphicFramePr>
          <p:nvPr>
            <p:ph idx="1"/>
            <p:extLst>
              <p:ext uri="{D42A27DB-BD31-4B8C-83A1-F6EECF244321}">
                <p14:modId xmlns:p14="http://schemas.microsoft.com/office/powerpoint/2010/main" val="2473222750"/>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a:extLst>
              <a:ext uri="{FF2B5EF4-FFF2-40B4-BE49-F238E27FC236}">
                <a16:creationId xmlns:a16="http://schemas.microsoft.com/office/drawing/2014/main" id="{D116DA7F-826D-4B15-8222-5458E5289D95}"/>
              </a:ext>
            </a:extLst>
          </p:cNvPr>
          <p:cNvSpPr>
            <a:spLocks noGrp="1"/>
          </p:cNvSpPr>
          <p:nvPr>
            <p:ph type="title"/>
          </p:nvPr>
        </p:nvSpPr>
        <p:spPr>
          <a:xfrm>
            <a:off x="0" y="0"/>
            <a:ext cx="9144000" cy="1155560"/>
          </a:xfrm>
        </p:spPr>
        <p:txBody>
          <a:bodyPr>
            <a:normAutofit/>
          </a:bodyPr>
          <a:lstStyle/>
          <a:p>
            <a:r>
              <a:rPr lang="en-US"/>
              <a:t>Trends in Family Planning</a:t>
            </a:r>
            <a:endParaRPr lang="en-US" noProof="0"/>
          </a:p>
        </p:txBody>
      </p:sp>
      <p:sp>
        <p:nvSpPr>
          <p:cNvPr id="9" name="TextBox 8">
            <a:extLst>
              <a:ext uri="{FF2B5EF4-FFF2-40B4-BE49-F238E27FC236}">
                <a16:creationId xmlns:a16="http://schemas.microsoft.com/office/drawing/2014/main" id="{9D171A47-3956-4F3E-AB60-06CAC2954A3E}"/>
              </a:ext>
            </a:extLst>
          </p:cNvPr>
          <p:cNvSpPr txBox="1"/>
          <p:nvPr/>
        </p:nvSpPr>
        <p:spPr>
          <a:xfrm>
            <a:off x="8963" y="1062879"/>
            <a:ext cx="9144000" cy="369332"/>
          </a:xfrm>
          <a:prstGeom prst="rect">
            <a:avLst/>
          </a:prstGeom>
          <a:noFill/>
        </p:spPr>
        <p:txBody>
          <a:bodyPr wrap="square" rtlCol="0">
            <a:spAutoFit/>
          </a:bodyPr>
          <a:lstStyle/>
          <a:p>
            <a:pPr algn="ctr"/>
            <a:r>
              <a:rPr lang="en-US" i="1"/>
              <a:t>Percent of married women age 15-49 using:</a:t>
            </a:r>
          </a:p>
        </p:txBody>
      </p:sp>
      <p:sp>
        <p:nvSpPr>
          <p:cNvPr id="13" name="TextBox 12">
            <a:extLst>
              <a:ext uri="{FF2B5EF4-FFF2-40B4-BE49-F238E27FC236}">
                <a16:creationId xmlns:a16="http://schemas.microsoft.com/office/drawing/2014/main" id="{8DED80D5-4A0F-40DF-9A5F-85DE260107D2}"/>
              </a:ext>
            </a:extLst>
          </p:cNvPr>
          <p:cNvSpPr txBox="1"/>
          <p:nvPr/>
        </p:nvSpPr>
        <p:spPr>
          <a:xfrm>
            <a:off x="993657" y="3864372"/>
            <a:ext cx="2893925" cy="369332"/>
          </a:xfrm>
          <a:prstGeom prst="rect">
            <a:avLst/>
          </a:prstGeom>
          <a:noFill/>
        </p:spPr>
        <p:txBody>
          <a:bodyPr wrap="square" rtlCol="0">
            <a:spAutoFit/>
          </a:bodyPr>
          <a:lstStyle/>
          <a:p>
            <a:r>
              <a:rPr lang="en-US" b="1">
                <a:solidFill>
                  <a:schemeClr val="accent5"/>
                </a:solidFill>
              </a:rPr>
              <a:t>Any modern method</a:t>
            </a:r>
          </a:p>
        </p:txBody>
      </p:sp>
      <p:sp>
        <p:nvSpPr>
          <p:cNvPr id="15" name="TextBox 14">
            <a:extLst>
              <a:ext uri="{FF2B5EF4-FFF2-40B4-BE49-F238E27FC236}">
                <a16:creationId xmlns:a16="http://schemas.microsoft.com/office/drawing/2014/main" id="{714FF175-CD7E-4445-8F79-3075240E2794}"/>
              </a:ext>
            </a:extLst>
          </p:cNvPr>
          <p:cNvSpPr txBox="1"/>
          <p:nvPr/>
        </p:nvSpPr>
        <p:spPr>
          <a:xfrm>
            <a:off x="2623624" y="5268853"/>
            <a:ext cx="2835066" cy="369332"/>
          </a:xfrm>
          <a:prstGeom prst="rect">
            <a:avLst/>
          </a:prstGeom>
          <a:noFill/>
        </p:spPr>
        <p:txBody>
          <a:bodyPr wrap="square" rtlCol="0">
            <a:spAutoFit/>
          </a:bodyPr>
          <a:lstStyle/>
          <a:p>
            <a:r>
              <a:rPr lang="en-US" b="1">
                <a:solidFill>
                  <a:schemeClr val="accent6"/>
                </a:solidFill>
              </a:rPr>
              <a:t>Any traditional method</a:t>
            </a:r>
          </a:p>
        </p:txBody>
      </p:sp>
    </p:spTree>
    <p:extLst>
      <p:ext uri="{BB962C8B-B14F-4D97-AF65-F5344CB8AC3E}">
        <p14:creationId xmlns:p14="http://schemas.microsoft.com/office/powerpoint/2010/main" val="299071487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12687"/>
          </a:xfrm>
        </p:spPr>
        <p:txBody>
          <a:bodyPr>
            <a:normAutofit/>
          </a:bodyPr>
          <a:lstStyle/>
          <a:p>
            <a:r>
              <a:rPr lang="en-US" noProof="0"/>
              <a:t>Total Demand for Family Planning</a:t>
            </a:r>
          </a:p>
        </p:txBody>
      </p:sp>
      <p:graphicFrame>
        <p:nvGraphicFramePr>
          <p:cNvPr id="9" name="Content Placeholder 8">
            <a:extLst>
              <a:ext uri="{FF2B5EF4-FFF2-40B4-BE49-F238E27FC236}">
                <a16:creationId xmlns:a16="http://schemas.microsoft.com/office/drawing/2014/main" id="{FFE7D25D-6652-4DB9-9AD5-D5A7B4D26322}"/>
              </a:ext>
            </a:extLst>
          </p:cNvPr>
          <p:cNvGraphicFramePr>
            <a:graphicFrameLocks noGrp="1"/>
          </p:cNvGraphicFramePr>
          <p:nvPr>
            <p:ph idx="1"/>
            <p:extLst>
              <p:ext uri="{D42A27DB-BD31-4B8C-83A1-F6EECF244321}">
                <p14:modId xmlns:p14="http://schemas.microsoft.com/office/powerpoint/2010/main" val="3385727644"/>
              </p:ext>
            </p:extLst>
          </p:nvPr>
        </p:nvGraphicFramePr>
        <p:xfrm>
          <a:off x="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61205887-9406-4F3F-AF48-14D4A444BAC3}"/>
              </a:ext>
            </a:extLst>
          </p:cNvPr>
          <p:cNvSpPr txBox="1"/>
          <p:nvPr/>
        </p:nvSpPr>
        <p:spPr>
          <a:xfrm>
            <a:off x="0" y="1112687"/>
            <a:ext cx="9144000" cy="646331"/>
          </a:xfrm>
          <a:prstGeom prst="rect">
            <a:avLst/>
          </a:prstGeom>
          <a:noFill/>
        </p:spPr>
        <p:txBody>
          <a:bodyPr wrap="square" rtlCol="0">
            <a:spAutoFit/>
          </a:bodyPr>
          <a:lstStyle/>
          <a:p>
            <a:pPr algn="ctr"/>
            <a:r>
              <a:rPr lang="en-US" i="1"/>
              <a:t>Percent of married women age 15-49 with unmet need, met need, and total demand for family planning:</a:t>
            </a:r>
          </a:p>
        </p:txBody>
      </p:sp>
      <p:sp>
        <p:nvSpPr>
          <p:cNvPr id="7" name="TextBox 6">
            <a:extLst>
              <a:ext uri="{FF2B5EF4-FFF2-40B4-BE49-F238E27FC236}">
                <a16:creationId xmlns:a16="http://schemas.microsoft.com/office/drawing/2014/main" id="{BD3F3B38-9D96-4EFA-808F-3F7C6963822E}"/>
              </a:ext>
            </a:extLst>
          </p:cNvPr>
          <p:cNvSpPr txBox="1"/>
          <p:nvPr/>
        </p:nvSpPr>
        <p:spPr>
          <a:xfrm>
            <a:off x="4698427" y="2369516"/>
            <a:ext cx="1796980" cy="369332"/>
          </a:xfrm>
          <a:prstGeom prst="rect">
            <a:avLst/>
          </a:prstGeom>
          <a:noFill/>
        </p:spPr>
        <p:txBody>
          <a:bodyPr wrap="square" rtlCol="0">
            <a:spAutoFit/>
          </a:bodyPr>
          <a:lstStyle/>
          <a:p>
            <a:r>
              <a:rPr lang="en-US" b="1"/>
              <a:t>Total Demand</a:t>
            </a:r>
          </a:p>
        </p:txBody>
      </p:sp>
      <p:sp>
        <p:nvSpPr>
          <p:cNvPr id="4" name="TextBox 3">
            <a:extLst>
              <a:ext uri="{FF2B5EF4-FFF2-40B4-BE49-F238E27FC236}">
                <a16:creationId xmlns:a16="http://schemas.microsoft.com/office/drawing/2014/main" id="{60858D25-F01F-46A7-9521-F3528D3F4617}"/>
              </a:ext>
            </a:extLst>
          </p:cNvPr>
          <p:cNvSpPr txBox="1"/>
          <p:nvPr/>
        </p:nvSpPr>
        <p:spPr>
          <a:xfrm>
            <a:off x="6509757" y="3266501"/>
            <a:ext cx="612949" cy="2215991"/>
          </a:xfrm>
          <a:prstGeom prst="rect">
            <a:avLst/>
          </a:prstGeom>
          <a:noFill/>
        </p:spPr>
        <p:txBody>
          <a:bodyPr wrap="square" rtlCol="0">
            <a:spAutoFit/>
          </a:bodyPr>
          <a:lstStyle/>
          <a:p>
            <a:r>
              <a:rPr lang="en-US" sz="13800"/>
              <a:t>}</a:t>
            </a:r>
          </a:p>
        </p:txBody>
      </p:sp>
      <p:sp>
        <p:nvSpPr>
          <p:cNvPr id="10" name="TextBox 9">
            <a:extLst>
              <a:ext uri="{FF2B5EF4-FFF2-40B4-BE49-F238E27FC236}">
                <a16:creationId xmlns:a16="http://schemas.microsoft.com/office/drawing/2014/main" id="{CE07E9C7-255C-46BF-9426-275416BF89E6}"/>
              </a:ext>
            </a:extLst>
          </p:cNvPr>
          <p:cNvSpPr txBox="1"/>
          <p:nvPr/>
        </p:nvSpPr>
        <p:spPr>
          <a:xfrm>
            <a:off x="7265292" y="4231049"/>
            <a:ext cx="1796980" cy="369332"/>
          </a:xfrm>
          <a:prstGeom prst="rect">
            <a:avLst/>
          </a:prstGeom>
          <a:noFill/>
        </p:spPr>
        <p:txBody>
          <a:bodyPr wrap="square" rtlCol="0">
            <a:spAutoFit/>
          </a:bodyPr>
          <a:lstStyle/>
          <a:p>
            <a:pPr algn="ctr"/>
            <a:r>
              <a:rPr lang="en-US"/>
              <a:t>Demand satisfied</a:t>
            </a:r>
          </a:p>
        </p:txBody>
      </p:sp>
      <p:sp>
        <p:nvSpPr>
          <p:cNvPr id="11" name="TextBox 10">
            <a:extLst>
              <a:ext uri="{FF2B5EF4-FFF2-40B4-BE49-F238E27FC236}">
                <a16:creationId xmlns:a16="http://schemas.microsoft.com/office/drawing/2014/main" id="{96BE5FB4-3748-437C-BF4B-C6BEF41B0629}"/>
              </a:ext>
            </a:extLst>
          </p:cNvPr>
          <p:cNvSpPr txBox="1"/>
          <p:nvPr/>
        </p:nvSpPr>
        <p:spPr>
          <a:xfrm>
            <a:off x="2188014" y="2184850"/>
            <a:ext cx="758757" cy="369332"/>
          </a:xfrm>
          <a:prstGeom prst="rect">
            <a:avLst/>
          </a:prstGeom>
          <a:noFill/>
        </p:spPr>
        <p:txBody>
          <a:bodyPr wrap="square" rtlCol="0">
            <a:spAutoFit/>
          </a:bodyPr>
          <a:lstStyle/>
          <a:p>
            <a:pPr algn="ctr"/>
            <a:r>
              <a:rPr lang="en-US" b="1"/>
              <a:t>79</a:t>
            </a:r>
          </a:p>
        </p:txBody>
      </p:sp>
    </p:spTree>
    <p:extLst>
      <p:ext uri="{BB962C8B-B14F-4D97-AF65-F5344CB8AC3E}">
        <p14:creationId xmlns:p14="http://schemas.microsoft.com/office/powerpoint/2010/main" val="37377377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Content Placeholder 9">
            <a:extLst>
              <a:ext uri="{FF2B5EF4-FFF2-40B4-BE49-F238E27FC236}">
                <a16:creationId xmlns:a16="http://schemas.microsoft.com/office/drawing/2014/main" id="{46241AD1-E23E-40C3-83CC-BCBBCE71E583}"/>
              </a:ext>
            </a:extLst>
          </p:cNvPr>
          <p:cNvGraphicFramePr>
            <a:graphicFrameLocks noGrp="1"/>
          </p:cNvGraphicFramePr>
          <p:nvPr>
            <p:ph idx="1"/>
            <p:extLst>
              <p:ext uri="{D42A27DB-BD31-4B8C-83A1-F6EECF244321}">
                <p14:modId xmlns:p14="http://schemas.microsoft.com/office/powerpoint/2010/main" val="1047493181"/>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le 1"/>
          <p:cNvSpPr>
            <a:spLocks noGrp="1"/>
          </p:cNvSpPr>
          <p:nvPr>
            <p:ph type="title"/>
          </p:nvPr>
        </p:nvSpPr>
        <p:spPr>
          <a:xfrm>
            <a:off x="8731" y="308464"/>
            <a:ext cx="9144000" cy="922789"/>
          </a:xfrm>
        </p:spPr>
        <p:txBody>
          <a:bodyPr>
            <a:normAutofit fontScale="90000"/>
          </a:bodyPr>
          <a:lstStyle/>
          <a:p>
            <a:r>
              <a:rPr lang="en-US"/>
              <a:t>Trends in Use, Need, and Demand for Family Planning</a:t>
            </a:r>
            <a:endParaRPr lang="en-US" noProof="0"/>
          </a:p>
        </p:txBody>
      </p:sp>
      <p:sp>
        <p:nvSpPr>
          <p:cNvPr id="13" name="TextBox 12"/>
          <p:cNvSpPr txBox="1"/>
          <p:nvPr/>
        </p:nvSpPr>
        <p:spPr>
          <a:xfrm>
            <a:off x="8731" y="1228680"/>
            <a:ext cx="9144000" cy="369332"/>
          </a:xfrm>
          <a:prstGeom prst="rect">
            <a:avLst/>
          </a:prstGeom>
          <a:noFill/>
        </p:spPr>
        <p:txBody>
          <a:bodyPr wrap="square" rtlCol="0">
            <a:spAutoFit/>
          </a:bodyPr>
          <a:lstStyle/>
          <a:p>
            <a:pPr algn="ctr"/>
            <a:r>
              <a:rPr lang="en-US" i="1"/>
              <a:t>Percent of married women age 15-49</a:t>
            </a:r>
          </a:p>
        </p:txBody>
      </p:sp>
      <p:sp>
        <p:nvSpPr>
          <p:cNvPr id="3" name="TextBox 2"/>
          <p:cNvSpPr txBox="1"/>
          <p:nvPr/>
        </p:nvSpPr>
        <p:spPr>
          <a:xfrm>
            <a:off x="767423" y="2766811"/>
            <a:ext cx="569378" cy="369332"/>
          </a:xfrm>
          <a:prstGeom prst="rect">
            <a:avLst/>
          </a:prstGeom>
          <a:noFill/>
        </p:spPr>
        <p:txBody>
          <a:bodyPr wrap="square" rtlCol="0">
            <a:spAutoFit/>
          </a:bodyPr>
          <a:lstStyle/>
          <a:p>
            <a:pPr algn="ctr"/>
            <a:r>
              <a:rPr lang="en-US" b="1"/>
              <a:t>67</a:t>
            </a:r>
          </a:p>
        </p:txBody>
      </p:sp>
      <p:sp>
        <p:nvSpPr>
          <p:cNvPr id="6" name="TextBox 5"/>
          <p:cNvSpPr txBox="1"/>
          <p:nvPr/>
        </p:nvSpPr>
        <p:spPr>
          <a:xfrm>
            <a:off x="2352760" y="2397479"/>
            <a:ext cx="758757" cy="369332"/>
          </a:xfrm>
          <a:prstGeom prst="rect">
            <a:avLst/>
          </a:prstGeom>
          <a:noFill/>
        </p:spPr>
        <p:txBody>
          <a:bodyPr wrap="square" rtlCol="0">
            <a:spAutoFit/>
          </a:bodyPr>
          <a:lstStyle/>
          <a:p>
            <a:pPr algn="ctr"/>
            <a:r>
              <a:rPr lang="en-US" b="1"/>
              <a:t>76</a:t>
            </a:r>
          </a:p>
        </p:txBody>
      </p:sp>
      <p:sp>
        <p:nvSpPr>
          <p:cNvPr id="7" name="TextBox 6">
            <a:extLst>
              <a:ext uri="{FF2B5EF4-FFF2-40B4-BE49-F238E27FC236}">
                <a16:creationId xmlns:a16="http://schemas.microsoft.com/office/drawing/2014/main" id="{0FF48B0E-D06E-43FF-A251-3EFC207A3174}"/>
              </a:ext>
            </a:extLst>
          </p:cNvPr>
          <p:cNvSpPr txBox="1"/>
          <p:nvPr/>
        </p:nvSpPr>
        <p:spPr>
          <a:xfrm>
            <a:off x="1562546" y="2582145"/>
            <a:ext cx="666000" cy="369332"/>
          </a:xfrm>
          <a:prstGeom prst="rect">
            <a:avLst/>
          </a:prstGeom>
          <a:noFill/>
        </p:spPr>
        <p:txBody>
          <a:bodyPr wrap="square" rtlCol="0">
            <a:spAutoFit/>
          </a:bodyPr>
          <a:lstStyle/>
          <a:p>
            <a:pPr algn="ctr"/>
            <a:r>
              <a:rPr lang="en-US" b="1"/>
              <a:t>70</a:t>
            </a:r>
          </a:p>
        </p:txBody>
      </p:sp>
      <p:sp>
        <p:nvSpPr>
          <p:cNvPr id="14" name="TextBox 13">
            <a:extLst>
              <a:ext uri="{FF2B5EF4-FFF2-40B4-BE49-F238E27FC236}">
                <a16:creationId xmlns:a16="http://schemas.microsoft.com/office/drawing/2014/main" id="{F3961F2D-7B3E-4E16-AA72-B6B8B9B79C97}"/>
              </a:ext>
            </a:extLst>
          </p:cNvPr>
          <p:cNvSpPr txBox="1"/>
          <p:nvPr/>
        </p:nvSpPr>
        <p:spPr>
          <a:xfrm>
            <a:off x="4112382" y="2343664"/>
            <a:ext cx="758757" cy="369332"/>
          </a:xfrm>
          <a:prstGeom prst="rect">
            <a:avLst/>
          </a:prstGeom>
          <a:noFill/>
        </p:spPr>
        <p:txBody>
          <a:bodyPr wrap="square" rtlCol="0">
            <a:spAutoFit/>
          </a:bodyPr>
          <a:lstStyle/>
          <a:p>
            <a:pPr algn="ctr"/>
            <a:r>
              <a:rPr lang="en-US" b="1"/>
              <a:t>77</a:t>
            </a:r>
          </a:p>
        </p:txBody>
      </p:sp>
      <p:sp>
        <p:nvSpPr>
          <p:cNvPr id="15" name="TextBox 14">
            <a:extLst>
              <a:ext uri="{FF2B5EF4-FFF2-40B4-BE49-F238E27FC236}">
                <a16:creationId xmlns:a16="http://schemas.microsoft.com/office/drawing/2014/main" id="{DEECB628-80F6-420A-976C-D33F160DB4CA}"/>
              </a:ext>
            </a:extLst>
          </p:cNvPr>
          <p:cNvSpPr txBox="1"/>
          <p:nvPr/>
        </p:nvSpPr>
        <p:spPr>
          <a:xfrm>
            <a:off x="5021029" y="2273749"/>
            <a:ext cx="626158" cy="369332"/>
          </a:xfrm>
          <a:prstGeom prst="rect">
            <a:avLst/>
          </a:prstGeom>
          <a:noFill/>
        </p:spPr>
        <p:txBody>
          <a:bodyPr wrap="square" rtlCol="0">
            <a:spAutoFit/>
          </a:bodyPr>
          <a:lstStyle/>
          <a:p>
            <a:pPr algn="ctr"/>
            <a:r>
              <a:rPr lang="en-US" b="1"/>
              <a:t>79</a:t>
            </a:r>
          </a:p>
        </p:txBody>
      </p:sp>
      <p:sp>
        <p:nvSpPr>
          <p:cNvPr id="16" name="TextBox 15">
            <a:extLst>
              <a:ext uri="{FF2B5EF4-FFF2-40B4-BE49-F238E27FC236}">
                <a16:creationId xmlns:a16="http://schemas.microsoft.com/office/drawing/2014/main" id="{D4F7EA10-0495-4CE5-909D-EA0B38E299A3}"/>
              </a:ext>
            </a:extLst>
          </p:cNvPr>
          <p:cNvSpPr txBox="1"/>
          <p:nvPr/>
        </p:nvSpPr>
        <p:spPr>
          <a:xfrm>
            <a:off x="6577674" y="2322240"/>
            <a:ext cx="2019808" cy="369332"/>
          </a:xfrm>
          <a:prstGeom prst="rect">
            <a:avLst/>
          </a:prstGeom>
          <a:noFill/>
        </p:spPr>
        <p:txBody>
          <a:bodyPr wrap="square" rtlCol="0">
            <a:spAutoFit/>
          </a:bodyPr>
          <a:lstStyle/>
          <a:p>
            <a:r>
              <a:rPr lang="en-US" b="1"/>
              <a:t>Total Demand</a:t>
            </a:r>
          </a:p>
        </p:txBody>
      </p:sp>
      <p:sp>
        <p:nvSpPr>
          <p:cNvPr id="4" name="TextBox 3">
            <a:extLst>
              <a:ext uri="{FF2B5EF4-FFF2-40B4-BE49-F238E27FC236}">
                <a16:creationId xmlns:a16="http://schemas.microsoft.com/office/drawing/2014/main" id="{BA9A9C80-304D-29CC-D268-4567EFF6ACA7}"/>
              </a:ext>
            </a:extLst>
          </p:cNvPr>
          <p:cNvSpPr txBox="1"/>
          <p:nvPr/>
        </p:nvSpPr>
        <p:spPr>
          <a:xfrm>
            <a:off x="3232571" y="2506906"/>
            <a:ext cx="758757" cy="369332"/>
          </a:xfrm>
          <a:prstGeom prst="rect">
            <a:avLst/>
          </a:prstGeom>
          <a:noFill/>
        </p:spPr>
        <p:txBody>
          <a:bodyPr wrap="square" rtlCol="0">
            <a:spAutoFit/>
          </a:bodyPr>
          <a:lstStyle/>
          <a:p>
            <a:pPr algn="ctr"/>
            <a:r>
              <a:rPr lang="en-US" b="1"/>
              <a:t>73</a:t>
            </a:r>
          </a:p>
        </p:txBody>
      </p:sp>
    </p:spTree>
    <p:extLst>
      <p:ext uri="{BB962C8B-B14F-4D97-AF65-F5344CB8AC3E}">
        <p14:creationId xmlns:p14="http://schemas.microsoft.com/office/powerpoint/2010/main" val="1838694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a:t>Childhood Mortality Rates</a:t>
            </a:r>
          </a:p>
        </p:txBody>
      </p:sp>
      <p:graphicFrame>
        <p:nvGraphicFramePr>
          <p:cNvPr id="13" name="Content Placeholder 12"/>
          <p:cNvGraphicFramePr>
            <a:graphicFrameLocks noGrp="1"/>
          </p:cNvGraphicFramePr>
          <p:nvPr>
            <p:ph idx="1"/>
            <p:extLst>
              <p:ext uri="{D42A27DB-BD31-4B8C-83A1-F6EECF244321}">
                <p14:modId xmlns:p14="http://schemas.microsoft.com/office/powerpoint/2010/main" val="2033931855"/>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F3EF88A6-089E-4AC0-9F48-31B77CF85BF5}"/>
              </a:ext>
            </a:extLst>
          </p:cNvPr>
          <p:cNvSpPr txBox="1"/>
          <p:nvPr/>
        </p:nvSpPr>
        <p:spPr>
          <a:xfrm>
            <a:off x="8731" y="922789"/>
            <a:ext cx="9144000" cy="369332"/>
          </a:xfrm>
          <a:prstGeom prst="rect">
            <a:avLst/>
          </a:prstGeom>
          <a:noFill/>
        </p:spPr>
        <p:txBody>
          <a:bodyPr wrap="square" rtlCol="0">
            <a:spAutoFit/>
          </a:bodyPr>
          <a:lstStyle/>
          <a:p>
            <a:pPr algn="ctr"/>
            <a:r>
              <a:rPr lang="en-US" i="1"/>
              <a:t>Deaths per 1,000 live births for the 5-year period before the survey</a:t>
            </a:r>
          </a:p>
        </p:txBody>
      </p:sp>
    </p:spTree>
    <p:extLst>
      <p:ext uri="{BB962C8B-B14F-4D97-AF65-F5344CB8AC3E}">
        <p14:creationId xmlns:p14="http://schemas.microsoft.com/office/powerpoint/2010/main" val="5669859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11">
            <a:extLst>
              <a:ext uri="{FF2B5EF4-FFF2-40B4-BE49-F238E27FC236}">
                <a16:creationId xmlns:a16="http://schemas.microsoft.com/office/drawing/2014/main" id="{AD67A3C6-4B48-44C6-BB41-1EEEA19B5AF7}"/>
              </a:ext>
            </a:extLst>
          </p:cNvPr>
          <p:cNvGraphicFramePr>
            <a:graphicFrameLocks noGrp="1"/>
          </p:cNvGraphicFramePr>
          <p:nvPr>
            <p:ph idx="1"/>
            <p:extLst>
              <p:ext uri="{D42A27DB-BD31-4B8C-83A1-F6EECF244321}">
                <p14:modId xmlns:p14="http://schemas.microsoft.com/office/powerpoint/2010/main" val="3099445414"/>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7" name="Title 6">
            <a:extLst>
              <a:ext uri="{FF2B5EF4-FFF2-40B4-BE49-F238E27FC236}">
                <a16:creationId xmlns:a16="http://schemas.microsoft.com/office/drawing/2014/main" id="{D116DA7F-826D-4B15-8222-5458E5289D95}"/>
              </a:ext>
            </a:extLst>
          </p:cNvPr>
          <p:cNvSpPr>
            <a:spLocks noGrp="1"/>
          </p:cNvSpPr>
          <p:nvPr>
            <p:ph type="title"/>
          </p:nvPr>
        </p:nvSpPr>
        <p:spPr>
          <a:xfrm>
            <a:off x="0" y="0"/>
            <a:ext cx="9144000" cy="1155560"/>
          </a:xfrm>
        </p:spPr>
        <p:txBody>
          <a:bodyPr>
            <a:normAutofit/>
          </a:bodyPr>
          <a:lstStyle/>
          <a:p>
            <a:r>
              <a:rPr lang="en-US"/>
              <a:t>Trends in Childhood Mortality</a:t>
            </a:r>
            <a:endParaRPr lang="en-US" noProof="0"/>
          </a:p>
        </p:txBody>
      </p:sp>
      <p:sp>
        <p:nvSpPr>
          <p:cNvPr id="9" name="TextBox 8">
            <a:extLst>
              <a:ext uri="{FF2B5EF4-FFF2-40B4-BE49-F238E27FC236}">
                <a16:creationId xmlns:a16="http://schemas.microsoft.com/office/drawing/2014/main" id="{9D171A47-3956-4F3E-AB60-06CAC2954A3E}"/>
              </a:ext>
            </a:extLst>
          </p:cNvPr>
          <p:cNvSpPr txBox="1"/>
          <p:nvPr/>
        </p:nvSpPr>
        <p:spPr>
          <a:xfrm>
            <a:off x="8963" y="1062879"/>
            <a:ext cx="9144000" cy="369332"/>
          </a:xfrm>
          <a:prstGeom prst="rect">
            <a:avLst/>
          </a:prstGeom>
          <a:noFill/>
        </p:spPr>
        <p:txBody>
          <a:bodyPr wrap="square" rtlCol="0">
            <a:spAutoFit/>
          </a:bodyPr>
          <a:lstStyle/>
          <a:p>
            <a:pPr algn="ctr"/>
            <a:r>
              <a:rPr lang="en-US" i="1"/>
              <a:t>Deaths per 1,000 live births for the 5-year period before the survey</a:t>
            </a:r>
          </a:p>
        </p:txBody>
      </p:sp>
      <p:sp>
        <p:nvSpPr>
          <p:cNvPr id="13" name="TextBox 12">
            <a:extLst>
              <a:ext uri="{FF2B5EF4-FFF2-40B4-BE49-F238E27FC236}">
                <a16:creationId xmlns:a16="http://schemas.microsoft.com/office/drawing/2014/main" id="{8DED80D5-4A0F-40DF-9A5F-85DE260107D2}"/>
              </a:ext>
            </a:extLst>
          </p:cNvPr>
          <p:cNvSpPr txBox="1"/>
          <p:nvPr/>
        </p:nvSpPr>
        <p:spPr>
          <a:xfrm>
            <a:off x="962969" y="2864741"/>
            <a:ext cx="2893925" cy="369332"/>
          </a:xfrm>
          <a:prstGeom prst="rect">
            <a:avLst/>
          </a:prstGeom>
          <a:noFill/>
        </p:spPr>
        <p:txBody>
          <a:bodyPr wrap="square" rtlCol="0">
            <a:spAutoFit/>
          </a:bodyPr>
          <a:lstStyle/>
          <a:p>
            <a:r>
              <a:rPr lang="en-US" b="1">
                <a:solidFill>
                  <a:schemeClr val="accent2"/>
                </a:solidFill>
              </a:rPr>
              <a:t>Under-5 mortality</a:t>
            </a:r>
          </a:p>
        </p:txBody>
      </p:sp>
      <p:sp>
        <p:nvSpPr>
          <p:cNvPr id="14" name="TextBox 13">
            <a:extLst>
              <a:ext uri="{FF2B5EF4-FFF2-40B4-BE49-F238E27FC236}">
                <a16:creationId xmlns:a16="http://schemas.microsoft.com/office/drawing/2014/main" id="{063A2022-2BB1-4EB8-AFB6-2640C5D81848}"/>
              </a:ext>
            </a:extLst>
          </p:cNvPr>
          <p:cNvSpPr txBox="1"/>
          <p:nvPr/>
        </p:nvSpPr>
        <p:spPr>
          <a:xfrm>
            <a:off x="1482523" y="4719302"/>
            <a:ext cx="2110155" cy="369332"/>
          </a:xfrm>
          <a:prstGeom prst="rect">
            <a:avLst/>
          </a:prstGeom>
          <a:noFill/>
        </p:spPr>
        <p:txBody>
          <a:bodyPr wrap="square" rtlCol="0">
            <a:spAutoFit/>
          </a:bodyPr>
          <a:lstStyle/>
          <a:p>
            <a:r>
              <a:rPr lang="en-US" b="1">
                <a:solidFill>
                  <a:schemeClr val="accent3"/>
                </a:solidFill>
              </a:rPr>
              <a:t>Infant mortality</a:t>
            </a:r>
          </a:p>
        </p:txBody>
      </p:sp>
      <p:sp>
        <p:nvSpPr>
          <p:cNvPr id="15" name="TextBox 14">
            <a:extLst>
              <a:ext uri="{FF2B5EF4-FFF2-40B4-BE49-F238E27FC236}">
                <a16:creationId xmlns:a16="http://schemas.microsoft.com/office/drawing/2014/main" id="{714FF175-CD7E-4445-8F79-3075240E2794}"/>
              </a:ext>
            </a:extLst>
          </p:cNvPr>
          <p:cNvSpPr txBox="1"/>
          <p:nvPr/>
        </p:nvSpPr>
        <p:spPr>
          <a:xfrm>
            <a:off x="1482523" y="5717459"/>
            <a:ext cx="2551048" cy="369332"/>
          </a:xfrm>
          <a:prstGeom prst="rect">
            <a:avLst/>
          </a:prstGeom>
          <a:noFill/>
        </p:spPr>
        <p:txBody>
          <a:bodyPr wrap="square" rtlCol="0">
            <a:spAutoFit/>
          </a:bodyPr>
          <a:lstStyle/>
          <a:p>
            <a:r>
              <a:rPr lang="en-US" b="1">
                <a:solidFill>
                  <a:schemeClr val="accent6"/>
                </a:solidFill>
              </a:rPr>
              <a:t>Neonatal mortality</a:t>
            </a:r>
          </a:p>
        </p:txBody>
      </p:sp>
    </p:spTree>
    <p:extLst>
      <p:ext uri="{BB962C8B-B14F-4D97-AF65-F5344CB8AC3E}">
        <p14:creationId xmlns:p14="http://schemas.microsoft.com/office/powerpoint/2010/main" val="21918716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649040"/>
          </a:xfrm>
        </p:spPr>
        <p:txBody>
          <a:bodyPr>
            <a:normAutofit/>
          </a:bodyPr>
          <a:lstStyle/>
          <a:p>
            <a:r>
              <a:rPr lang="en-US" sz="3600" noProof="0"/>
              <a:t>Maternal Care</a:t>
            </a:r>
          </a:p>
        </p:txBody>
      </p:sp>
      <p:graphicFrame>
        <p:nvGraphicFramePr>
          <p:cNvPr id="9" name="Content Placeholder 8">
            <a:extLst>
              <a:ext uri="{FF2B5EF4-FFF2-40B4-BE49-F238E27FC236}">
                <a16:creationId xmlns:a16="http://schemas.microsoft.com/office/drawing/2014/main" id="{A6711666-464C-4658-8F96-6DB75E9D9AA6}"/>
              </a:ext>
            </a:extLst>
          </p:cNvPr>
          <p:cNvGraphicFramePr>
            <a:graphicFrameLocks noGrp="1"/>
          </p:cNvGraphicFramePr>
          <p:nvPr>
            <p:ph idx="1"/>
            <p:extLst>
              <p:ext uri="{D42A27DB-BD31-4B8C-83A1-F6EECF244321}">
                <p14:modId xmlns:p14="http://schemas.microsoft.com/office/powerpoint/2010/main" val="360217989"/>
              </p:ext>
            </p:extLst>
          </p:nvPr>
        </p:nvGraphicFramePr>
        <p:xfrm>
          <a:off x="80386" y="1632107"/>
          <a:ext cx="8872695" cy="4737798"/>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a:extLst>
              <a:ext uri="{FF2B5EF4-FFF2-40B4-BE49-F238E27FC236}">
                <a16:creationId xmlns:a16="http://schemas.microsoft.com/office/drawing/2014/main" id="{C36AEEA0-15E3-4C42-A344-1AD10BD8A313}"/>
              </a:ext>
            </a:extLst>
          </p:cNvPr>
          <p:cNvSpPr txBox="1"/>
          <p:nvPr/>
        </p:nvSpPr>
        <p:spPr>
          <a:xfrm>
            <a:off x="0" y="555455"/>
            <a:ext cx="9144000" cy="369332"/>
          </a:xfrm>
          <a:prstGeom prst="rect">
            <a:avLst/>
          </a:prstGeom>
          <a:noFill/>
        </p:spPr>
        <p:txBody>
          <a:bodyPr wrap="square" rtlCol="0">
            <a:spAutoFit/>
          </a:bodyPr>
          <a:lstStyle/>
          <a:p>
            <a:pPr algn="ctr"/>
            <a:r>
              <a:rPr lang="en-US" i="1"/>
              <a:t>In the 2 years preceding the survey</a:t>
            </a:r>
          </a:p>
        </p:txBody>
      </p:sp>
      <p:grpSp>
        <p:nvGrpSpPr>
          <p:cNvPr id="21" name="Group 20">
            <a:extLst>
              <a:ext uri="{FF2B5EF4-FFF2-40B4-BE49-F238E27FC236}">
                <a16:creationId xmlns:a16="http://schemas.microsoft.com/office/drawing/2014/main" id="{B2BF7566-7C29-4875-90AE-79DC384BE25C}"/>
              </a:ext>
            </a:extLst>
          </p:cNvPr>
          <p:cNvGrpSpPr/>
          <p:nvPr/>
        </p:nvGrpSpPr>
        <p:grpSpPr>
          <a:xfrm>
            <a:off x="0" y="1179365"/>
            <a:ext cx="4742822" cy="646331"/>
            <a:chOff x="0" y="1208335"/>
            <a:chExt cx="4742822" cy="646331"/>
          </a:xfrm>
        </p:grpSpPr>
        <p:sp>
          <p:nvSpPr>
            <p:cNvPr id="8" name="TextBox 7"/>
            <p:cNvSpPr txBox="1"/>
            <p:nvPr/>
          </p:nvSpPr>
          <p:spPr>
            <a:xfrm>
              <a:off x="0" y="1208335"/>
              <a:ext cx="4742822" cy="646331"/>
            </a:xfrm>
            <a:prstGeom prst="rect">
              <a:avLst/>
            </a:prstGeom>
            <a:noFill/>
          </p:spPr>
          <p:txBody>
            <a:bodyPr wrap="square" rtlCol="0">
              <a:spAutoFit/>
            </a:bodyPr>
            <a:lstStyle/>
            <a:p>
              <a:pPr algn="ctr"/>
              <a:r>
                <a:rPr lang="en-US" i="1"/>
                <a:t>Percent of women age 15-49 who had a live birth and/or a stillbirth</a:t>
              </a:r>
            </a:p>
          </p:txBody>
        </p:sp>
        <p:cxnSp>
          <p:nvCxnSpPr>
            <p:cNvPr id="15" name="Straight Connector 14">
              <a:extLst>
                <a:ext uri="{FF2B5EF4-FFF2-40B4-BE49-F238E27FC236}">
                  <a16:creationId xmlns:a16="http://schemas.microsoft.com/office/drawing/2014/main" id="{6EF73F4D-338D-4876-A933-7E014A81617E}"/>
                </a:ext>
              </a:extLst>
            </p:cNvPr>
            <p:cNvCxnSpPr/>
            <p:nvPr/>
          </p:nvCxnSpPr>
          <p:spPr>
            <a:xfrm flipV="1">
              <a:off x="190919" y="1828800"/>
              <a:ext cx="4350936" cy="1004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1C68486C-4950-456F-A35F-8467266EC08A}"/>
              </a:ext>
            </a:extLst>
          </p:cNvPr>
          <p:cNvGrpSpPr/>
          <p:nvPr/>
        </p:nvGrpSpPr>
        <p:grpSpPr>
          <a:xfrm>
            <a:off x="5707465" y="1179365"/>
            <a:ext cx="3245616" cy="646331"/>
            <a:chOff x="5707465" y="1222768"/>
            <a:chExt cx="3245616" cy="646331"/>
          </a:xfrm>
        </p:grpSpPr>
        <p:sp>
          <p:nvSpPr>
            <p:cNvPr id="13" name="TextBox 12">
              <a:extLst>
                <a:ext uri="{FF2B5EF4-FFF2-40B4-BE49-F238E27FC236}">
                  <a16:creationId xmlns:a16="http://schemas.microsoft.com/office/drawing/2014/main" id="{FF8044F0-CEAC-4A1B-B729-595B5975B95B}"/>
                </a:ext>
              </a:extLst>
            </p:cNvPr>
            <p:cNvSpPr txBox="1"/>
            <p:nvPr/>
          </p:nvSpPr>
          <p:spPr>
            <a:xfrm>
              <a:off x="5707465" y="1222768"/>
              <a:ext cx="3165230" cy="646331"/>
            </a:xfrm>
            <a:prstGeom prst="rect">
              <a:avLst/>
            </a:prstGeom>
            <a:noFill/>
          </p:spPr>
          <p:txBody>
            <a:bodyPr wrap="square" rtlCol="0">
              <a:spAutoFit/>
            </a:bodyPr>
            <a:lstStyle/>
            <a:p>
              <a:pPr algn="ctr"/>
              <a:r>
                <a:rPr lang="en-US" i="1"/>
                <a:t>Percent of live births and stillbirths</a:t>
              </a:r>
            </a:p>
          </p:txBody>
        </p:sp>
        <p:cxnSp>
          <p:nvCxnSpPr>
            <p:cNvPr id="16" name="Straight Connector 15">
              <a:extLst>
                <a:ext uri="{FF2B5EF4-FFF2-40B4-BE49-F238E27FC236}">
                  <a16:creationId xmlns:a16="http://schemas.microsoft.com/office/drawing/2014/main" id="{816E3119-55B8-48C5-9D80-A917F3A5FA8B}"/>
                </a:ext>
              </a:extLst>
            </p:cNvPr>
            <p:cNvCxnSpPr>
              <a:cxnSpLocks/>
            </p:cNvCxnSpPr>
            <p:nvPr/>
          </p:nvCxnSpPr>
          <p:spPr>
            <a:xfrm flipV="1">
              <a:off x="5707465" y="1832078"/>
              <a:ext cx="3245616" cy="749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4E9DF0DF-1C91-47F1-8201-D6671485EBBC}"/>
              </a:ext>
            </a:extLst>
          </p:cNvPr>
          <p:cNvSpPr txBox="1"/>
          <p:nvPr/>
        </p:nvSpPr>
        <p:spPr>
          <a:xfrm>
            <a:off x="0" y="6334780"/>
            <a:ext cx="9144000" cy="307777"/>
          </a:xfrm>
          <a:prstGeom prst="rect">
            <a:avLst/>
          </a:prstGeom>
          <a:noFill/>
        </p:spPr>
        <p:txBody>
          <a:bodyPr wrap="square" rtlCol="0">
            <a:spAutoFit/>
          </a:bodyPr>
          <a:lstStyle/>
          <a:p>
            <a:r>
              <a:rPr lang="en-US" sz="1400"/>
              <a:t>*Skilled provider includes doctor and nurse/midwife.</a:t>
            </a:r>
          </a:p>
        </p:txBody>
      </p:sp>
    </p:spTree>
    <p:extLst>
      <p:ext uri="{BB962C8B-B14F-4D97-AF65-F5344CB8AC3E}">
        <p14:creationId xmlns:p14="http://schemas.microsoft.com/office/powerpoint/2010/main" val="104049024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a:t>Trends in Assistance during Delivery</a:t>
            </a:r>
          </a:p>
        </p:txBody>
      </p:sp>
      <p:graphicFrame>
        <p:nvGraphicFramePr>
          <p:cNvPr id="10" name="Content Placeholder 9">
            <a:extLst>
              <a:ext uri="{FF2B5EF4-FFF2-40B4-BE49-F238E27FC236}">
                <a16:creationId xmlns:a16="http://schemas.microsoft.com/office/drawing/2014/main" id="{C751B35E-1F1F-47E9-B818-E9D691FD64C8}"/>
              </a:ext>
            </a:extLst>
          </p:cNvPr>
          <p:cNvGraphicFramePr>
            <a:graphicFrameLocks noGrp="1"/>
          </p:cNvGraphicFramePr>
          <p:nvPr>
            <p:ph idx="1"/>
            <p:extLst>
              <p:ext uri="{D42A27DB-BD31-4B8C-83A1-F6EECF244321}">
                <p14:modId xmlns:p14="http://schemas.microsoft.com/office/powerpoint/2010/main" val="9554564"/>
              </p:ext>
            </p:extLst>
          </p:nvPr>
        </p:nvGraphicFramePr>
        <p:xfrm>
          <a:off x="448468" y="1292121"/>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247D3C45-B6C8-40E2-8B42-2083C9B0013D}"/>
              </a:ext>
            </a:extLst>
          </p:cNvPr>
          <p:cNvSpPr txBox="1"/>
          <p:nvPr/>
        </p:nvSpPr>
        <p:spPr>
          <a:xfrm>
            <a:off x="0" y="922789"/>
            <a:ext cx="9144000" cy="369332"/>
          </a:xfrm>
          <a:prstGeom prst="rect">
            <a:avLst/>
          </a:prstGeom>
          <a:noFill/>
        </p:spPr>
        <p:txBody>
          <a:bodyPr wrap="square" rtlCol="0">
            <a:spAutoFit/>
          </a:bodyPr>
          <a:lstStyle/>
          <a:p>
            <a:pPr algn="ctr"/>
            <a:r>
              <a:rPr lang="en-US" i="1"/>
              <a:t>Percent of live births in the 2 years preceding the survey assisted by a skilled provider*</a:t>
            </a:r>
          </a:p>
        </p:txBody>
      </p:sp>
      <p:sp>
        <p:nvSpPr>
          <p:cNvPr id="5" name="TextBox 4">
            <a:extLst>
              <a:ext uri="{FF2B5EF4-FFF2-40B4-BE49-F238E27FC236}">
                <a16:creationId xmlns:a16="http://schemas.microsoft.com/office/drawing/2014/main" id="{9682541C-4EE2-4040-B262-EBFCAD2E3192}"/>
              </a:ext>
            </a:extLst>
          </p:cNvPr>
          <p:cNvSpPr txBox="1"/>
          <p:nvPr/>
        </p:nvSpPr>
        <p:spPr>
          <a:xfrm>
            <a:off x="0" y="6550223"/>
            <a:ext cx="9144000" cy="307777"/>
          </a:xfrm>
          <a:prstGeom prst="rect">
            <a:avLst/>
          </a:prstGeom>
          <a:noFill/>
        </p:spPr>
        <p:txBody>
          <a:bodyPr wrap="square" rtlCol="0">
            <a:spAutoFit/>
          </a:bodyPr>
          <a:lstStyle/>
          <a:p>
            <a:r>
              <a:rPr lang="en-US" sz="1400"/>
              <a:t>*Skilled provider includes doctor and nurse/midwife.</a:t>
            </a:r>
          </a:p>
        </p:txBody>
      </p:sp>
    </p:spTree>
    <p:extLst>
      <p:ext uri="{BB962C8B-B14F-4D97-AF65-F5344CB8AC3E}">
        <p14:creationId xmlns:p14="http://schemas.microsoft.com/office/powerpoint/2010/main" val="46077930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803868"/>
          </a:xfrm>
        </p:spPr>
        <p:txBody>
          <a:bodyPr>
            <a:normAutofit/>
          </a:bodyPr>
          <a:lstStyle/>
          <a:p>
            <a:r>
              <a:rPr lang="en-US" noProof="0"/>
              <a:t>Vaccinations</a:t>
            </a:r>
          </a:p>
        </p:txBody>
      </p:sp>
      <p:sp>
        <p:nvSpPr>
          <p:cNvPr id="3" name="TextBox 2">
            <a:extLst>
              <a:ext uri="{FF2B5EF4-FFF2-40B4-BE49-F238E27FC236}">
                <a16:creationId xmlns:a16="http://schemas.microsoft.com/office/drawing/2014/main" id="{BA47BE61-33D7-4F6C-8FB8-40F22698400A}"/>
              </a:ext>
            </a:extLst>
          </p:cNvPr>
          <p:cNvSpPr txBox="1"/>
          <p:nvPr/>
        </p:nvSpPr>
        <p:spPr>
          <a:xfrm>
            <a:off x="275417" y="857044"/>
            <a:ext cx="4130329" cy="3785652"/>
          </a:xfrm>
          <a:prstGeom prst="rect">
            <a:avLst/>
          </a:prstGeom>
          <a:noFill/>
        </p:spPr>
        <p:txBody>
          <a:bodyPr wrap="square" rtlCol="0">
            <a:spAutoFit/>
          </a:bodyPr>
          <a:lstStyle/>
          <a:p>
            <a:r>
              <a:rPr lang="en-US" sz="2400" b="1"/>
              <a:t>A child age 12-23 months is considered fully vaccinated (basic antigens), if the child has received:</a:t>
            </a:r>
          </a:p>
          <a:p>
            <a:endParaRPr lang="en-US" sz="2400" b="1"/>
          </a:p>
          <a:p>
            <a:pPr marL="285750" indent="-285750">
              <a:buFont typeface="Arial" panose="020B0604020202020204" pitchFamily="34" charset="0"/>
              <a:buChar char="•"/>
            </a:pPr>
            <a:r>
              <a:rPr lang="en-US" sz="2400"/>
              <a:t>BCG</a:t>
            </a:r>
          </a:p>
          <a:p>
            <a:pPr marL="285750" indent="-285750">
              <a:buFont typeface="Arial" panose="020B0604020202020204" pitchFamily="34" charset="0"/>
              <a:buChar char="•"/>
            </a:pPr>
            <a:r>
              <a:rPr lang="en-US" sz="2400"/>
              <a:t>3 doses of DPT-</a:t>
            </a:r>
            <a:r>
              <a:rPr lang="en-US" sz="2400" err="1"/>
              <a:t>HepB</a:t>
            </a:r>
            <a:r>
              <a:rPr lang="en-US" sz="2400"/>
              <a:t>-</a:t>
            </a:r>
            <a:r>
              <a:rPr lang="en-US" sz="2400" err="1"/>
              <a:t>HiB</a:t>
            </a:r>
            <a:endParaRPr lang="en-US" sz="2400"/>
          </a:p>
          <a:p>
            <a:pPr marL="285750" indent="-285750">
              <a:buFont typeface="Arial" panose="020B0604020202020204" pitchFamily="34" charset="0"/>
              <a:buChar char="•"/>
            </a:pPr>
            <a:r>
              <a:rPr lang="en-US" sz="2400"/>
              <a:t>3 doses of polio vaccine</a:t>
            </a:r>
          </a:p>
          <a:p>
            <a:pPr marL="285750" indent="-285750">
              <a:buFont typeface="Arial" panose="020B0604020202020204" pitchFamily="34" charset="0"/>
              <a:buChar char="•"/>
            </a:pPr>
            <a:r>
              <a:rPr lang="en-US" sz="2400"/>
              <a:t>1 dose of measles-rubella vaccine</a:t>
            </a:r>
          </a:p>
        </p:txBody>
      </p:sp>
      <p:sp>
        <p:nvSpPr>
          <p:cNvPr id="6" name="TextBox 5">
            <a:extLst>
              <a:ext uri="{FF2B5EF4-FFF2-40B4-BE49-F238E27FC236}">
                <a16:creationId xmlns:a16="http://schemas.microsoft.com/office/drawing/2014/main" id="{4DEEE490-5A22-4889-963C-55BDF60ED449}"/>
              </a:ext>
            </a:extLst>
          </p:cNvPr>
          <p:cNvSpPr txBox="1"/>
          <p:nvPr/>
        </p:nvSpPr>
        <p:spPr>
          <a:xfrm>
            <a:off x="4572000" y="857044"/>
            <a:ext cx="4475018" cy="6001643"/>
          </a:xfrm>
          <a:prstGeom prst="rect">
            <a:avLst/>
          </a:prstGeom>
          <a:noFill/>
        </p:spPr>
        <p:txBody>
          <a:bodyPr wrap="square" rtlCol="0">
            <a:spAutoFit/>
          </a:bodyPr>
          <a:lstStyle/>
          <a:p>
            <a:r>
              <a:rPr lang="en-US" sz="2400" b="1"/>
              <a:t>A child age 12-23 months is considered fully vaccinated (according to the Zimbabwe  national schedule), if the child has received:</a:t>
            </a:r>
          </a:p>
          <a:p>
            <a:pPr marL="285750" indent="-285750">
              <a:buFont typeface="Arial" panose="020B0604020202020204" pitchFamily="34" charset="0"/>
              <a:buChar char="•"/>
            </a:pPr>
            <a:r>
              <a:rPr lang="en-US" sz="2400"/>
              <a:t>BCG</a:t>
            </a:r>
          </a:p>
          <a:p>
            <a:pPr marL="285750" indent="-285750">
              <a:buFont typeface="Arial" panose="020B0604020202020204" pitchFamily="34" charset="0"/>
              <a:buChar char="•"/>
            </a:pPr>
            <a:r>
              <a:rPr lang="en-US" sz="2400"/>
              <a:t>3 doses of DPT-</a:t>
            </a:r>
            <a:r>
              <a:rPr lang="en-US" sz="2400" err="1"/>
              <a:t>HepB</a:t>
            </a:r>
            <a:r>
              <a:rPr lang="en-US" sz="2400"/>
              <a:t>-</a:t>
            </a:r>
            <a:r>
              <a:rPr lang="en-US" sz="2400" err="1"/>
              <a:t>HiB</a:t>
            </a:r>
            <a:endParaRPr lang="en-US" sz="2400"/>
          </a:p>
          <a:p>
            <a:pPr marL="285750" indent="-285750">
              <a:buFont typeface="Arial" panose="020B0604020202020204" pitchFamily="34" charset="0"/>
              <a:buChar char="•"/>
            </a:pPr>
            <a:r>
              <a:rPr lang="en-US" sz="2400"/>
              <a:t>3 doses of oral polio vaccine (OPV)</a:t>
            </a:r>
          </a:p>
          <a:p>
            <a:pPr marL="285750" indent="-285750">
              <a:buFont typeface="Arial" panose="020B0604020202020204" pitchFamily="34" charset="0"/>
              <a:buChar char="•"/>
            </a:pPr>
            <a:r>
              <a:rPr lang="en-US" sz="2400"/>
              <a:t>2 doses of inactivated polio vaccine (IPV)</a:t>
            </a:r>
          </a:p>
          <a:p>
            <a:pPr marL="285750" indent="-285750">
              <a:buFont typeface="Arial" panose="020B0604020202020204" pitchFamily="34" charset="0"/>
              <a:buChar char="•"/>
            </a:pPr>
            <a:r>
              <a:rPr lang="en-US" sz="2400"/>
              <a:t>3 doses of pneumococcal vaccine</a:t>
            </a:r>
          </a:p>
          <a:p>
            <a:pPr marL="285750" indent="-285750">
              <a:buFont typeface="Arial" panose="020B0604020202020204" pitchFamily="34" charset="0"/>
              <a:buChar char="•"/>
            </a:pPr>
            <a:r>
              <a:rPr lang="en-US" sz="2400"/>
              <a:t>2 doses of rotavirus vaccine</a:t>
            </a:r>
          </a:p>
          <a:p>
            <a:pPr marL="285750" indent="-285750">
              <a:buFont typeface="Arial" panose="020B0604020202020204" pitchFamily="34" charset="0"/>
              <a:buChar char="•"/>
            </a:pPr>
            <a:r>
              <a:rPr lang="en-US" sz="2400"/>
              <a:t>1 dose of measles-rubella vaccine</a:t>
            </a:r>
          </a:p>
        </p:txBody>
      </p:sp>
    </p:spTree>
    <p:extLst>
      <p:ext uri="{BB962C8B-B14F-4D97-AF65-F5344CB8AC3E}">
        <p14:creationId xmlns:p14="http://schemas.microsoft.com/office/powerpoint/2010/main" val="21970784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The Survey</a:t>
            </a:r>
          </a:p>
        </p:txBody>
      </p:sp>
      <p:sp>
        <p:nvSpPr>
          <p:cNvPr id="3" name="Content Placeholder 2"/>
          <p:cNvSpPr>
            <a:spLocks noGrp="1"/>
          </p:cNvSpPr>
          <p:nvPr>
            <p:ph idx="1"/>
          </p:nvPr>
        </p:nvSpPr>
        <p:spPr>
          <a:xfrm>
            <a:off x="457200" y="1595438"/>
            <a:ext cx="8247063" cy="3735319"/>
          </a:xfrm>
        </p:spPr>
        <p:txBody>
          <a:bodyPr>
            <a:normAutofit/>
          </a:bodyPr>
          <a:lstStyle/>
          <a:p>
            <a:r>
              <a:rPr lang="en-US" noProof="0"/>
              <a:t>The 2023-24 ZDHS is the 7th demographic and health survey conducted in Zimbabwe since 1988 as part of The DHS Program. </a:t>
            </a:r>
          </a:p>
          <a:p>
            <a:r>
              <a:rPr lang="en-US" noProof="0"/>
              <a:t>The 2023-24 ZDHS is designed to provide estimates at the national </a:t>
            </a:r>
            <a:r>
              <a:rPr lang="en-US"/>
              <a:t>level, rural, and urban areas</a:t>
            </a:r>
            <a:r>
              <a:rPr lang="en-US" noProof="0"/>
              <a:t>.</a:t>
            </a:r>
          </a:p>
        </p:txBody>
      </p:sp>
    </p:spTree>
    <p:extLst>
      <p:ext uri="{BB962C8B-B14F-4D97-AF65-F5344CB8AC3E}">
        <p14:creationId xmlns:p14="http://schemas.microsoft.com/office/powerpoint/2010/main" val="1443189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19429"/>
          </a:xfrm>
        </p:spPr>
        <p:txBody>
          <a:bodyPr>
            <a:normAutofit/>
          </a:bodyPr>
          <a:lstStyle/>
          <a:p>
            <a:r>
              <a:rPr lang="en-US" noProof="0"/>
              <a:t>Vaccination Coverage</a:t>
            </a:r>
          </a:p>
        </p:txBody>
      </p:sp>
      <p:graphicFrame>
        <p:nvGraphicFramePr>
          <p:cNvPr id="19" name="Content Placeholder 18">
            <a:extLst>
              <a:ext uri="{FF2B5EF4-FFF2-40B4-BE49-F238E27FC236}">
                <a16:creationId xmlns:a16="http://schemas.microsoft.com/office/drawing/2014/main" id="{ED92B708-175F-48C2-B551-C8D579D0D32F}"/>
              </a:ext>
            </a:extLst>
          </p:cNvPr>
          <p:cNvGraphicFramePr>
            <a:graphicFrameLocks noGrp="1"/>
          </p:cNvGraphicFramePr>
          <p:nvPr>
            <p:ph idx="1"/>
            <p:extLst>
              <p:ext uri="{D42A27DB-BD31-4B8C-83A1-F6EECF244321}">
                <p14:modId xmlns:p14="http://schemas.microsoft.com/office/powerpoint/2010/main" val="2421295913"/>
              </p:ext>
            </p:extLst>
          </p:nvPr>
        </p:nvGraphicFramePr>
        <p:xfrm>
          <a:off x="261258" y="1595438"/>
          <a:ext cx="8721968"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20" name="TextBox 19">
            <a:extLst>
              <a:ext uri="{FF2B5EF4-FFF2-40B4-BE49-F238E27FC236}">
                <a16:creationId xmlns:a16="http://schemas.microsoft.com/office/drawing/2014/main" id="{7A3B8135-C4B2-4092-88BD-18DDB7CBE612}"/>
              </a:ext>
            </a:extLst>
          </p:cNvPr>
          <p:cNvSpPr txBox="1"/>
          <p:nvPr/>
        </p:nvSpPr>
        <p:spPr>
          <a:xfrm>
            <a:off x="50242" y="938101"/>
            <a:ext cx="9144000" cy="369332"/>
          </a:xfrm>
          <a:prstGeom prst="rect">
            <a:avLst/>
          </a:prstGeom>
          <a:noFill/>
        </p:spPr>
        <p:txBody>
          <a:bodyPr wrap="square" rtlCol="0">
            <a:spAutoFit/>
          </a:bodyPr>
          <a:lstStyle/>
          <a:p>
            <a:pPr algn="ctr"/>
            <a:r>
              <a:rPr lang="en-US" i="1"/>
              <a:t>Percent of children age 12-23 months who are:</a:t>
            </a:r>
          </a:p>
        </p:txBody>
      </p:sp>
    </p:spTree>
    <p:extLst>
      <p:ext uri="{BB962C8B-B14F-4D97-AF65-F5344CB8AC3E}">
        <p14:creationId xmlns:p14="http://schemas.microsoft.com/office/powerpoint/2010/main" val="17146990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894303"/>
          </a:xfrm>
        </p:spPr>
        <p:txBody>
          <a:bodyPr>
            <a:normAutofit/>
          </a:bodyPr>
          <a:lstStyle/>
          <a:p>
            <a:r>
              <a:rPr lang="en-US" noProof="0"/>
              <a:t>Trends in Childhood Vaccinations</a:t>
            </a:r>
          </a:p>
        </p:txBody>
      </p:sp>
      <p:graphicFrame>
        <p:nvGraphicFramePr>
          <p:cNvPr id="10" name="Content Placeholder 9">
            <a:extLst>
              <a:ext uri="{FF2B5EF4-FFF2-40B4-BE49-F238E27FC236}">
                <a16:creationId xmlns:a16="http://schemas.microsoft.com/office/drawing/2014/main" id="{F274ABDB-5501-47A4-8C22-6461DA17C296}"/>
              </a:ext>
            </a:extLst>
          </p:cNvPr>
          <p:cNvGraphicFramePr>
            <a:graphicFrameLocks noGrp="1"/>
          </p:cNvGraphicFramePr>
          <p:nvPr>
            <p:ph idx="1"/>
            <p:extLst>
              <p:ext uri="{D42A27DB-BD31-4B8C-83A1-F6EECF244321}">
                <p14:modId xmlns:p14="http://schemas.microsoft.com/office/powerpoint/2010/main" val="3423942611"/>
              </p:ext>
            </p:extLst>
          </p:nvPr>
        </p:nvGraphicFramePr>
        <p:xfrm>
          <a:off x="448468" y="1479401"/>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DB0558A8-81D8-424D-B687-51C6A8B84396}"/>
              </a:ext>
            </a:extLst>
          </p:cNvPr>
          <p:cNvSpPr txBox="1"/>
          <p:nvPr/>
        </p:nvSpPr>
        <p:spPr>
          <a:xfrm>
            <a:off x="0" y="1002186"/>
            <a:ext cx="9144000" cy="369332"/>
          </a:xfrm>
          <a:prstGeom prst="rect">
            <a:avLst/>
          </a:prstGeom>
          <a:noFill/>
        </p:spPr>
        <p:txBody>
          <a:bodyPr wrap="square" rtlCol="0">
            <a:spAutoFit/>
          </a:bodyPr>
          <a:lstStyle/>
          <a:p>
            <a:pPr algn="ctr"/>
            <a:r>
              <a:rPr lang="en-US" i="1"/>
              <a:t>Percent of children age 12-23 months</a:t>
            </a:r>
          </a:p>
        </p:txBody>
      </p:sp>
      <p:sp>
        <p:nvSpPr>
          <p:cNvPr id="11" name="TextBox 10">
            <a:extLst>
              <a:ext uri="{FF2B5EF4-FFF2-40B4-BE49-F238E27FC236}">
                <a16:creationId xmlns:a16="http://schemas.microsoft.com/office/drawing/2014/main" id="{FDBA0624-6C11-4901-BE80-0AE8FC840448}"/>
              </a:ext>
            </a:extLst>
          </p:cNvPr>
          <p:cNvSpPr txBox="1"/>
          <p:nvPr/>
        </p:nvSpPr>
        <p:spPr>
          <a:xfrm>
            <a:off x="3644582" y="2418262"/>
            <a:ext cx="2893925" cy="646331"/>
          </a:xfrm>
          <a:prstGeom prst="rect">
            <a:avLst/>
          </a:prstGeom>
          <a:noFill/>
        </p:spPr>
        <p:txBody>
          <a:bodyPr wrap="square" rtlCol="0">
            <a:spAutoFit/>
          </a:bodyPr>
          <a:lstStyle/>
          <a:p>
            <a:r>
              <a:rPr lang="en-US" b="1">
                <a:solidFill>
                  <a:schemeClr val="accent1"/>
                </a:solidFill>
              </a:rPr>
              <a:t>Fully vaccinated </a:t>
            </a:r>
          </a:p>
          <a:p>
            <a:r>
              <a:rPr lang="en-US" b="1">
                <a:solidFill>
                  <a:schemeClr val="accent1"/>
                </a:solidFill>
              </a:rPr>
              <a:t>(basic antigens)</a:t>
            </a:r>
          </a:p>
        </p:txBody>
      </p:sp>
      <p:sp>
        <p:nvSpPr>
          <p:cNvPr id="12" name="TextBox 11">
            <a:extLst>
              <a:ext uri="{FF2B5EF4-FFF2-40B4-BE49-F238E27FC236}">
                <a16:creationId xmlns:a16="http://schemas.microsoft.com/office/drawing/2014/main" id="{27C211F3-0CE3-46EB-AB3E-713AC89DC3F0}"/>
              </a:ext>
            </a:extLst>
          </p:cNvPr>
          <p:cNvSpPr txBox="1"/>
          <p:nvPr/>
        </p:nvSpPr>
        <p:spPr>
          <a:xfrm>
            <a:off x="3125036" y="5378599"/>
            <a:ext cx="2893925" cy="369332"/>
          </a:xfrm>
          <a:prstGeom prst="rect">
            <a:avLst/>
          </a:prstGeom>
          <a:noFill/>
        </p:spPr>
        <p:txBody>
          <a:bodyPr wrap="square" rtlCol="0">
            <a:spAutoFit/>
          </a:bodyPr>
          <a:lstStyle/>
          <a:p>
            <a:r>
              <a:rPr lang="fr-FR" b="1">
                <a:solidFill>
                  <a:schemeClr val="accent6"/>
                </a:solidFill>
              </a:rPr>
              <a:t>No vaccinations</a:t>
            </a:r>
          </a:p>
        </p:txBody>
      </p:sp>
    </p:spTree>
    <p:extLst>
      <p:ext uri="{BB962C8B-B14F-4D97-AF65-F5344CB8AC3E}">
        <p14:creationId xmlns:p14="http://schemas.microsoft.com/office/powerpoint/2010/main" val="3434779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idx="1"/>
            <p:extLst>
              <p:ext uri="{D42A27DB-BD31-4B8C-83A1-F6EECF244321}">
                <p14:modId xmlns:p14="http://schemas.microsoft.com/office/powerpoint/2010/main" val="2886190739"/>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4" name="Title 3">
            <a:extLst>
              <a:ext uri="{FF2B5EF4-FFF2-40B4-BE49-F238E27FC236}">
                <a16:creationId xmlns:a16="http://schemas.microsoft.com/office/drawing/2014/main" id="{D96BE7E3-40BF-4F3C-A00F-98D30BA9850B}"/>
              </a:ext>
            </a:extLst>
          </p:cNvPr>
          <p:cNvSpPr>
            <a:spLocks noGrp="1"/>
          </p:cNvSpPr>
          <p:nvPr>
            <p:ph type="title"/>
          </p:nvPr>
        </p:nvSpPr>
        <p:spPr/>
        <p:txBody>
          <a:bodyPr/>
          <a:lstStyle/>
          <a:p>
            <a:r>
              <a:rPr lang="en-US" sz="4000" noProof="0"/>
              <a:t>Childhood Illness and Treatment</a:t>
            </a:r>
            <a:endParaRPr lang="en-US" noProof="0"/>
          </a:p>
        </p:txBody>
      </p:sp>
      <p:sp>
        <p:nvSpPr>
          <p:cNvPr id="7" name="TextBox 6">
            <a:extLst>
              <a:ext uri="{FF2B5EF4-FFF2-40B4-BE49-F238E27FC236}">
                <a16:creationId xmlns:a16="http://schemas.microsoft.com/office/drawing/2014/main" id="{2937DEAF-C1AC-4587-8363-33B79BF710F1}"/>
              </a:ext>
            </a:extLst>
          </p:cNvPr>
          <p:cNvSpPr txBox="1"/>
          <p:nvPr/>
        </p:nvSpPr>
        <p:spPr>
          <a:xfrm>
            <a:off x="377883" y="922789"/>
            <a:ext cx="8405695" cy="923330"/>
          </a:xfrm>
          <a:prstGeom prst="rect">
            <a:avLst/>
          </a:prstGeom>
          <a:noFill/>
        </p:spPr>
        <p:txBody>
          <a:bodyPr wrap="square" rtlCol="0">
            <a:spAutoFit/>
          </a:bodyPr>
          <a:lstStyle/>
          <a:p>
            <a:pPr algn="ctr"/>
            <a:r>
              <a:rPr lang="en-US" i="1"/>
              <a:t>Among children under 5 who had symptoms of acute respiratory infection (ARI), fever, or diarrhea in the 2 weeks preceding the survey, percent for whom advice or treatment was sought from the public sector, private medical sector, NGO medical sector, or other</a:t>
            </a:r>
          </a:p>
        </p:txBody>
      </p:sp>
    </p:spTree>
    <p:extLst>
      <p:ext uri="{BB962C8B-B14F-4D97-AF65-F5344CB8AC3E}">
        <p14:creationId xmlns:p14="http://schemas.microsoft.com/office/powerpoint/2010/main" val="337585352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11">
            <a:extLst>
              <a:ext uri="{FF2B5EF4-FFF2-40B4-BE49-F238E27FC236}">
                <a16:creationId xmlns:a16="http://schemas.microsoft.com/office/drawing/2014/main" id="{AD67A3C6-4B48-44C6-BB41-1EEEA19B5AF7}"/>
              </a:ext>
            </a:extLst>
          </p:cNvPr>
          <p:cNvGraphicFramePr>
            <a:graphicFrameLocks noGrp="1"/>
          </p:cNvGraphicFramePr>
          <p:nvPr>
            <p:ph idx="1"/>
            <p:extLst>
              <p:ext uri="{D42A27DB-BD31-4B8C-83A1-F6EECF244321}">
                <p14:modId xmlns:p14="http://schemas.microsoft.com/office/powerpoint/2010/main" val="337081007"/>
              </p:ext>
            </p:extLst>
          </p:nvPr>
        </p:nvGraphicFramePr>
        <p:xfrm>
          <a:off x="448467" y="946888"/>
          <a:ext cx="8247063" cy="5433130"/>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
            <a:extLst>
              <a:ext uri="{FF2B5EF4-FFF2-40B4-BE49-F238E27FC236}">
                <a16:creationId xmlns:a16="http://schemas.microsoft.com/office/drawing/2014/main" id="{CC6CD33B-5897-4629-B3CE-9ABA2FC8C980}"/>
              </a:ext>
            </a:extLst>
          </p:cNvPr>
          <p:cNvSpPr>
            <a:spLocks noGrp="1"/>
          </p:cNvSpPr>
          <p:nvPr>
            <p:ph type="title"/>
          </p:nvPr>
        </p:nvSpPr>
        <p:spPr>
          <a:xfrm>
            <a:off x="0" y="0"/>
            <a:ext cx="9144000" cy="922789"/>
          </a:xfrm>
        </p:spPr>
        <p:txBody>
          <a:bodyPr>
            <a:normAutofit fontScale="90000"/>
          </a:bodyPr>
          <a:lstStyle/>
          <a:p>
            <a:r>
              <a:rPr lang="en-US" sz="4000" noProof="0"/>
              <a:t>Trends in Childhood Illness and Treatment</a:t>
            </a:r>
            <a:endParaRPr lang="en-US" noProof="0"/>
          </a:p>
        </p:txBody>
      </p:sp>
      <p:sp>
        <p:nvSpPr>
          <p:cNvPr id="11" name="TextBox 10">
            <a:extLst>
              <a:ext uri="{FF2B5EF4-FFF2-40B4-BE49-F238E27FC236}">
                <a16:creationId xmlns:a16="http://schemas.microsoft.com/office/drawing/2014/main" id="{E34055C2-CF85-4599-80B1-A5C7945494C0}"/>
              </a:ext>
            </a:extLst>
          </p:cNvPr>
          <p:cNvSpPr txBox="1"/>
          <p:nvPr/>
        </p:nvSpPr>
        <p:spPr>
          <a:xfrm>
            <a:off x="-2" y="784990"/>
            <a:ext cx="9144000" cy="923330"/>
          </a:xfrm>
          <a:prstGeom prst="rect">
            <a:avLst/>
          </a:prstGeom>
          <a:noFill/>
        </p:spPr>
        <p:txBody>
          <a:bodyPr wrap="square" rtlCol="0">
            <a:spAutoFit/>
          </a:bodyPr>
          <a:lstStyle/>
          <a:p>
            <a:pPr algn="ctr"/>
            <a:r>
              <a:rPr lang="en-US" i="1"/>
              <a:t>Among children under 5 who had symptoms of acute respiratory infection (ARI), fever, or diarrhea in the 2 weeks preceding the survey, percent for whom advice or treatment was sought from the public sector, private medical sector, NGO medical sector, or other</a:t>
            </a:r>
          </a:p>
        </p:txBody>
      </p:sp>
    </p:spTree>
    <p:extLst>
      <p:ext uri="{BB962C8B-B14F-4D97-AF65-F5344CB8AC3E}">
        <p14:creationId xmlns:p14="http://schemas.microsoft.com/office/powerpoint/2010/main" val="92628429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Content Placeholder 11">
            <a:extLst>
              <a:ext uri="{FF2B5EF4-FFF2-40B4-BE49-F238E27FC236}">
                <a16:creationId xmlns:a16="http://schemas.microsoft.com/office/drawing/2014/main" id="{AD67A3C6-4B48-44C6-BB41-1EEEA19B5AF7}"/>
              </a:ext>
            </a:extLst>
          </p:cNvPr>
          <p:cNvGraphicFramePr>
            <a:graphicFrameLocks noGrp="1"/>
          </p:cNvGraphicFramePr>
          <p:nvPr>
            <p:ph idx="1"/>
            <p:extLst>
              <p:ext uri="{D42A27DB-BD31-4B8C-83A1-F6EECF244321}">
                <p14:modId xmlns:p14="http://schemas.microsoft.com/office/powerpoint/2010/main" val="3028206918"/>
              </p:ext>
            </p:extLst>
          </p:nvPr>
        </p:nvGraphicFramePr>
        <p:xfrm>
          <a:off x="448467" y="946888"/>
          <a:ext cx="8247063" cy="5433130"/>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a:extLst>
              <a:ext uri="{FF2B5EF4-FFF2-40B4-BE49-F238E27FC236}">
                <a16:creationId xmlns:a16="http://schemas.microsoft.com/office/drawing/2014/main" id="{8DED80D5-4A0F-40DF-9A5F-85DE260107D2}"/>
              </a:ext>
            </a:extLst>
          </p:cNvPr>
          <p:cNvSpPr txBox="1"/>
          <p:nvPr/>
        </p:nvSpPr>
        <p:spPr>
          <a:xfrm>
            <a:off x="2673393" y="4593341"/>
            <a:ext cx="1552243" cy="369332"/>
          </a:xfrm>
          <a:prstGeom prst="rect">
            <a:avLst/>
          </a:prstGeom>
          <a:noFill/>
        </p:spPr>
        <p:txBody>
          <a:bodyPr wrap="square" rtlCol="0">
            <a:spAutoFit/>
          </a:bodyPr>
          <a:lstStyle/>
          <a:p>
            <a:r>
              <a:rPr lang="en-US" b="1">
                <a:solidFill>
                  <a:schemeClr val="accent2"/>
                </a:solidFill>
              </a:rPr>
              <a:t>Overweight</a:t>
            </a:r>
          </a:p>
        </p:txBody>
      </p:sp>
      <p:sp>
        <p:nvSpPr>
          <p:cNvPr id="14" name="TextBox 13">
            <a:extLst>
              <a:ext uri="{FF2B5EF4-FFF2-40B4-BE49-F238E27FC236}">
                <a16:creationId xmlns:a16="http://schemas.microsoft.com/office/drawing/2014/main" id="{063A2022-2BB1-4EB8-AFB6-2640C5D81848}"/>
              </a:ext>
            </a:extLst>
          </p:cNvPr>
          <p:cNvSpPr txBox="1"/>
          <p:nvPr/>
        </p:nvSpPr>
        <p:spPr>
          <a:xfrm>
            <a:off x="2733812" y="5286539"/>
            <a:ext cx="2110155" cy="369332"/>
          </a:xfrm>
          <a:prstGeom prst="rect">
            <a:avLst/>
          </a:prstGeom>
          <a:noFill/>
        </p:spPr>
        <p:txBody>
          <a:bodyPr wrap="square" rtlCol="0">
            <a:spAutoFit/>
          </a:bodyPr>
          <a:lstStyle/>
          <a:p>
            <a:r>
              <a:rPr lang="en-US" b="1">
                <a:solidFill>
                  <a:schemeClr val="accent5"/>
                </a:solidFill>
              </a:rPr>
              <a:t>Wasted</a:t>
            </a:r>
          </a:p>
        </p:txBody>
      </p:sp>
      <p:sp>
        <p:nvSpPr>
          <p:cNvPr id="15" name="TextBox 14">
            <a:extLst>
              <a:ext uri="{FF2B5EF4-FFF2-40B4-BE49-F238E27FC236}">
                <a16:creationId xmlns:a16="http://schemas.microsoft.com/office/drawing/2014/main" id="{714FF175-CD7E-4445-8F79-3075240E2794}"/>
              </a:ext>
            </a:extLst>
          </p:cNvPr>
          <p:cNvSpPr txBox="1"/>
          <p:nvPr/>
        </p:nvSpPr>
        <p:spPr>
          <a:xfrm>
            <a:off x="2853503" y="3429000"/>
            <a:ext cx="2582428" cy="369332"/>
          </a:xfrm>
          <a:prstGeom prst="rect">
            <a:avLst/>
          </a:prstGeom>
          <a:noFill/>
        </p:spPr>
        <p:txBody>
          <a:bodyPr wrap="square" rtlCol="0">
            <a:spAutoFit/>
          </a:bodyPr>
          <a:lstStyle/>
          <a:p>
            <a:r>
              <a:rPr lang="en-US" b="1">
                <a:solidFill>
                  <a:schemeClr val="accent6"/>
                </a:solidFill>
              </a:rPr>
              <a:t>Stunted</a:t>
            </a:r>
          </a:p>
        </p:txBody>
      </p:sp>
      <p:sp>
        <p:nvSpPr>
          <p:cNvPr id="10" name="Title 1">
            <a:extLst>
              <a:ext uri="{FF2B5EF4-FFF2-40B4-BE49-F238E27FC236}">
                <a16:creationId xmlns:a16="http://schemas.microsoft.com/office/drawing/2014/main" id="{CC6CD33B-5897-4629-B3CE-9ABA2FC8C980}"/>
              </a:ext>
            </a:extLst>
          </p:cNvPr>
          <p:cNvSpPr>
            <a:spLocks noGrp="1"/>
          </p:cNvSpPr>
          <p:nvPr>
            <p:ph type="title"/>
          </p:nvPr>
        </p:nvSpPr>
        <p:spPr>
          <a:xfrm>
            <a:off x="0" y="0"/>
            <a:ext cx="9144000" cy="922789"/>
          </a:xfrm>
        </p:spPr>
        <p:txBody>
          <a:bodyPr>
            <a:normAutofit/>
          </a:bodyPr>
          <a:lstStyle/>
          <a:p>
            <a:r>
              <a:rPr lang="en-US" sz="4000" noProof="0"/>
              <a:t>Trends in Nutritional Status of Children</a:t>
            </a:r>
            <a:endParaRPr lang="en-US" noProof="0"/>
          </a:p>
        </p:txBody>
      </p:sp>
      <p:sp>
        <p:nvSpPr>
          <p:cNvPr id="11" name="TextBox 10">
            <a:extLst>
              <a:ext uri="{FF2B5EF4-FFF2-40B4-BE49-F238E27FC236}">
                <a16:creationId xmlns:a16="http://schemas.microsoft.com/office/drawing/2014/main" id="{E34055C2-CF85-4599-80B1-A5C7945494C0}"/>
              </a:ext>
            </a:extLst>
          </p:cNvPr>
          <p:cNvSpPr txBox="1"/>
          <p:nvPr/>
        </p:nvSpPr>
        <p:spPr>
          <a:xfrm>
            <a:off x="-1" y="877323"/>
            <a:ext cx="9144000" cy="369332"/>
          </a:xfrm>
          <a:prstGeom prst="rect">
            <a:avLst/>
          </a:prstGeom>
          <a:noFill/>
        </p:spPr>
        <p:txBody>
          <a:bodyPr wrap="square" rtlCol="0">
            <a:spAutoFit/>
          </a:bodyPr>
          <a:lstStyle/>
          <a:p>
            <a:pPr algn="ctr"/>
            <a:r>
              <a:rPr lang="en-US" i="1"/>
              <a:t>Percent of children under 5</a:t>
            </a:r>
          </a:p>
        </p:txBody>
      </p:sp>
    </p:spTree>
    <p:extLst>
      <p:ext uri="{BB962C8B-B14F-4D97-AF65-F5344CB8AC3E}">
        <p14:creationId xmlns:p14="http://schemas.microsoft.com/office/powerpoint/2010/main" val="331144422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CC6CD33B-5897-4629-B3CE-9ABA2FC8C980}"/>
              </a:ext>
            </a:extLst>
          </p:cNvPr>
          <p:cNvSpPr>
            <a:spLocks noGrp="1"/>
          </p:cNvSpPr>
          <p:nvPr>
            <p:ph type="title"/>
          </p:nvPr>
        </p:nvSpPr>
        <p:spPr>
          <a:xfrm>
            <a:off x="0" y="2068"/>
            <a:ext cx="9144000" cy="703280"/>
          </a:xfrm>
        </p:spPr>
        <p:txBody>
          <a:bodyPr>
            <a:normAutofit/>
          </a:bodyPr>
          <a:lstStyle/>
          <a:p>
            <a:r>
              <a:rPr lang="en-US" sz="4000" noProof="0"/>
              <a:t>Stunting by Province</a:t>
            </a:r>
            <a:endParaRPr lang="en-US" noProof="0"/>
          </a:p>
        </p:txBody>
      </p:sp>
      <p:sp>
        <p:nvSpPr>
          <p:cNvPr id="61" name="Freeform 51">
            <a:extLst>
              <a:ext uri="{FF2B5EF4-FFF2-40B4-BE49-F238E27FC236}">
                <a16:creationId xmlns:a16="http://schemas.microsoft.com/office/drawing/2014/main" id="{0010F923-07F3-DFA1-5F22-9A3061811971}"/>
              </a:ext>
            </a:extLst>
          </p:cNvPr>
          <p:cNvSpPr>
            <a:spLocks/>
          </p:cNvSpPr>
          <p:nvPr/>
        </p:nvSpPr>
        <p:spPr bwMode="auto">
          <a:xfrm>
            <a:off x="3228975" y="4643438"/>
            <a:ext cx="258763" cy="249238"/>
          </a:xfrm>
          <a:custGeom>
            <a:avLst/>
            <a:gdLst>
              <a:gd name="T0" fmla="*/ 137 w 163"/>
              <a:gd name="T1" fmla="*/ 52 h 157"/>
              <a:gd name="T2" fmla="*/ 135 w 163"/>
              <a:gd name="T3" fmla="*/ 56 h 157"/>
              <a:gd name="T4" fmla="*/ 137 w 163"/>
              <a:gd name="T5" fmla="*/ 56 h 157"/>
              <a:gd name="T6" fmla="*/ 145 w 163"/>
              <a:gd name="T7" fmla="*/ 56 h 157"/>
              <a:gd name="T8" fmla="*/ 143 w 163"/>
              <a:gd name="T9" fmla="*/ 66 h 157"/>
              <a:gd name="T10" fmla="*/ 142 w 163"/>
              <a:gd name="T11" fmla="*/ 68 h 157"/>
              <a:gd name="T12" fmla="*/ 139 w 163"/>
              <a:gd name="T13" fmla="*/ 80 h 157"/>
              <a:gd name="T14" fmla="*/ 143 w 163"/>
              <a:gd name="T15" fmla="*/ 80 h 157"/>
              <a:gd name="T16" fmla="*/ 147 w 163"/>
              <a:gd name="T17" fmla="*/ 80 h 157"/>
              <a:gd name="T18" fmla="*/ 151 w 163"/>
              <a:gd name="T19" fmla="*/ 80 h 157"/>
              <a:gd name="T20" fmla="*/ 145 w 163"/>
              <a:gd name="T21" fmla="*/ 108 h 157"/>
              <a:gd name="T22" fmla="*/ 151 w 163"/>
              <a:gd name="T23" fmla="*/ 109 h 157"/>
              <a:gd name="T24" fmla="*/ 151 w 163"/>
              <a:gd name="T25" fmla="*/ 112 h 157"/>
              <a:gd name="T26" fmla="*/ 151 w 163"/>
              <a:gd name="T27" fmla="*/ 116 h 157"/>
              <a:gd name="T28" fmla="*/ 163 w 163"/>
              <a:gd name="T29" fmla="*/ 122 h 157"/>
              <a:gd name="T30" fmla="*/ 161 w 163"/>
              <a:gd name="T31" fmla="*/ 127 h 157"/>
              <a:gd name="T32" fmla="*/ 158 w 163"/>
              <a:gd name="T33" fmla="*/ 132 h 157"/>
              <a:gd name="T34" fmla="*/ 156 w 163"/>
              <a:gd name="T35" fmla="*/ 136 h 157"/>
              <a:gd name="T36" fmla="*/ 150 w 163"/>
              <a:gd name="T37" fmla="*/ 136 h 157"/>
              <a:gd name="T38" fmla="*/ 145 w 163"/>
              <a:gd name="T39" fmla="*/ 140 h 157"/>
              <a:gd name="T40" fmla="*/ 145 w 163"/>
              <a:gd name="T41" fmla="*/ 146 h 157"/>
              <a:gd name="T42" fmla="*/ 134 w 163"/>
              <a:gd name="T43" fmla="*/ 140 h 157"/>
              <a:gd name="T44" fmla="*/ 131 w 163"/>
              <a:gd name="T45" fmla="*/ 141 h 157"/>
              <a:gd name="T46" fmla="*/ 120 w 163"/>
              <a:gd name="T47" fmla="*/ 143 h 157"/>
              <a:gd name="T48" fmla="*/ 115 w 163"/>
              <a:gd name="T49" fmla="*/ 141 h 157"/>
              <a:gd name="T50" fmla="*/ 96 w 163"/>
              <a:gd name="T51" fmla="*/ 140 h 157"/>
              <a:gd name="T52" fmla="*/ 80 w 163"/>
              <a:gd name="T53" fmla="*/ 157 h 157"/>
              <a:gd name="T54" fmla="*/ 60 w 163"/>
              <a:gd name="T55" fmla="*/ 141 h 157"/>
              <a:gd name="T56" fmla="*/ 64 w 163"/>
              <a:gd name="T57" fmla="*/ 132 h 157"/>
              <a:gd name="T58" fmla="*/ 64 w 163"/>
              <a:gd name="T59" fmla="*/ 125 h 157"/>
              <a:gd name="T60" fmla="*/ 59 w 163"/>
              <a:gd name="T61" fmla="*/ 120 h 157"/>
              <a:gd name="T62" fmla="*/ 56 w 163"/>
              <a:gd name="T63" fmla="*/ 120 h 157"/>
              <a:gd name="T64" fmla="*/ 51 w 163"/>
              <a:gd name="T65" fmla="*/ 122 h 157"/>
              <a:gd name="T66" fmla="*/ 54 w 163"/>
              <a:gd name="T67" fmla="*/ 111 h 157"/>
              <a:gd name="T68" fmla="*/ 24 w 163"/>
              <a:gd name="T69" fmla="*/ 104 h 157"/>
              <a:gd name="T70" fmla="*/ 27 w 163"/>
              <a:gd name="T71" fmla="*/ 106 h 157"/>
              <a:gd name="T72" fmla="*/ 28 w 163"/>
              <a:gd name="T73" fmla="*/ 112 h 157"/>
              <a:gd name="T74" fmla="*/ 6 w 163"/>
              <a:gd name="T75" fmla="*/ 111 h 157"/>
              <a:gd name="T76" fmla="*/ 22 w 163"/>
              <a:gd name="T77" fmla="*/ 101 h 157"/>
              <a:gd name="T78" fmla="*/ 4 w 163"/>
              <a:gd name="T79" fmla="*/ 92 h 157"/>
              <a:gd name="T80" fmla="*/ 14 w 163"/>
              <a:gd name="T81" fmla="*/ 84 h 157"/>
              <a:gd name="T82" fmla="*/ 17 w 163"/>
              <a:gd name="T83" fmla="*/ 34 h 157"/>
              <a:gd name="T84" fmla="*/ 24 w 163"/>
              <a:gd name="T85" fmla="*/ 37 h 157"/>
              <a:gd name="T86" fmla="*/ 30 w 163"/>
              <a:gd name="T87" fmla="*/ 42 h 157"/>
              <a:gd name="T88" fmla="*/ 38 w 163"/>
              <a:gd name="T89" fmla="*/ 50 h 157"/>
              <a:gd name="T90" fmla="*/ 59 w 163"/>
              <a:gd name="T91" fmla="*/ 53 h 157"/>
              <a:gd name="T92" fmla="*/ 65 w 163"/>
              <a:gd name="T93" fmla="*/ 44 h 157"/>
              <a:gd name="T94" fmla="*/ 76 w 163"/>
              <a:gd name="T95" fmla="*/ 37 h 157"/>
              <a:gd name="T96" fmla="*/ 80 w 163"/>
              <a:gd name="T97" fmla="*/ 40 h 157"/>
              <a:gd name="T98" fmla="*/ 84 w 163"/>
              <a:gd name="T99" fmla="*/ 44 h 157"/>
              <a:gd name="T100" fmla="*/ 84 w 163"/>
              <a:gd name="T101" fmla="*/ 48 h 157"/>
              <a:gd name="T102" fmla="*/ 88 w 163"/>
              <a:gd name="T103" fmla="*/ 44 h 157"/>
              <a:gd name="T104" fmla="*/ 100 w 163"/>
              <a:gd name="T105" fmla="*/ 31 h 157"/>
              <a:gd name="T106" fmla="*/ 115 w 163"/>
              <a:gd name="T107" fmla="*/ 0 h 157"/>
              <a:gd name="T108" fmla="*/ 124 w 163"/>
              <a:gd name="T109" fmla="*/ 10 h 157"/>
              <a:gd name="T110" fmla="*/ 134 w 163"/>
              <a:gd name="T111" fmla="*/ 23 h 157"/>
              <a:gd name="T112" fmla="*/ 142 w 163"/>
              <a:gd name="T113" fmla="*/ 26 h 157"/>
              <a:gd name="T114" fmla="*/ 147 w 163"/>
              <a:gd name="T115" fmla="*/ 34 h 157"/>
              <a:gd name="T116" fmla="*/ 139 w 163"/>
              <a:gd name="T117" fmla="*/ 47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3" h="157">
                <a:moveTo>
                  <a:pt x="139" y="48"/>
                </a:moveTo>
                <a:lnTo>
                  <a:pt x="137" y="52"/>
                </a:lnTo>
                <a:lnTo>
                  <a:pt x="137" y="53"/>
                </a:lnTo>
                <a:lnTo>
                  <a:pt x="135" y="56"/>
                </a:lnTo>
                <a:lnTo>
                  <a:pt x="134" y="56"/>
                </a:lnTo>
                <a:lnTo>
                  <a:pt x="137" y="56"/>
                </a:lnTo>
                <a:lnTo>
                  <a:pt x="140" y="56"/>
                </a:lnTo>
                <a:lnTo>
                  <a:pt x="145" y="56"/>
                </a:lnTo>
                <a:lnTo>
                  <a:pt x="147" y="56"/>
                </a:lnTo>
                <a:lnTo>
                  <a:pt x="143" y="66"/>
                </a:lnTo>
                <a:lnTo>
                  <a:pt x="143" y="68"/>
                </a:lnTo>
                <a:lnTo>
                  <a:pt x="142" y="68"/>
                </a:lnTo>
                <a:lnTo>
                  <a:pt x="142" y="74"/>
                </a:lnTo>
                <a:lnTo>
                  <a:pt x="139" y="80"/>
                </a:lnTo>
                <a:lnTo>
                  <a:pt x="140" y="80"/>
                </a:lnTo>
                <a:lnTo>
                  <a:pt x="143" y="80"/>
                </a:lnTo>
                <a:lnTo>
                  <a:pt x="145" y="80"/>
                </a:lnTo>
                <a:lnTo>
                  <a:pt x="147" y="80"/>
                </a:lnTo>
                <a:lnTo>
                  <a:pt x="148" y="80"/>
                </a:lnTo>
                <a:lnTo>
                  <a:pt x="151" y="80"/>
                </a:lnTo>
                <a:lnTo>
                  <a:pt x="139" y="101"/>
                </a:lnTo>
                <a:lnTo>
                  <a:pt x="145" y="108"/>
                </a:lnTo>
                <a:lnTo>
                  <a:pt x="148" y="109"/>
                </a:lnTo>
                <a:lnTo>
                  <a:pt x="151" y="109"/>
                </a:lnTo>
                <a:lnTo>
                  <a:pt x="148" y="111"/>
                </a:lnTo>
                <a:lnTo>
                  <a:pt x="151" y="112"/>
                </a:lnTo>
                <a:lnTo>
                  <a:pt x="151" y="114"/>
                </a:lnTo>
                <a:lnTo>
                  <a:pt x="151" y="116"/>
                </a:lnTo>
                <a:lnTo>
                  <a:pt x="156" y="119"/>
                </a:lnTo>
                <a:lnTo>
                  <a:pt x="163" y="122"/>
                </a:lnTo>
                <a:lnTo>
                  <a:pt x="163" y="127"/>
                </a:lnTo>
                <a:lnTo>
                  <a:pt x="161" y="127"/>
                </a:lnTo>
                <a:lnTo>
                  <a:pt x="159" y="130"/>
                </a:lnTo>
                <a:lnTo>
                  <a:pt x="158" y="132"/>
                </a:lnTo>
                <a:lnTo>
                  <a:pt x="156" y="135"/>
                </a:lnTo>
                <a:lnTo>
                  <a:pt x="156" y="136"/>
                </a:lnTo>
                <a:lnTo>
                  <a:pt x="150" y="135"/>
                </a:lnTo>
                <a:lnTo>
                  <a:pt x="150" y="136"/>
                </a:lnTo>
                <a:lnTo>
                  <a:pt x="145" y="138"/>
                </a:lnTo>
                <a:lnTo>
                  <a:pt x="145" y="140"/>
                </a:lnTo>
                <a:lnTo>
                  <a:pt x="145" y="144"/>
                </a:lnTo>
                <a:lnTo>
                  <a:pt x="145" y="146"/>
                </a:lnTo>
                <a:lnTo>
                  <a:pt x="139" y="140"/>
                </a:lnTo>
                <a:lnTo>
                  <a:pt x="134" y="140"/>
                </a:lnTo>
                <a:lnTo>
                  <a:pt x="132" y="141"/>
                </a:lnTo>
                <a:lnTo>
                  <a:pt x="131" y="141"/>
                </a:lnTo>
                <a:lnTo>
                  <a:pt x="126" y="143"/>
                </a:lnTo>
                <a:lnTo>
                  <a:pt x="120" y="143"/>
                </a:lnTo>
                <a:lnTo>
                  <a:pt x="116" y="143"/>
                </a:lnTo>
                <a:lnTo>
                  <a:pt x="115" y="141"/>
                </a:lnTo>
                <a:lnTo>
                  <a:pt x="100" y="141"/>
                </a:lnTo>
                <a:lnTo>
                  <a:pt x="96" y="140"/>
                </a:lnTo>
                <a:lnTo>
                  <a:pt x="88" y="138"/>
                </a:lnTo>
                <a:lnTo>
                  <a:pt x="80" y="157"/>
                </a:lnTo>
                <a:lnTo>
                  <a:pt x="57" y="144"/>
                </a:lnTo>
                <a:lnTo>
                  <a:pt x="60" y="141"/>
                </a:lnTo>
                <a:lnTo>
                  <a:pt x="62" y="136"/>
                </a:lnTo>
                <a:lnTo>
                  <a:pt x="64" y="132"/>
                </a:lnTo>
                <a:lnTo>
                  <a:pt x="65" y="127"/>
                </a:lnTo>
                <a:lnTo>
                  <a:pt x="64" y="125"/>
                </a:lnTo>
                <a:lnTo>
                  <a:pt x="64" y="124"/>
                </a:lnTo>
                <a:lnTo>
                  <a:pt x="59" y="120"/>
                </a:lnTo>
                <a:lnTo>
                  <a:pt x="57" y="120"/>
                </a:lnTo>
                <a:lnTo>
                  <a:pt x="56" y="120"/>
                </a:lnTo>
                <a:lnTo>
                  <a:pt x="54" y="120"/>
                </a:lnTo>
                <a:lnTo>
                  <a:pt x="51" y="122"/>
                </a:lnTo>
                <a:lnTo>
                  <a:pt x="49" y="122"/>
                </a:lnTo>
                <a:lnTo>
                  <a:pt x="54" y="111"/>
                </a:lnTo>
                <a:lnTo>
                  <a:pt x="36" y="108"/>
                </a:lnTo>
                <a:lnTo>
                  <a:pt x="24" y="104"/>
                </a:lnTo>
                <a:lnTo>
                  <a:pt x="24" y="106"/>
                </a:lnTo>
                <a:lnTo>
                  <a:pt x="27" y="106"/>
                </a:lnTo>
                <a:lnTo>
                  <a:pt x="27" y="109"/>
                </a:lnTo>
                <a:lnTo>
                  <a:pt x="28" y="112"/>
                </a:lnTo>
                <a:lnTo>
                  <a:pt x="28" y="114"/>
                </a:lnTo>
                <a:lnTo>
                  <a:pt x="6" y="111"/>
                </a:lnTo>
                <a:lnTo>
                  <a:pt x="0" y="101"/>
                </a:lnTo>
                <a:lnTo>
                  <a:pt x="22" y="101"/>
                </a:lnTo>
                <a:lnTo>
                  <a:pt x="14" y="90"/>
                </a:lnTo>
                <a:lnTo>
                  <a:pt x="4" y="92"/>
                </a:lnTo>
                <a:lnTo>
                  <a:pt x="9" y="84"/>
                </a:lnTo>
                <a:lnTo>
                  <a:pt x="14" y="84"/>
                </a:lnTo>
                <a:lnTo>
                  <a:pt x="11" y="31"/>
                </a:lnTo>
                <a:lnTo>
                  <a:pt x="17" y="34"/>
                </a:lnTo>
                <a:lnTo>
                  <a:pt x="20" y="36"/>
                </a:lnTo>
                <a:lnTo>
                  <a:pt x="24" y="37"/>
                </a:lnTo>
                <a:lnTo>
                  <a:pt x="25" y="39"/>
                </a:lnTo>
                <a:lnTo>
                  <a:pt x="30" y="42"/>
                </a:lnTo>
                <a:lnTo>
                  <a:pt x="35" y="47"/>
                </a:lnTo>
                <a:lnTo>
                  <a:pt x="38" y="50"/>
                </a:lnTo>
                <a:lnTo>
                  <a:pt x="43" y="58"/>
                </a:lnTo>
                <a:lnTo>
                  <a:pt x="59" y="53"/>
                </a:lnTo>
                <a:lnTo>
                  <a:pt x="67" y="52"/>
                </a:lnTo>
                <a:lnTo>
                  <a:pt x="65" y="44"/>
                </a:lnTo>
                <a:lnTo>
                  <a:pt x="75" y="37"/>
                </a:lnTo>
                <a:lnTo>
                  <a:pt x="76" y="37"/>
                </a:lnTo>
                <a:lnTo>
                  <a:pt x="78" y="39"/>
                </a:lnTo>
                <a:lnTo>
                  <a:pt x="80" y="40"/>
                </a:lnTo>
                <a:lnTo>
                  <a:pt x="81" y="42"/>
                </a:lnTo>
                <a:lnTo>
                  <a:pt x="84" y="44"/>
                </a:lnTo>
                <a:lnTo>
                  <a:pt x="84" y="45"/>
                </a:lnTo>
                <a:lnTo>
                  <a:pt x="84" y="48"/>
                </a:lnTo>
                <a:lnTo>
                  <a:pt x="88" y="50"/>
                </a:lnTo>
                <a:lnTo>
                  <a:pt x="88" y="44"/>
                </a:lnTo>
                <a:lnTo>
                  <a:pt x="97" y="36"/>
                </a:lnTo>
                <a:lnTo>
                  <a:pt x="100" y="31"/>
                </a:lnTo>
                <a:lnTo>
                  <a:pt x="105" y="21"/>
                </a:lnTo>
                <a:lnTo>
                  <a:pt x="115" y="0"/>
                </a:lnTo>
                <a:lnTo>
                  <a:pt x="118" y="5"/>
                </a:lnTo>
                <a:lnTo>
                  <a:pt x="124" y="10"/>
                </a:lnTo>
                <a:lnTo>
                  <a:pt x="132" y="21"/>
                </a:lnTo>
                <a:lnTo>
                  <a:pt x="134" y="23"/>
                </a:lnTo>
                <a:lnTo>
                  <a:pt x="137" y="24"/>
                </a:lnTo>
                <a:lnTo>
                  <a:pt x="142" y="26"/>
                </a:lnTo>
                <a:lnTo>
                  <a:pt x="148" y="29"/>
                </a:lnTo>
                <a:lnTo>
                  <a:pt x="147" y="34"/>
                </a:lnTo>
                <a:lnTo>
                  <a:pt x="143" y="36"/>
                </a:lnTo>
                <a:lnTo>
                  <a:pt x="139" y="47"/>
                </a:lnTo>
                <a:lnTo>
                  <a:pt x="139" y="48"/>
                </a:lnTo>
                <a:close/>
              </a:path>
            </a:pathLst>
          </a:custGeom>
          <a:solidFill>
            <a:schemeClr val="accent1">
              <a:lumMod val="20000"/>
              <a:lumOff val="80000"/>
            </a:schemeClr>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2" name="Freeform 52">
            <a:extLst>
              <a:ext uri="{FF2B5EF4-FFF2-40B4-BE49-F238E27FC236}">
                <a16:creationId xmlns:a16="http://schemas.microsoft.com/office/drawing/2014/main" id="{316B5792-93E6-8880-CE59-4F012A6DB75B}"/>
              </a:ext>
            </a:extLst>
          </p:cNvPr>
          <p:cNvSpPr>
            <a:spLocks/>
          </p:cNvSpPr>
          <p:nvPr/>
        </p:nvSpPr>
        <p:spPr bwMode="auto">
          <a:xfrm>
            <a:off x="5305425" y="2732088"/>
            <a:ext cx="285750" cy="319088"/>
          </a:xfrm>
          <a:custGeom>
            <a:avLst/>
            <a:gdLst>
              <a:gd name="T0" fmla="*/ 137 w 180"/>
              <a:gd name="T1" fmla="*/ 14 h 201"/>
              <a:gd name="T2" fmla="*/ 140 w 180"/>
              <a:gd name="T3" fmla="*/ 14 h 201"/>
              <a:gd name="T4" fmla="*/ 143 w 180"/>
              <a:gd name="T5" fmla="*/ 14 h 201"/>
              <a:gd name="T6" fmla="*/ 147 w 180"/>
              <a:gd name="T7" fmla="*/ 20 h 201"/>
              <a:gd name="T8" fmla="*/ 159 w 180"/>
              <a:gd name="T9" fmla="*/ 16 h 201"/>
              <a:gd name="T10" fmla="*/ 167 w 180"/>
              <a:gd name="T11" fmla="*/ 27 h 201"/>
              <a:gd name="T12" fmla="*/ 174 w 180"/>
              <a:gd name="T13" fmla="*/ 32 h 201"/>
              <a:gd name="T14" fmla="*/ 167 w 180"/>
              <a:gd name="T15" fmla="*/ 46 h 201"/>
              <a:gd name="T16" fmla="*/ 174 w 180"/>
              <a:gd name="T17" fmla="*/ 65 h 201"/>
              <a:gd name="T18" fmla="*/ 166 w 180"/>
              <a:gd name="T19" fmla="*/ 73 h 201"/>
              <a:gd name="T20" fmla="*/ 171 w 180"/>
              <a:gd name="T21" fmla="*/ 81 h 201"/>
              <a:gd name="T22" fmla="*/ 179 w 180"/>
              <a:gd name="T23" fmla="*/ 92 h 201"/>
              <a:gd name="T24" fmla="*/ 171 w 180"/>
              <a:gd name="T25" fmla="*/ 108 h 201"/>
              <a:gd name="T26" fmla="*/ 172 w 180"/>
              <a:gd name="T27" fmla="*/ 116 h 201"/>
              <a:gd name="T28" fmla="*/ 167 w 180"/>
              <a:gd name="T29" fmla="*/ 121 h 201"/>
              <a:gd name="T30" fmla="*/ 163 w 180"/>
              <a:gd name="T31" fmla="*/ 131 h 201"/>
              <a:gd name="T32" fmla="*/ 155 w 180"/>
              <a:gd name="T33" fmla="*/ 131 h 201"/>
              <a:gd name="T34" fmla="*/ 143 w 180"/>
              <a:gd name="T35" fmla="*/ 139 h 201"/>
              <a:gd name="T36" fmla="*/ 134 w 180"/>
              <a:gd name="T37" fmla="*/ 150 h 201"/>
              <a:gd name="T38" fmla="*/ 129 w 180"/>
              <a:gd name="T39" fmla="*/ 159 h 201"/>
              <a:gd name="T40" fmla="*/ 124 w 180"/>
              <a:gd name="T41" fmla="*/ 166 h 201"/>
              <a:gd name="T42" fmla="*/ 121 w 180"/>
              <a:gd name="T43" fmla="*/ 171 h 201"/>
              <a:gd name="T44" fmla="*/ 110 w 180"/>
              <a:gd name="T45" fmla="*/ 167 h 201"/>
              <a:gd name="T46" fmla="*/ 99 w 180"/>
              <a:gd name="T47" fmla="*/ 166 h 201"/>
              <a:gd name="T48" fmla="*/ 94 w 180"/>
              <a:gd name="T49" fmla="*/ 167 h 201"/>
              <a:gd name="T50" fmla="*/ 103 w 180"/>
              <a:gd name="T51" fmla="*/ 175 h 201"/>
              <a:gd name="T52" fmla="*/ 119 w 180"/>
              <a:gd name="T53" fmla="*/ 180 h 201"/>
              <a:gd name="T54" fmla="*/ 123 w 180"/>
              <a:gd name="T55" fmla="*/ 193 h 201"/>
              <a:gd name="T56" fmla="*/ 111 w 180"/>
              <a:gd name="T57" fmla="*/ 193 h 201"/>
              <a:gd name="T58" fmla="*/ 102 w 180"/>
              <a:gd name="T59" fmla="*/ 201 h 201"/>
              <a:gd name="T60" fmla="*/ 92 w 180"/>
              <a:gd name="T61" fmla="*/ 198 h 201"/>
              <a:gd name="T62" fmla="*/ 86 w 180"/>
              <a:gd name="T63" fmla="*/ 191 h 201"/>
              <a:gd name="T64" fmla="*/ 78 w 180"/>
              <a:gd name="T65" fmla="*/ 185 h 201"/>
              <a:gd name="T66" fmla="*/ 68 w 180"/>
              <a:gd name="T67" fmla="*/ 183 h 201"/>
              <a:gd name="T68" fmla="*/ 62 w 180"/>
              <a:gd name="T69" fmla="*/ 177 h 201"/>
              <a:gd name="T70" fmla="*/ 57 w 180"/>
              <a:gd name="T71" fmla="*/ 169 h 201"/>
              <a:gd name="T72" fmla="*/ 52 w 180"/>
              <a:gd name="T73" fmla="*/ 166 h 201"/>
              <a:gd name="T74" fmla="*/ 46 w 180"/>
              <a:gd name="T75" fmla="*/ 166 h 201"/>
              <a:gd name="T76" fmla="*/ 38 w 180"/>
              <a:gd name="T77" fmla="*/ 164 h 201"/>
              <a:gd name="T78" fmla="*/ 30 w 180"/>
              <a:gd name="T79" fmla="*/ 159 h 201"/>
              <a:gd name="T80" fmla="*/ 24 w 180"/>
              <a:gd name="T81" fmla="*/ 155 h 201"/>
              <a:gd name="T82" fmla="*/ 16 w 180"/>
              <a:gd name="T83" fmla="*/ 156 h 201"/>
              <a:gd name="T84" fmla="*/ 9 w 180"/>
              <a:gd name="T85" fmla="*/ 150 h 201"/>
              <a:gd name="T86" fmla="*/ 6 w 180"/>
              <a:gd name="T87" fmla="*/ 143 h 201"/>
              <a:gd name="T88" fmla="*/ 30 w 180"/>
              <a:gd name="T89" fmla="*/ 129 h 201"/>
              <a:gd name="T90" fmla="*/ 4 w 180"/>
              <a:gd name="T91" fmla="*/ 113 h 201"/>
              <a:gd name="T92" fmla="*/ 3 w 180"/>
              <a:gd name="T93" fmla="*/ 107 h 201"/>
              <a:gd name="T94" fmla="*/ 9 w 180"/>
              <a:gd name="T95" fmla="*/ 94 h 201"/>
              <a:gd name="T96" fmla="*/ 3 w 180"/>
              <a:gd name="T97" fmla="*/ 76 h 201"/>
              <a:gd name="T98" fmla="*/ 9 w 180"/>
              <a:gd name="T99" fmla="*/ 60 h 201"/>
              <a:gd name="T100" fmla="*/ 16 w 180"/>
              <a:gd name="T101" fmla="*/ 52 h 201"/>
              <a:gd name="T102" fmla="*/ 38 w 180"/>
              <a:gd name="T103" fmla="*/ 24 h 201"/>
              <a:gd name="T104" fmla="*/ 59 w 180"/>
              <a:gd name="T105" fmla="*/ 36 h 201"/>
              <a:gd name="T106" fmla="*/ 78 w 180"/>
              <a:gd name="T107" fmla="*/ 33 h 201"/>
              <a:gd name="T108" fmla="*/ 107 w 180"/>
              <a:gd name="T109" fmla="*/ 33 h 201"/>
              <a:gd name="T110" fmla="*/ 108 w 180"/>
              <a:gd name="T111" fmla="*/ 8 h 201"/>
              <a:gd name="T112" fmla="*/ 118 w 180"/>
              <a:gd name="T113" fmla="*/ 0 h 201"/>
              <a:gd name="T114" fmla="*/ 126 w 180"/>
              <a:gd name="T115" fmla="*/ 11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0" h="201">
                <a:moveTo>
                  <a:pt x="126" y="12"/>
                </a:moveTo>
                <a:lnTo>
                  <a:pt x="124" y="14"/>
                </a:lnTo>
                <a:lnTo>
                  <a:pt x="127" y="14"/>
                </a:lnTo>
                <a:lnTo>
                  <a:pt x="137" y="14"/>
                </a:lnTo>
                <a:lnTo>
                  <a:pt x="137" y="17"/>
                </a:lnTo>
                <a:lnTo>
                  <a:pt x="142" y="19"/>
                </a:lnTo>
                <a:lnTo>
                  <a:pt x="142" y="16"/>
                </a:lnTo>
                <a:lnTo>
                  <a:pt x="140" y="14"/>
                </a:lnTo>
                <a:lnTo>
                  <a:pt x="139" y="12"/>
                </a:lnTo>
                <a:lnTo>
                  <a:pt x="140" y="11"/>
                </a:lnTo>
                <a:lnTo>
                  <a:pt x="143" y="12"/>
                </a:lnTo>
                <a:lnTo>
                  <a:pt x="143" y="14"/>
                </a:lnTo>
                <a:lnTo>
                  <a:pt x="147" y="16"/>
                </a:lnTo>
                <a:lnTo>
                  <a:pt x="147" y="17"/>
                </a:lnTo>
                <a:lnTo>
                  <a:pt x="145" y="19"/>
                </a:lnTo>
                <a:lnTo>
                  <a:pt x="147" y="20"/>
                </a:lnTo>
                <a:lnTo>
                  <a:pt x="148" y="19"/>
                </a:lnTo>
                <a:lnTo>
                  <a:pt x="150" y="16"/>
                </a:lnTo>
                <a:lnTo>
                  <a:pt x="155" y="17"/>
                </a:lnTo>
                <a:lnTo>
                  <a:pt x="159" y="16"/>
                </a:lnTo>
                <a:lnTo>
                  <a:pt x="161" y="17"/>
                </a:lnTo>
                <a:lnTo>
                  <a:pt x="163" y="20"/>
                </a:lnTo>
                <a:lnTo>
                  <a:pt x="164" y="24"/>
                </a:lnTo>
                <a:lnTo>
                  <a:pt x="167" y="27"/>
                </a:lnTo>
                <a:lnTo>
                  <a:pt x="169" y="25"/>
                </a:lnTo>
                <a:lnTo>
                  <a:pt x="169" y="25"/>
                </a:lnTo>
                <a:lnTo>
                  <a:pt x="171" y="25"/>
                </a:lnTo>
                <a:lnTo>
                  <a:pt x="174" y="32"/>
                </a:lnTo>
                <a:lnTo>
                  <a:pt x="169" y="33"/>
                </a:lnTo>
                <a:lnTo>
                  <a:pt x="171" y="40"/>
                </a:lnTo>
                <a:lnTo>
                  <a:pt x="167" y="44"/>
                </a:lnTo>
                <a:lnTo>
                  <a:pt x="167" y="46"/>
                </a:lnTo>
                <a:lnTo>
                  <a:pt x="169" y="54"/>
                </a:lnTo>
                <a:lnTo>
                  <a:pt x="169" y="57"/>
                </a:lnTo>
                <a:lnTo>
                  <a:pt x="171" y="62"/>
                </a:lnTo>
                <a:lnTo>
                  <a:pt x="174" y="65"/>
                </a:lnTo>
                <a:lnTo>
                  <a:pt x="175" y="67"/>
                </a:lnTo>
                <a:lnTo>
                  <a:pt x="171" y="68"/>
                </a:lnTo>
                <a:lnTo>
                  <a:pt x="164" y="73"/>
                </a:lnTo>
                <a:lnTo>
                  <a:pt x="166" y="73"/>
                </a:lnTo>
                <a:lnTo>
                  <a:pt x="171" y="76"/>
                </a:lnTo>
                <a:lnTo>
                  <a:pt x="174" y="78"/>
                </a:lnTo>
                <a:lnTo>
                  <a:pt x="172" y="80"/>
                </a:lnTo>
                <a:lnTo>
                  <a:pt x="171" y="81"/>
                </a:lnTo>
                <a:lnTo>
                  <a:pt x="177" y="81"/>
                </a:lnTo>
                <a:lnTo>
                  <a:pt x="179" y="88"/>
                </a:lnTo>
                <a:lnTo>
                  <a:pt x="179" y="89"/>
                </a:lnTo>
                <a:lnTo>
                  <a:pt x="179" y="92"/>
                </a:lnTo>
                <a:lnTo>
                  <a:pt x="180" y="97"/>
                </a:lnTo>
                <a:lnTo>
                  <a:pt x="167" y="102"/>
                </a:lnTo>
                <a:lnTo>
                  <a:pt x="167" y="104"/>
                </a:lnTo>
                <a:lnTo>
                  <a:pt x="171" y="108"/>
                </a:lnTo>
                <a:lnTo>
                  <a:pt x="177" y="113"/>
                </a:lnTo>
                <a:lnTo>
                  <a:pt x="174" y="113"/>
                </a:lnTo>
                <a:lnTo>
                  <a:pt x="175" y="116"/>
                </a:lnTo>
                <a:lnTo>
                  <a:pt x="172" y="116"/>
                </a:lnTo>
                <a:lnTo>
                  <a:pt x="171" y="116"/>
                </a:lnTo>
                <a:lnTo>
                  <a:pt x="169" y="118"/>
                </a:lnTo>
                <a:lnTo>
                  <a:pt x="167" y="118"/>
                </a:lnTo>
                <a:lnTo>
                  <a:pt x="167" y="121"/>
                </a:lnTo>
                <a:lnTo>
                  <a:pt x="166" y="124"/>
                </a:lnTo>
                <a:lnTo>
                  <a:pt x="164" y="126"/>
                </a:lnTo>
                <a:lnTo>
                  <a:pt x="164" y="129"/>
                </a:lnTo>
                <a:lnTo>
                  <a:pt x="163" y="131"/>
                </a:lnTo>
                <a:lnTo>
                  <a:pt x="161" y="131"/>
                </a:lnTo>
                <a:lnTo>
                  <a:pt x="159" y="129"/>
                </a:lnTo>
                <a:lnTo>
                  <a:pt x="155" y="127"/>
                </a:lnTo>
                <a:lnTo>
                  <a:pt x="155" y="131"/>
                </a:lnTo>
                <a:lnTo>
                  <a:pt x="153" y="134"/>
                </a:lnTo>
                <a:lnTo>
                  <a:pt x="150" y="135"/>
                </a:lnTo>
                <a:lnTo>
                  <a:pt x="151" y="139"/>
                </a:lnTo>
                <a:lnTo>
                  <a:pt x="143" y="139"/>
                </a:lnTo>
                <a:lnTo>
                  <a:pt x="135" y="139"/>
                </a:lnTo>
                <a:lnTo>
                  <a:pt x="135" y="148"/>
                </a:lnTo>
                <a:lnTo>
                  <a:pt x="135" y="150"/>
                </a:lnTo>
                <a:lnTo>
                  <a:pt x="134" y="150"/>
                </a:lnTo>
                <a:lnTo>
                  <a:pt x="139" y="155"/>
                </a:lnTo>
                <a:lnTo>
                  <a:pt x="131" y="156"/>
                </a:lnTo>
                <a:lnTo>
                  <a:pt x="129" y="158"/>
                </a:lnTo>
                <a:lnTo>
                  <a:pt x="129" y="159"/>
                </a:lnTo>
                <a:lnTo>
                  <a:pt x="127" y="161"/>
                </a:lnTo>
                <a:lnTo>
                  <a:pt x="126" y="163"/>
                </a:lnTo>
                <a:lnTo>
                  <a:pt x="124" y="164"/>
                </a:lnTo>
                <a:lnTo>
                  <a:pt x="124" y="166"/>
                </a:lnTo>
                <a:lnTo>
                  <a:pt x="123" y="169"/>
                </a:lnTo>
                <a:lnTo>
                  <a:pt x="124" y="171"/>
                </a:lnTo>
                <a:lnTo>
                  <a:pt x="124" y="172"/>
                </a:lnTo>
                <a:lnTo>
                  <a:pt x="121" y="171"/>
                </a:lnTo>
                <a:lnTo>
                  <a:pt x="118" y="169"/>
                </a:lnTo>
                <a:lnTo>
                  <a:pt x="115" y="169"/>
                </a:lnTo>
                <a:lnTo>
                  <a:pt x="111" y="167"/>
                </a:lnTo>
                <a:lnTo>
                  <a:pt x="110" y="167"/>
                </a:lnTo>
                <a:lnTo>
                  <a:pt x="108" y="167"/>
                </a:lnTo>
                <a:lnTo>
                  <a:pt x="103" y="167"/>
                </a:lnTo>
                <a:lnTo>
                  <a:pt x="102" y="167"/>
                </a:lnTo>
                <a:lnTo>
                  <a:pt x="99" y="166"/>
                </a:lnTo>
                <a:lnTo>
                  <a:pt x="99" y="166"/>
                </a:lnTo>
                <a:lnTo>
                  <a:pt x="95" y="164"/>
                </a:lnTo>
                <a:lnTo>
                  <a:pt x="94" y="164"/>
                </a:lnTo>
                <a:lnTo>
                  <a:pt x="94" y="167"/>
                </a:lnTo>
                <a:lnTo>
                  <a:pt x="95" y="169"/>
                </a:lnTo>
                <a:lnTo>
                  <a:pt x="99" y="171"/>
                </a:lnTo>
                <a:lnTo>
                  <a:pt x="100" y="172"/>
                </a:lnTo>
                <a:lnTo>
                  <a:pt x="103" y="175"/>
                </a:lnTo>
                <a:lnTo>
                  <a:pt x="110" y="177"/>
                </a:lnTo>
                <a:lnTo>
                  <a:pt x="111" y="177"/>
                </a:lnTo>
                <a:lnTo>
                  <a:pt x="115" y="177"/>
                </a:lnTo>
                <a:lnTo>
                  <a:pt x="119" y="180"/>
                </a:lnTo>
                <a:lnTo>
                  <a:pt x="131" y="187"/>
                </a:lnTo>
                <a:lnTo>
                  <a:pt x="126" y="190"/>
                </a:lnTo>
                <a:lnTo>
                  <a:pt x="124" y="191"/>
                </a:lnTo>
                <a:lnTo>
                  <a:pt x="123" y="193"/>
                </a:lnTo>
                <a:lnTo>
                  <a:pt x="116" y="195"/>
                </a:lnTo>
                <a:lnTo>
                  <a:pt x="115" y="195"/>
                </a:lnTo>
                <a:lnTo>
                  <a:pt x="113" y="193"/>
                </a:lnTo>
                <a:lnTo>
                  <a:pt x="111" y="193"/>
                </a:lnTo>
                <a:lnTo>
                  <a:pt x="108" y="196"/>
                </a:lnTo>
                <a:lnTo>
                  <a:pt x="107" y="196"/>
                </a:lnTo>
                <a:lnTo>
                  <a:pt x="102" y="199"/>
                </a:lnTo>
                <a:lnTo>
                  <a:pt x="102" y="201"/>
                </a:lnTo>
                <a:lnTo>
                  <a:pt x="99" y="201"/>
                </a:lnTo>
                <a:lnTo>
                  <a:pt x="95" y="201"/>
                </a:lnTo>
                <a:lnTo>
                  <a:pt x="94" y="199"/>
                </a:lnTo>
                <a:lnTo>
                  <a:pt x="92" y="198"/>
                </a:lnTo>
                <a:lnTo>
                  <a:pt x="91" y="196"/>
                </a:lnTo>
                <a:lnTo>
                  <a:pt x="91" y="193"/>
                </a:lnTo>
                <a:lnTo>
                  <a:pt x="89" y="193"/>
                </a:lnTo>
                <a:lnTo>
                  <a:pt x="86" y="191"/>
                </a:lnTo>
                <a:lnTo>
                  <a:pt x="84" y="190"/>
                </a:lnTo>
                <a:lnTo>
                  <a:pt x="83" y="190"/>
                </a:lnTo>
                <a:lnTo>
                  <a:pt x="81" y="187"/>
                </a:lnTo>
                <a:lnTo>
                  <a:pt x="78" y="185"/>
                </a:lnTo>
                <a:lnTo>
                  <a:pt x="76" y="183"/>
                </a:lnTo>
                <a:lnTo>
                  <a:pt x="73" y="182"/>
                </a:lnTo>
                <a:lnTo>
                  <a:pt x="70" y="183"/>
                </a:lnTo>
                <a:lnTo>
                  <a:pt x="68" y="183"/>
                </a:lnTo>
                <a:lnTo>
                  <a:pt x="65" y="182"/>
                </a:lnTo>
                <a:lnTo>
                  <a:pt x="65" y="179"/>
                </a:lnTo>
                <a:lnTo>
                  <a:pt x="64" y="179"/>
                </a:lnTo>
                <a:lnTo>
                  <a:pt x="62" y="177"/>
                </a:lnTo>
                <a:lnTo>
                  <a:pt x="64" y="175"/>
                </a:lnTo>
                <a:lnTo>
                  <a:pt x="60" y="174"/>
                </a:lnTo>
                <a:lnTo>
                  <a:pt x="59" y="171"/>
                </a:lnTo>
                <a:lnTo>
                  <a:pt x="57" y="169"/>
                </a:lnTo>
                <a:lnTo>
                  <a:pt x="56" y="169"/>
                </a:lnTo>
                <a:lnTo>
                  <a:pt x="54" y="169"/>
                </a:lnTo>
                <a:lnTo>
                  <a:pt x="52" y="167"/>
                </a:lnTo>
                <a:lnTo>
                  <a:pt x="52" y="166"/>
                </a:lnTo>
                <a:lnTo>
                  <a:pt x="51" y="164"/>
                </a:lnTo>
                <a:lnTo>
                  <a:pt x="48" y="164"/>
                </a:lnTo>
                <a:lnTo>
                  <a:pt x="48" y="166"/>
                </a:lnTo>
                <a:lnTo>
                  <a:pt x="46" y="166"/>
                </a:lnTo>
                <a:lnTo>
                  <a:pt x="44" y="166"/>
                </a:lnTo>
                <a:lnTo>
                  <a:pt x="43" y="164"/>
                </a:lnTo>
                <a:lnTo>
                  <a:pt x="40" y="164"/>
                </a:lnTo>
                <a:lnTo>
                  <a:pt x="38" y="164"/>
                </a:lnTo>
                <a:lnTo>
                  <a:pt x="36" y="163"/>
                </a:lnTo>
                <a:lnTo>
                  <a:pt x="36" y="161"/>
                </a:lnTo>
                <a:lnTo>
                  <a:pt x="33" y="161"/>
                </a:lnTo>
                <a:lnTo>
                  <a:pt x="30" y="159"/>
                </a:lnTo>
                <a:lnTo>
                  <a:pt x="28" y="158"/>
                </a:lnTo>
                <a:lnTo>
                  <a:pt x="27" y="156"/>
                </a:lnTo>
                <a:lnTo>
                  <a:pt x="24" y="156"/>
                </a:lnTo>
                <a:lnTo>
                  <a:pt x="24" y="155"/>
                </a:lnTo>
                <a:lnTo>
                  <a:pt x="20" y="155"/>
                </a:lnTo>
                <a:lnTo>
                  <a:pt x="17" y="155"/>
                </a:lnTo>
                <a:lnTo>
                  <a:pt x="16" y="155"/>
                </a:lnTo>
                <a:lnTo>
                  <a:pt x="16" y="156"/>
                </a:lnTo>
                <a:lnTo>
                  <a:pt x="14" y="156"/>
                </a:lnTo>
                <a:lnTo>
                  <a:pt x="16" y="153"/>
                </a:lnTo>
                <a:lnTo>
                  <a:pt x="12" y="153"/>
                </a:lnTo>
                <a:lnTo>
                  <a:pt x="9" y="150"/>
                </a:lnTo>
                <a:lnTo>
                  <a:pt x="8" y="148"/>
                </a:lnTo>
                <a:lnTo>
                  <a:pt x="8" y="147"/>
                </a:lnTo>
                <a:lnTo>
                  <a:pt x="6" y="145"/>
                </a:lnTo>
                <a:lnTo>
                  <a:pt x="6" y="143"/>
                </a:lnTo>
                <a:lnTo>
                  <a:pt x="4" y="142"/>
                </a:lnTo>
                <a:lnTo>
                  <a:pt x="25" y="132"/>
                </a:lnTo>
                <a:lnTo>
                  <a:pt x="27" y="131"/>
                </a:lnTo>
                <a:lnTo>
                  <a:pt x="30" y="129"/>
                </a:lnTo>
                <a:lnTo>
                  <a:pt x="25" y="126"/>
                </a:lnTo>
                <a:lnTo>
                  <a:pt x="22" y="124"/>
                </a:lnTo>
                <a:lnTo>
                  <a:pt x="20" y="123"/>
                </a:lnTo>
                <a:lnTo>
                  <a:pt x="4" y="113"/>
                </a:lnTo>
                <a:lnTo>
                  <a:pt x="0" y="110"/>
                </a:lnTo>
                <a:lnTo>
                  <a:pt x="1" y="110"/>
                </a:lnTo>
                <a:lnTo>
                  <a:pt x="3" y="108"/>
                </a:lnTo>
                <a:lnTo>
                  <a:pt x="3" y="107"/>
                </a:lnTo>
                <a:lnTo>
                  <a:pt x="6" y="107"/>
                </a:lnTo>
                <a:lnTo>
                  <a:pt x="9" y="107"/>
                </a:lnTo>
                <a:lnTo>
                  <a:pt x="11" y="105"/>
                </a:lnTo>
                <a:lnTo>
                  <a:pt x="9" y="94"/>
                </a:lnTo>
                <a:lnTo>
                  <a:pt x="6" y="86"/>
                </a:lnTo>
                <a:lnTo>
                  <a:pt x="6" y="81"/>
                </a:lnTo>
                <a:lnTo>
                  <a:pt x="4" y="80"/>
                </a:lnTo>
                <a:lnTo>
                  <a:pt x="3" y="76"/>
                </a:lnTo>
                <a:lnTo>
                  <a:pt x="9" y="72"/>
                </a:lnTo>
                <a:lnTo>
                  <a:pt x="6" y="68"/>
                </a:lnTo>
                <a:lnTo>
                  <a:pt x="6" y="60"/>
                </a:lnTo>
                <a:lnTo>
                  <a:pt x="9" y="60"/>
                </a:lnTo>
                <a:lnTo>
                  <a:pt x="14" y="59"/>
                </a:lnTo>
                <a:lnTo>
                  <a:pt x="17" y="59"/>
                </a:lnTo>
                <a:lnTo>
                  <a:pt x="20" y="60"/>
                </a:lnTo>
                <a:lnTo>
                  <a:pt x="16" y="52"/>
                </a:lnTo>
                <a:lnTo>
                  <a:pt x="36" y="48"/>
                </a:lnTo>
                <a:lnTo>
                  <a:pt x="36" y="44"/>
                </a:lnTo>
                <a:lnTo>
                  <a:pt x="38" y="28"/>
                </a:lnTo>
                <a:lnTo>
                  <a:pt x="38" y="24"/>
                </a:lnTo>
                <a:lnTo>
                  <a:pt x="44" y="25"/>
                </a:lnTo>
                <a:lnTo>
                  <a:pt x="51" y="28"/>
                </a:lnTo>
                <a:lnTo>
                  <a:pt x="52" y="30"/>
                </a:lnTo>
                <a:lnTo>
                  <a:pt x="59" y="36"/>
                </a:lnTo>
                <a:lnTo>
                  <a:pt x="60" y="38"/>
                </a:lnTo>
                <a:lnTo>
                  <a:pt x="64" y="38"/>
                </a:lnTo>
                <a:lnTo>
                  <a:pt x="78" y="38"/>
                </a:lnTo>
                <a:lnTo>
                  <a:pt x="78" y="33"/>
                </a:lnTo>
                <a:lnTo>
                  <a:pt x="84" y="38"/>
                </a:lnTo>
                <a:lnTo>
                  <a:pt x="86" y="35"/>
                </a:lnTo>
                <a:lnTo>
                  <a:pt x="88" y="40"/>
                </a:lnTo>
                <a:lnTo>
                  <a:pt x="107" y="33"/>
                </a:lnTo>
                <a:lnTo>
                  <a:pt x="107" y="30"/>
                </a:lnTo>
                <a:lnTo>
                  <a:pt x="102" y="11"/>
                </a:lnTo>
                <a:lnTo>
                  <a:pt x="105" y="8"/>
                </a:lnTo>
                <a:lnTo>
                  <a:pt x="108" y="8"/>
                </a:lnTo>
                <a:lnTo>
                  <a:pt x="108" y="6"/>
                </a:lnTo>
                <a:lnTo>
                  <a:pt x="108" y="4"/>
                </a:lnTo>
                <a:lnTo>
                  <a:pt x="110" y="0"/>
                </a:lnTo>
                <a:lnTo>
                  <a:pt x="118" y="0"/>
                </a:lnTo>
                <a:lnTo>
                  <a:pt x="124" y="1"/>
                </a:lnTo>
                <a:lnTo>
                  <a:pt x="126" y="6"/>
                </a:lnTo>
                <a:lnTo>
                  <a:pt x="126" y="8"/>
                </a:lnTo>
                <a:lnTo>
                  <a:pt x="126" y="11"/>
                </a:lnTo>
                <a:lnTo>
                  <a:pt x="126" y="12"/>
                </a:lnTo>
                <a:close/>
              </a:path>
            </a:pathLst>
          </a:custGeom>
          <a:solidFill>
            <a:schemeClr val="accent1">
              <a:lumMod val="60000"/>
              <a:lumOff val="40000"/>
            </a:schemeClr>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3" name="Freeform 53">
            <a:extLst>
              <a:ext uri="{FF2B5EF4-FFF2-40B4-BE49-F238E27FC236}">
                <a16:creationId xmlns:a16="http://schemas.microsoft.com/office/drawing/2014/main" id="{4BB59245-40B8-C6B2-3A6F-92E5FA893505}"/>
              </a:ext>
            </a:extLst>
          </p:cNvPr>
          <p:cNvSpPr>
            <a:spLocks/>
          </p:cNvSpPr>
          <p:nvPr/>
        </p:nvSpPr>
        <p:spPr bwMode="auto">
          <a:xfrm>
            <a:off x="5564188" y="2384425"/>
            <a:ext cx="1565275" cy="3398838"/>
          </a:xfrm>
          <a:custGeom>
            <a:avLst/>
            <a:gdLst>
              <a:gd name="T0" fmla="*/ 951 w 986"/>
              <a:gd name="T1" fmla="*/ 104 h 2141"/>
              <a:gd name="T2" fmla="*/ 954 w 986"/>
              <a:gd name="T3" fmla="*/ 166 h 2141"/>
              <a:gd name="T4" fmla="*/ 962 w 986"/>
              <a:gd name="T5" fmla="*/ 228 h 2141"/>
              <a:gd name="T6" fmla="*/ 961 w 986"/>
              <a:gd name="T7" fmla="*/ 271 h 2141"/>
              <a:gd name="T8" fmla="*/ 932 w 986"/>
              <a:gd name="T9" fmla="*/ 305 h 2141"/>
              <a:gd name="T10" fmla="*/ 937 w 986"/>
              <a:gd name="T11" fmla="*/ 364 h 2141"/>
              <a:gd name="T12" fmla="*/ 924 w 986"/>
              <a:gd name="T13" fmla="*/ 412 h 2141"/>
              <a:gd name="T14" fmla="*/ 938 w 986"/>
              <a:gd name="T15" fmla="*/ 463 h 2141"/>
              <a:gd name="T16" fmla="*/ 959 w 986"/>
              <a:gd name="T17" fmla="*/ 524 h 2141"/>
              <a:gd name="T18" fmla="*/ 985 w 986"/>
              <a:gd name="T19" fmla="*/ 583 h 2141"/>
              <a:gd name="T20" fmla="*/ 964 w 986"/>
              <a:gd name="T21" fmla="*/ 639 h 2141"/>
              <a:gd name="T22" fmla="*/ 897 w 986"/>
              <a:gd name="T23" fmla="*/ 661 h 2141"/>
              <a:gd name="T24" fmla="*/ 922 w 986"/>
              <a:gd name="T25" fmla="*/ 783 h 2141"/>
              <a:gd name="T26" fmla="*/ 831 w 986"/>
              <a:gd name="T27" fmla="*/ 815 h 2141"/>
              <a:gd name="T28" fmla="*/ 807 w 986"/>
              <a:gd name="T29" fmla="*/ 864 h 2141"/>
              <a:gd name="T30" fmla="*/ 873 w 986"/>
              <a:gd name="T31" fmla="*/ 943 h 2141"/>
              <a:gd name="T32" fmla="*/ 836 w 986"/>
              <a:gd name="T33" fmla="*/ 1145 h 2141"/>
              <a:gd name="T34" fmla="*/ 919 w 986"/>
              <a:gd name="T35" fmla="*/ 1270 h 2141"/>
              <a:gd name="T36" fmla="*/ 951 w 986"/>
              <a:gd name="T37" fmla="*/ 1459 h 2141"/>
              <a:gd name="T38" fmla="*/ 882 w 986"/>
              <a:gd name="T39" fmla="*/ 1519 h 2141"/>
              <a:gd name="T40" fmla="*/ 697 w 986"/>
              <a:gd name="T41" fmla="*/ 1757 h 2141"/>
              <a:gd name="T42" fmla="*/ 686 w 986"/>
              <a:gd name="T43" fmla="*/ 1807 h 2141"/>
              <a:gd name="T44" fmla="*/ 631 w 986"/>
              <a:gd name="T45" fmla="*/ 2051 h 2141"/>
              <a:gd name="T46" fmla="*/ 650 w 986"/>
              <a:gd name="T47" fmla="*/ 2093 h 2141"/>
              <a:gd name="T48" fmla="*/ 606 w 986"/>
              <a:gd name="T49" fmla="*/ 2098 h 2141"/>
              <a:gd name="T50" fmla="*/ 555 w 986"/>
              <a:gd name="T51" fmla="*/ 2021 h 2141"/>
              <a:gd name="T52" fmla="*/ 510 w 986"/>
              <a:gd name="T53" fmla="*/ 1968 h 2141"/>
              <a:gd name="T54" fmla="*/ 523 w 986"/>
              <a:gd name="T55" fmla="*/ 1884 h 2141"/>
              <a:gd name="T56" fmla="*/ 545 w 986"/>
              <a:gd name="T57" fmla="*/ 1807 h 2141"/>
              <a:gd name="T58" fmla="*/ 577 w 986"/>
              <a:gd name="T59" fmla="*/ 1733 h 2141"/>
              <a:gd name="T60" fmla="*/ 578 w 986"/>
              <a:gd name="T61" fmla="*/ 1647 h 2141"/>
              <a:gd name="T62" fmla="*/ 598 w 986"/>
              <a:gd name="T63" fmla="*/ 1550 h 2141"/>
              <a:gd name="T64" fmla="*/ 602 w 986"/>
              <a:gd name="T65" fmla="*/ 1441 h 2141"/>
              <a:gd name="T66" fmla="*/ 534 w 986"/>
              <a:gd name="T67" fmla="*/ 1403 h 2141"/>
              <a:gd name="T68" fmla="*/ 465 w 986"/>
              <a:gd name="T69" fmla="*/ 1376 h 2141"/>
              <a:gd name="T70" fmla="*/ 367 w 986"/>
              <a:gd name="T71" fmla="*/ 1289 h 2141"/>
              <a:gd name="T72" fmla="*/ 310 w 986"/>
              <a:gd name="T73" fmla="*/ 1230 h 2141"/>
              <a:gd name="T74" fmla="*/ 257 w 986"/>
              <a:gd name="T75" fmla="*/ 1176 h 2141"/>
              <a:gd name="T76" fmla="*/ 200 w 986"/>
              <a:gd name="T77" fmla="*/ 1155 h 2141"/>
              <a:gd name="T78" fmla="*/ 142 w 986"/>
              <a:gd name="T79" fmla="*/ 1118 h 2141"/>
              <a:gd name="T80" fmla="*/ 76 w 986"/>
              <a:gd name="T81" fmla="*/ 1086 h 2141"/>
              <a:gd name="T82" fmla="*/ 4 w 986"/>
              <a:gd name="T83" fmla="*/ 1046 h 2141"/>
              <a:gd name="T84" fmla="*/ 108 w 986"/>
              <a:gd name="T85" fmla="*/ 974 h 2141"/>
              <a:gd name="T86" fmla="*/ 166 w 986"/>
              <a:gd name="T87" fmla="*/ 1000 h 2141"/>
              <a:gd name="T88" fmla="*/ 252 w 986"/>
              <a:gd name="T89" fmla="*/ 941 h 2141"/>
              <a:gd name="T90" fmla="*/ 323 w 986"/>
              <a:gd name="T91" fmla="*/ 950 h 2141"/>
              <a:gd name="T92" fmla="*/ 385 w 986"/>
              <a:gd name="T93" fmla="*/ 984 h 2141"/>
              <a:gd name="T94" fmla="*/ 414 w 986"/>
              <a:gd name="T95" fmla="*/ 920 h 2141"/>
              <a:gd name="T96" fmla="*/ 380 w 986"/>
              <a:gd name="T97" fmla="*/ 848 h 2141"/>
              <a:gd name="T98" fmla="*/ 339 w 986"/>
              <a:gd name="T99" fmla="*/ 786 h 2141"/>
              <a:gd name="T100" fmla="*/ 295 w 986"/>
              <a:gd name="T101" fmla="*/ 711 h 2141"/>
              <a:gd name="T102" fmla="*/ 343 w 986"/>
              <a:gd name="T103" fmla="*/ 599 h 2141"/>
              <a:gd name="T104" fmla="*/ 351 w 986"/>
              <a:gd name="T105" fmla="*/ 529 h 2141"/>
              <a:gd name="T106" fmla="*/ 422 w 986"/>
              <a:gd name="T107" fmla="*/ 470 h 2141"/>
              <a:gd name="T108" fmla="*/ 459 w 986"/>
              <a:gd name="T109" fmla="*/ 396 h 2141"/>
              <a:gd name="T110" fmla="*/ 510 w 986"/>
              <a:gd name="T111" fmla="*/ 308 h 2141"/>
              <a:gd name="T112" fmla="*/ 572 w 986"/>
              <a:gd name="T113" fmla="*/ 260 h 2141"/>
              <a:gd name="T114" fmla="*/ 639 w 986"/>
              <a:gd name="T115" fmla="*/ 222 h 2141"/>
              <a:gd name="T116" fmla="*/ 695 w 986"/>
              <a:gd name="T117" fmla="*/ 190 h 2141"/>
              <a:gd name="T118" fmla="*/ 753 w 986"/>
              <a:gd name="T119" fmla="*/ 168 h 2141"/>
              <a:gd name="T120" fmla="*/ 812 w 986"/>
              <a:gd name="T121" fmla="*/ 94 h 2141"/>
              <a:gd name="T122" fmla="*/ 874 w 986"/>
              <a:gd name="T123" fmla="*/ 28 h 2141"/>
              <a:gd name="T124" fmla="*/ 948 w 986"/>
              <a:gd name="T125" fmla="*/ 0 h 2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86" h="2141">
                <a:moveTo>
                  <a:pt x="948" y="0"/>
                </a:moveTo>
                <a:lnTo>
                  <a:pt x="949" y="25"/>
                </a:lnTo>
                <a:lnTo>
                  <a:pt x="951" y="30"/>
                </a:lnTo>
                <a:lnTo>
                  <a:pt x="953" y="32"/>
                </a:lnTo>
                <a:lnTo>
                  <a:pt x="978" y="49"/>
                </a:lnTo>
                <a:lnTo>
                  <a:pt x="978" y="51"/>
                </a:lnTo>
                <a:lnTo>
                  <a:pt x="977" y="52"/>
                </a:lnTo>
                <a:lnTo>
                  <a:pt x="975" y="52"/>
                </a:lnTo>
                <a:lnTo>
                  <a:pt x="973" y="54"/>
                </a:lnTo>
                <a:lnTo>
                  <a:pt x="972" y="56"/>
                </a:lnTo>
                <a:lnTo>
                  <a:pt x="970" y="57"/>
                </a:lnTo>
                <a:lnTo>
                  <a:pt x="967" y="60"/>
                </a:lnTo>
                <a:lnTo>
                  <a:pt x="965" y="62"/>
                </a:lnTo>
                <a:lnTo>
                  <a:pt x="965" y="64"/>
                </a:lnTo>
                <a:lnTo>
                  <a:pt x="964" y="65"/>
                </a:lnTo>
                <a:lnTo>
                  <a:pt x="962" y="67"/>
                </a:lnTo>
                <a:lnTo>
                  <a:pt x="962" y="70"/>
                </a:lnTo>
                <a:lnTo>
                  <a:pt x="961" y="72"/>
                </a:lnTo>
                <a:lnTo>
                  <a:pt x="959" y="73"/>
                </a:lnTo>
                <a:lnTo>
                  <a:pt x="959" y="75"/>
                </a:lnTo>
                <a:lnTo>
                  <a:pt x="957" y="76"/>
                </a:lnTo>
                <a:lnTo>
                  <a:pt x="956" y="76"/>
                </a:lnTo>
                <a:lnTo>
                  <a:pt x="954" y="78"/>
                </a:lnTo>
                <a:lnTo>
                  <a:pt x="954" y="80"/>
                </a:lnTo>
                <a:lnTo>
                  <a:pt x="956" y="83"/>
                </a:lnTo>
                <a:lnTo>
                  <a:pt x="956" y="84"/>
                </a:lnTo>
                <a:lnTo>
                  <a:pt x="956" y="88"/>
                </a:lnTo>
                <a:lnTo>
                  <a:pt x="957" y="89"/>
                </a:lnTo>
                <a:lnTo>
                  <a:pt x="956" y="91"/>
                </a:lnTo>
                <a:lnTo>
                  <a:pt x="956" y="92"/>
                </a:lnTo>
                <a:lnTo>
                  <a:pt x="956" y="94"/>
                </a:lnTo>
                <a:lnTo>
                  <a:pt x="954" y="97"/>
                </a:lnTo>
                <a:lnTo>
                  <a:pt x="953" y="99"/>
                </a:lnTo>
                <a:lnTo>
                  <a:pt x="951" y="100"/>
                </a:lnTo>
                <a:lnTo>
                  <a:pt x="951" y="104"/>
                </a:lnTo>
                <a:lnTo>
                  <a:pt x="953" y="107"/>
                </a:lnTo>
                <a:lnTo>
                  <a:pt x="949" y="107"/>
                </a:lnTo>
                <a:lnTo>
                  <a:pt x="948" y="107"/>
                </a:lnTo>
                <a:lnTo>
                  <a:pt x="946" y="107"/>
                </a:lnTo>
                <a:lnTo>
                  <a:pt x="943" y="112"/>
                </a:lnTo>
                <a:lnTo>
                  <a:pt x="943" y="113"/>
                </a:lnTo>
                <a:lnTo>
                  <a:pt x="941" y="115"/>
                </a:lnTo>
                <a:lnTo>
                  <a:pt x="940" y="116"/>
                </a:lnTo>
                <a:lnTo>
                  <a:pt x="938" y="120"/>
                </a:lnTo>
                <a:lnTo>
                  <a:pt x="935" y="120"/>
                </a:lnTo>
                <a:lnTo>
                  <a:pt x="933" y="121"/>
                </a:lnTo>
                <a:lnTo>
                  <a:pt x="933" y="123"/>
                </a:lnTo>
                <a:lnTo>
                  <a:pt x="932" y="126"/>
                </a:lnTo>
                <a:lnTo>
                  <a:pt x="932" y="128"/>
                </a:lnTo>
                <a:lnTo>
                  <a:pt x="932" y="129"/>
                </a:lnTo>
                <a:lnTo>
                  <a:pt x="932" y="132"/>
                </a:lnTo>
                <a:lnTo>
                  <a:pt x="933" y="134"/>
                </a:lnTo>
                <a:lnTo>
                  <a:pt x="933" y="139"/>
                </a:lnTo>
                <a:lnTo>
                  <a:pt x="933" y="140"/>
                </a:lnTo>
                <a:lnTo>
                  <a:pt x="935" y="145"/>
                </a:lnTo>
                <a:lnTo>
                  <a:pt x="937" y="147"/>
                </a:lnTo>
                <a:lnTo>
                  <a:pt x="938" y="150"/>
                </a:lnTo>
                <a:lnTo>
                  <a:pt x="940" y="152"/>
                </a:lnTo>
                <a:lnTo>
                  <a:pt x="941" y="155"/>
                </a:lnTo>
                <a:lnTo>
                  <a:pt x="941" y="156"/>
                </a:lnTo>
                <a:lnTo>
                  <a:pt x="941" y="160"/>
                </a:lnTo>
                <a:lnTo>
                  <a:pt x="941" y="161"/>
                </a:lnTo>
                <a:lnTo>
                  <a:pt x="943" y="163"/>
                </a:lnTo>
                <a:lnTo>
                  <a:pt x="945" y="163"/>
                </a:lnTo>
                <a:lnTo>
                  <a:pt x="946" y="164"/>
                </a:lnTo>
                <a:lnTo>
                  <a:pt x="948" y="166"/>
                </a:lnTo>
                <a:lnTo>
                  <a:pt x="949" y="168"/>
                </a:lnTo>
                <a:lnTo>
                  <a:pt x="951" y="168"/>
                </a:lnTo>
                <a:lnTo>
                  <a:pt x="953" y="166"/>
                </a:lnTo>
                <a:lnTo>
                  <a:pt x="954" y="166"/>
                </a:lnTo>
                <a:lnTo>
                  <a:pt x="956" y="166"/>
                </a:lnTo>
                <a:lnTo>
                  <a:pt x="957" y="168"/>
                </a:lnTo>
                <a:lnTo>
                  <a:pt x="961" y="168"/>
                </a:lnTo>
                <a:lnTo>
                  <a:pt x="962" y="169"/>
                </a:lnTo>
                <a:lnTo>
                  <a:pt x="964" y="171"/>
                </a:lnTo>
                <a:lnTo>
                  <a:pt x="965" y="172"/>
                </a:lnTo>
                <a:lnTo>
                  <a:pt x="969" y="174"/>
                </a:lnTo>
                <a:lnTo>
                  <a:pt x="970" y="175"/>
                </a:lnTo>
                <a:lnTo>
                  <a:pt x="972" y="177"/>
                </a:lnTo>
                <a:lnTo>
                  <a:pt x="973" y="180"/>
                </a:lnTo>
                <a:lnTo>
                  <a:pt x="975" y="182"/>
                </a:lnTo>
                <a:lnTo>
                  <a:pt x="977" y="183"/>
                </a:lnTo>
                <a:lnTo>
                  <a:pt x="978" y="187"/>
                </a:lnTo>
                <a:lnTo>
                  <a:pt x="975" y="188"/>
                </a:lnTo>
                <a:lnTo>
                  <a:pt x="975" y="190"/>
                </a:lnTo>
                <a:lnTo>
                  <a:pt x="975" y="191"/>
                </a:lnTo>
                <a:lnTo>
                  <a:pt x="975" y="193"/>
                </a:lnTo>
                <a:lnTo>
                  <a:pt x="975" y="196"/>
                </a:lnTo>
                <a:lnTo>
                  <a:pt x="973" y="198"/>
                </a:lnTo>
                <a:lnTo>
                  <a:pt x="975" y="199"/>
                </a:lnTo>
                <a:lnTo>
                  <a:pt x="975" y="203"/>
                </a:lnTo>
                <a:lnTo>
                  <a:pt x="973" y="203"/>
                </a:lnTo>
                <a:lnTo>
                  <a:pt x="970" y="206"/>
                </a:lnTo>
                <a:lnTo>
                  <a:pt x="969" y="209"/>
                </a:lnTo>
                <a:lnTo>
                  <a:pt x="967" y="211"/>
                </a:lnTo>
                <a:lnTo>
                  <a:pt x="967" y="212"/>
                </a:lnTo>
                <a:lnTo>
                  <a:pt x="967" y="214"/>
                </a:lnTo>
                <a:lnTo>
                  <a:pt x="964" y="217"/>
                </a:lnTo>
                <a:lnTo>
                  <a:pt x="962" y="217"/>
                </a:lnTo>
                <a:lnTo>
                  <a:pt x="962" y="220"/>
                </a:lnTo>
                <a:lnTo>
                  <a:pt x="964" y="222"/>
                </a:lnTo>
                <a:lnTo>
                  <a:pt x="961" y="225"/>
                </a:lnTo>
                <a:lnTo>
                  <a:pt x="962" y="227"/>
                </a:lnTo>
                <a:lnTo>
                  <a:pt x="964" y="228"/>
                </a:lnTo>
                <a:lnTo>
                  <a:pt x="962" y="228"/>
                </a:lnTo>
                <a:lnTo>
                  <a:pt x="961" y="230"/>
                </a:lnTo>
                <a:lnTo>
                  <a:pt x="959" y="231"/>
                </a:lnTo>
                <a:lnTo>
                  <a:pt x="959" y="235"/>
                </a:lnTo>
                <a:lnTo>
                  <a:pt x="959" y="236"/>
                </a:lnTo>
                <a:lnTo>
                  <a:pt x="961" y="238"/>
                </a:lnTo>
                <a:lnTo>
                  <a:pt x="959" y="241"/>
                </a:lnTo>
                <a:lnTo>
                  <a:pt x="962" y="241"/>
                </a:lnTo>
                <a:lnTo>
                  <a:pt x="964" y="243"/>
                </a:lnTo>
                <a:lnTo>
                  <a:pt x="964" y="244"/>
                </a:lnTo>
                <a:lnTo>
                  <a:pt x="965" y="246"/>
                </a:lnTo>
                <a:lnTo>
                  <a:pt x="965" y="247"/>
                </a:lnTo>
                <a:lnTo>
                  <a:pt x="962" y="249"/>
                </a:lnTo>
                <a:lnTo>
                  <a:pt x="961" y="247"/>
                </a:lnTo>
                <a:lnTo>
                  <a:pt x="959" y="246"/>
                </a:lnTo>
                <a:lnTo>
                  <a:pt x="957" y="246"/>
                </a:lnTo>
                <a:lnTo>
                  <a:pt x="957" y="249"/>
                </a:lnTo>
                <a:lnTo>
                  <a:pt x="956" y="252"/>
                </a:lnTo>
                <a:lnTo>
                  <a:pt x="956" y="254"/>
                </a:lnTo>
                <a:lnTo>
                  <a:pt x="956" y="255"/>
                </a:lnTo>
                <a:lnTo>
                  <a:pt x="954" y="257"/>
                </a:lnTo>
                <a:lnTo>
                  <a:pt x="954" y="259"/>
                </a:lnTo>
                <a:lnTo>
                  <a:pt x="954" y="260"/>
                </a:lnTo>
                <a:lnTo>
                  <a:pt x="957" y="260"/>
                </a:lnTo>
                <a:lnTo>
                  <a:pt x="959" y="260"/>
                </a:lnTo>
                <a:lnTo>
                  <a:pt x="959" y="262"/>
                </a:lnTo>
                <a:lnTo>
                  <a:pt x="961" y="263"/>
                </a:lnTo>
                <a:lnTo>
                  <a:pt x="962" y="263"/>
                </a:lnTo>
                <a:lnTo>
                  <a:pt x="964" y="263"/>
                </a:lnTo>
                <a:lnTo>
                  <a:pt x="965" y="260"/>
                </a:lnTo>
                <a:lnTo>
                  <a:pt x="967" y="263"/>
                </a:lnTo>
                <a:lnTo>
                  <a:pt x="965" y="265"/>
                </a:lnTo>
                <a:lnTo>
                  <a:pt x="967" y="267"/>
                </a:lnTo>
                <a:lnTo>
                  <a:pt x="965" y="268"/>
                </a:lnTo>
                <a:lnTo>
                  <a:pt x="962" y="268"/>
                </a:lnTo>
                <a:lnTo>
                  <a:pt x="961" y="271"/>
                </a:lnTo>
                <a:lnTo>
                  <a:pt x="961" y="273"/>
                </a:lnTo>
                <a:lnTo>
                  <a:pt x="961" y="275"/>
                </a:lnTo>
                <a:lnTo>
                  <a:pt x="962" y="276"/>
                </a:lnTo>
                <a:lnTo>
                  <a:pt x="962" y="278"/>
                </a:lnTo>
                <a:lnTo>
                  <a:pt x="962" y="279"/>
                </a:lnTo>
                <a:lnTo>
                  <a:pt x="962" y="281"/>
                </a:lnTo>
                <a:lnTo>
                  <a:pt x="959" y="281"/>
                </a:lnTo>
                <a:lnTo>
                  <a:pt x="957" y="281"/>
                </a:lnTo>
                <a:lnTo>
                  <a:pt x="959" y="283"/>
                </a:lnTo>
                <a:lnTo>
                  <a:pt x="959" y="284"/>
                </a:lnTo>
                <a:lnTo>
                  <a:pt x="957" y="286"/>
                </a:lnTo>
                <a:lnTo>
                  <a:pt x="959" y="287"/>
                </a:lnTo>
                <a:lnTo>
                  <a:pt x="961" y="289"/>
                </a:lnTo>
                <a:lnTo>
                  <a:pt x="961" y="291"/>
                </a:lnTo>
                <a:lnTo>
                  <a:pt x="959" y="292"/>
                </a:lnTo>
                <a:lnTo>
                  <a:pt x="956" y="289"/>
                </a:lnTo>
                <a:lnTo>
                  <a:pt x="954" y="287"/>
                </a:lnTo>
                <a:lnTo>
                  <a:pt x="953" y="291"/>
                </a:lnTo>
                <a:lnTo>
                  <a:pt x="951" y="291"/>
                </a:lnTo>
                <a:lnTo>
                  <a:pt x="948" y="289"/>
                </a:lnTo>
                <a:lnTo>
                  <a:pt x="946" y="287"/>
                </a:lnTo>
                <a:lnTo>
                  <a:pt x="945" y="287"/>
                </a:lnTo>
                <a:lnTo>
                  <a:pt x="943" y="287"/>
                </a:lnTo>
                <a:lnTo>
                  <a:pt x="941" y="289"/>
                </a:lnTo>
                <a:lnTo>
                  <a:pt x="940" y="289"/>
                </a:lnTo>
                <a:lnTo>
                  <a:pt x="938" y="287"/>
                </a:lnTo>
                <a:lnTo>
                  <a:pt x="937" y="289"/>
                </a:lnTo>
                <a:lnTo>
                  <a:pt x="937" y="291"/>
                </a:lnTo>
                <a:lnTo>
                  <a:pt x="933" y="292"/>
                </a:lnTo>
                <a:lnTo>
                  <a:pt x="932" y="294"/>
                </a:lnTo>
                <a:lnTo>
                  <a:pt x="930" y="295"/>
                </a:lnTo>
                <a:lnTo>
                  <a:pt x="932" y="297"/>
                </a:lnTo>
                <a:lnTo>
                  <a:pt x="930" y="300"/>
                </a:lnTo>
                <a:lnTo>
                  <a:pt x="932" y="302"/>
                </a:lnTo>
                <a:lnTo>
                  <a:pt x="932" y="305"/>
                </a:lnTo>
                <a:lnTo>
                  <a:pt x="933" y="307"/>
                </a:lnTo>
                <a:lnTo>
                  <a:pt x="933" y="308"/>
                </a:lnTo>
                <a:lnTo>
                  <a:pt x="933" y="311"/>
                </a:lnTo>
                <a:lnTo>
                  <a:pt x="933" y="313"/>
                </a:lnTo>
                <a:lnTo>
                  <a:pt x="932" y="315"/>
                </a:lnTo>
                <a:lnTo>
                  <a:pt x="932" y="316"/>
                </a:lnTo>
                <a:lnTo>
                  <a:pt x="932" y="321"/>
                </a:lnTo>
                <a:lnTo>
                  <a:pt x="930" y="321"/>
                </a:lnTo>
                <a:lnTo>
                  <a:pt x="930" y="324"/>
                </a:lnTo>
                <a:lnTo>
                  <a:pt x="930" y="327"/>
                </a:lnTo>
                <a:lnTo>
                  <a:pt x="929" y="327"/>
                </a:lnTo>
                <a:lnTo>
                  <a:pt x="927" y="329"/>
                </a:lnTo>
                <a:lnTo>
                  <a:pt x="925" y="330"/>
                </a:lnTo>
                <a:lnTo>
                  <a:pt x="925" y="332"/>
                </a:lnTo>
                <a:lnTo>
                  <a:pt x="925" y="335"/>
                </a:lnTo>
                <a:lnTo>
                  <a:pt x="925" y="337"/>
                </a:lnTo>
                <a:lnTo>
                  <a:pt x="927" y="340"/>
                </a:lnTo>
                <a:lnTo>
                  <a:pt x="927" y="343"/>
                </a:lnTo>
                <a:lnTo>
                  <a:pt x="927" y="345"/>
                </a:lnTo>
                <a:lnTo>
                  <a:pt x="927" y="346"/>
                </a:lnTo>
                <a:lnTo>
                  <a:pt x="929" y="348"/>
                </a:lnTo>
                <a:lnTo>
                  <a:pt x="932" y="348"/>
                </a:lnTo>
                <a:lnTo>
                  <a:pt x="933" y="348"/>
                </a:lnTo>
                <a:lnTo>
                  <a:pt x="935" y="348"/>
                </a:lnTo>
                <a:lnTo>
                  <a:pt x="937" y="346"/>
                </a:lnTo>
                <a:lnTo>
                  <a:pt x="940" y="346"/>
                </a:lnTo>
                <a:lnTo>
                  <a:pt x="941" y="350"/>
                </a:lnTo>
                <a:lnTo>
                  <a:pt x="941" y="351"/>
                </a:lnTo>
                <a:lnTo>
                  <a:pt x="938" y="351"/>
                </a:lnTo>
                <a:lnTo>
                  <a:pt x="937" y="353"/>
                </a:lnTo>
                <a:lnTo>
                  <a:pt x="937" y="354"/>
                </a:lnTo>
                <a:lnTo>
                  <a:pt x="937" y="359"/>
                </a:lnTo>
                <a:lnTo>
                  <a:pt x="938" y="361"/>
                </a:lnTo>
                <a:lnTo>
                  <a:pt x="937" y="362"/>
                </a:lnTo>
                <a:lnTo>
                  <a:pt x="937" y="364"/>
                </a:lnTo>
                <a:lnTo>
                  <a:pt x="937" y="367"/>
                </a:lnTo>
                <a:lnTo>
                  <a:pt x="935" y="369"/>
                </a:lnTo>
                <a:lnTo>
                  <a:pt x="935" y="372"/>
                </a:lnTo>
                <a:lnTo>
                  <a:pt x="933" y="374"/>
                </a:lnTo>
                <a:lnTo>
                  <a:pt x="932" y="375"/>
                </a:lnTo>
                <a:lnTo>
                  <a:pt x="929" y="374"/>
                </a:lnTo>
                <a:lnTo>
                  <a:pt x="927" y="374"/>
                </a:lnTo>
                <a:lnTo>
                  <a:pt x="925" y="374"/>
                </a:lnTo>
                <a:lnTo>
                  <a:pt x="924" y="375"/>
                </a:lnTo>
                <a:lnTo>
                  <a:pt x="922" y="378"/>
                </a:lnTo>
                <a:lnTo>
                  <a:pt x="922" y="380"/>
                </a:lnTo>
                <a:lnTo>
                  <a:pt x="922" y="383"/>
                </a:lnTo>
                <a:lnTo>
                  <a:pt x="921" y="383"/>
                </a:lnTo>
                <a:lnTo>
                  <a:pt x="919" y="385"/>
                </a:lnTo>
                <a:lnTo>
                  <a:pt x="921" y="386"/>
                </a:lnTo>
                <a:lnTo>
                  <a:pt x="922" y="390"/>
                </a:lnTo>
                <a:lnTo>
                  <a:pt x="925" y="390"/>
                </a:lnTo>
                <a:lnTo>
                  <a:pt x="927" y="391"/>
                </a:lnTo>
                <a:lnTo>
                  <a:pt x="927" y="393"/>
                </a:lnTo>
                <a:lnTo>
                  <a:pt x="927" y="394"/>
                </a:lnTo>
                <a:lnTo>
                  <a:pt x="925" y="396"/>
                </a:lnTo>
                <a:lnTo>
                  <a:pt x="924" y="398"/>
                </a:lnTo>
                <a:lnTo>
                  <a:pt x="921" y="399"/>
                </a:lnTo>
                <a:lnTo>
                  <a:pt x="919" y="401"/>
                </a:lnTo>
                <a:lnTo>
                  <a:pt x="919" y="402"/>
                </a:lnTo>
                <a:lnTo>
                  <a:pt x="921" y="404"/>
                </a:lnTo>
                <a:lnTo>
                  <a:pt x="919" y="406"/>
                </a:lnTo>
                <a:lnTo>
                  <a:pt x="917" y="407"/>
                </a:lnTo>
                <a:lnTo>
                  <a:pt x="917" y="410"/>
                </a:lnTo>
                <a:lnTo>
                  <a:pt x="919" y="410"/>
                </a:lnTo>
                <a:lnTo>
                  <a:pt x="921" y="410"/>
                </a:lnTo>
                <a:lnTo>
                  <a:pt x="922" y="409"/>
                </a:lnTo>
                <a:lnTo>
                  <a:pt x="924" y="407"/>
                </a:lnTo>
                <a:lnTo>
                  <a:pt x="925" y="409"/>
                </a:lnTo>
                <a:lnTo>
                  <a:pt x="924" y="412"/>
                </a:lnTo>
                <a:lnTo>
                  <a:pt x="924" y="414"/>
                </a:lnTo>
                <a:lnTo>
                  <a:pt x="925" y="417"/>
                </a:lnTo>
                <a:lnTo>
                  <a:pt x="927" y="418"/>
                </a:lnTo>
                <a:lnTo>
                  <a:pt x="929" y="418"/>
                </a:lnTo>
                <a:lnTo>
                  <a:pt x="930" y="422"/>
                </a:lnTo>
                <a:lnTo>
                  <a:pt x="927" y="422"/>
                </a:lnTo>
                <a:lnTo>
                  <a:pt x="925" y="420"/>
                </a:lnTo>
                <a:lnTo>
                  <a:pt x="924" y="420"/>
                </a:lnTo>
                <a:lnTo>
                  <a:pt x="924" y="422"/>
                </a:lnTo>
                <a:lnTo>
                  <a:pt x="925" y="425"/>
                </a:lnTo>
                <a:lnTo>
                  <a:pt x="927" y="426"/>
                </a:lnTo>
                <a:lnTo>
                  <a:pt x="929" y="426"/>
                </a:lnTo>
                <a:lnTo>
                  <a:pt x="927" y="428"/>
                </a:lnTo>
                <a:lnTo>
                  <a:pt x="927" y="430"/>
                </a:lnTo>
                <a:lnTo>
                  <a:pt x="929" y="431"/>
                </a:lnTo>
                <a:lnTo>
                  <a:pt x="930" y="431"/>
                </a:lnTo>
                <a:lnTo>
                  <a:pt x="930" y="433"/>
                </a:lnTo>
                <a:lnTo>
                  <a:pt x="932" y="434"/>
                </a:lnTo>
                <a:lnTo>
                  <a:pt x="932" y="436"/>
                </a:lnTo>
                <a:lnTo>
                  <a:pt x="930" y="438"/>
                </a:lnTo>
                <a:lnTo>
                  <a:pt x="930" y="439"/>
                </a:lnTo>
                <a:lnTo>
                  <a:pt x="932" y="439"/>
                </a:lnTo>
                <a:lnTo>
                  <a:pt x="935" y="441"/>
                </a:lnTo>
                <a:lnTo>
                  <a:pt x="935" y="444"/>
                </a:lnTo>
                <a:lnTo>
                  <a:pt x="935" y="446"/>
                </a:lnTo>
                <a:lnTo>
                  <a:pt x="935" y="447"/>
                </a:lnTo>
                <a:lnTo>
                  <a:pt x="937" y="450"/>
                </a:lnTo>
                <a:lnTo>
                  <a:pt x="938" y="452"/>
                </a:lnTo>
                <a:lnTo>
                  <a:pt x="941" y="452"/>
                </a:lnTo>
                <a:lnTo>
                  <a:pt x="941" y="454"/>
                </a:lnTo>
                <a:lnTo>
                  <a:pt x="940" y="455"/>
                </a:lnTo>
                <a:lnTo>
                  <a:pt x="938" y="458"/>
                </a:lnTo>
                <a:lnTo>
                  <a:pt x="940" y="460"/>
                </a:lnTo>
                <a:lnTo>
                  <a:pt x="938" y="462"/>
                </a:lnTo>
                <a:lnTo>
                  <a:pt x="938" y="463"/>
                </a:lnTo>
                <a:lnTo>
                  <a:pt x="937" y="465"/>
                </a:lnTo>
                <a:lnTo>
                  <a:pt x="938" y="466"/>
                </a:lnTo>
                <a:lnTo>
                  <a:pt x="938" y="468"/>
                </a:lnTo>
                <a:lnTo>
                  <a:pt x="940" y="468"/>
                </a:lnTo>
                <a:lnTo>
                  <a:pt x="941" y="470"/>
                </a:lnTo>
                <a:lnTo>
                  <a:pt x="941" y="473"/>
                </a:lnTo>
                <a:lnTo>
                  <a:pt x="941" y="476"/>
                </a:lnTo>
                <a:lnTo>
                  <a:pt x="943" y="476"/>
                </a:lnTo>
                <a:lnTo>
                  <a:pt x="946" y="476"/>
                </a:lnTo>
                <a:lnTo>
                  <a:pt x="948" y="478"/>
                </a:lnTo>
                <a:lnTo>
                  <a:pt x="949" y="476"/>
                </a:lnTo>
                <a:lnTo>
                  <a:pt x="949" y="479"/>
                </a:lnTo>
                <a:lnTo>
                  <a:pt x="953" y="482"/>
                </a:lnTo>
                <a:lnTo>
                  <a:pt x="953" y="484"/>
                </a:lnTo>
                <a:lnTo>
                  <a:pt x="956" y="485"/>
                </a:lnTo>
                <a:lnTo>
                  <a:pt x="956" y="487"/>
                </a:lnTo>
                <a:lnTo>
                  <a:pt x="956" y="489"/>
                </a:lnTo>
                <a:lnTo>
                  <a:pt x="957" y="492"/>
                </a:lnTo>
                <a:lnTo>
                  <a:pt x="957" y="493"/>
                </a:lnTo>
                <a:lnTo>
                  <a:pt x="956" y="497"/>
                </a:lnTo>
                <a:lnTo>
                  <a:pt x="957" y="498"/>
                </a:lnTo>
                <a:lnTo>
                  <a:pt x="957" y="500"/>
                </a:lnTo>
                <a:lnTo>
                  <a:pt x="959" y="501"/>
                </a:lnTo>
                <a:lnTo>
                  <a:pt x="959" y="503"/>
                </a:lnTo>
                <a:lnTo>
                  <a:pt x="961" y="505"/>
                </a:lnTo>
                <a:lnTo>
                  <a:pt x="961" y="506"/>
                </a:lnTo>
                <a:lnTo>
                  <a:pt x="959" y="509"/>
                </a:lnTo>
                <a:lnTo>
                  <a:pt x="961" y="511"/>
                </a:lnTo>
                <a:lnTo>
                  <a:pt x="962" y="513"/>
                </a:lnTo>
                <a:lnTo>
                  <a:pt x="962" y="514"/>
                </a:lnTo>
                <a:lnTo>
                  <a:pt x="962" y="516"/>
                </a:lnTo>
                <a:lnTo>
                  <a:pt x="962" y="519"/>
                </a:lnTo>
                <a:lnTo>
                  <a:pt x="961" y="519"/>
                </a:lnTo>
                <a:lnTo>
                  <a:pt x="959" y="522"/>
                </a:lnTo>
                <a:lnTo>
                  <a:pt x="959" y="524"/>
                </a:lnTo>
                <a:lnTo>
                  <a:pt x="961" y="524"/>
                </a:lnTo>
                <a:lnTo>
                  <a:pt x="962" y="525"/>
                </a:lnTo>
                <a:lnTo>
                  <a:pt x="961" y="529"/>
                </a:lnTo>
                <a:lnTo>
                  <a:pt x="959" y="530"/>
                </a:lnTo>
                <a:lnTo>
                  <a:pt x="961" y="533"/>
                </a:lnTo>
                <a:lnTo>
                  <a:pt x="959" y="535"/>
                </a:lnTo>
                <a:lnTo>
                  <a:pt x="959" y="537"/>
                </a:lnTo>
                <a:lnTo>
                  <a:pt x="961" y="538"/>
                </a:lnTo>
                <a:lnTo>
                  <a:pt x="961" y="540"/>
                </a:lnTo>
                <a:lnTo>
                  <a:pt x="957" y="541"/>
                </a:lnTo>
                <a:lnTo>
                  <a:pt x="959" y="543"/>
                </a:lnTo>
                <a:lnTo>
                  <a:pt x="961" y="546"/>
                </a:lnTo>
                <a:lnTo>
                  <a:pt x="961" y="549"/>
                </a:lnTo>
                <a:lnTo>
                  <a:pt x="961" y="551"/>
                </a:lnTo>
                <a:lnTo>
                  <a:pt x="962" y="553"/>
                </a:lnTo>
                <a:lnTo>
                  <a:pt x="964" y="554"/>
                </a:lnTo>
                <a:lnTo>
                  <a:pt x="964" y="556"/>
                </a:lnTo>
                <a:lnTo>
                  <a:pt x="965" y="556"/>
                </a:lnTo>
                <a:lnTo>
                  <a:pt x="967" y="557"/>
                </a:lnTo>
                <a:lnTo>
                  <a:pt x="970" y="561"/>
                </a:lnTo>
                <a:lnTo>
                  <a:pt x="972" y="561"/>
                </a:lnTo>
                <a:lnTo>
                  <a:pt x="975" y="562"/>
                </a:lnTo>
                <a:lnTo>
                  <a:pt x="977" y="561"/>
                </a:lnTo>
                <a:lnTo>
                  <a:pt x="980" y="561"/>
                </a:lnTo>
                <a:lnTo>
                  <a:pt x="980" y="564"/>
                </a:lnTo>
                <a:lnTo>
                  <a:pt x="978" y="565"/>
                </a:lnTo>
                <a:lnTo>
                  <a:pt x="978" y="569"/>
                </a:lnTo>
                <a:lnTo>
                  <a:pt x="980" y="570"/>
                </a:lnTo>
                <a:lnTo>
                  <a:pt x="980" y="572"/>
                </a:lnTo>
                <a:lnTo>
                  <a:pt x="983" y="573"/>
                </a:lnTo>
                <a:lnTo>
                  <a:pt x="985" y="573"/>
                </a:lnTo>
                <a:lnTo>
                  <a:pt x="986" y="575"/>
                </a:lnTo>
                <a:lnTo>
                  <a:pt x="985" y="578"/>
                </a:lnTo>
                <a:lnTo>
                  <a:pt x="985" y="580"/>
                </a:lnTo>
                <a:lnTo>
                  <a:pt x="985" y="583"/>
                </a:lnTo>
                <a:lnTo>
                  <a:pt x="981" y="586"/>
                </a:lnTo>
                <a:lnTo>
                  <a:pt x="981" y="589"/>
                </a:lnTo>
                <a:lnTo>
                  <a:pt x="981" y="593"/>
                </a:lnTo>
                <a:lnTo>
                  <a:pt x="981" y="594"/>
                </a:lnTo>
                <a:lnTo>
                  <a:pt x="980" y="596"/>
                </a:lnTo>
                <a:lnTo>
                  <a:pt x="978" y="596"/>
                </a:lnTo>
                <a:lnTo>
                  <a:pt x="977" y="594"/>
                </a:lnTo>
                <a:lnTo>
                  <a:pt x="977" y="593"/>
                </a:lnTo>
                <a:lnTo>
                  <a:pt x="973" y="593"/>
                </a:lnTo>
                <a:lnTo>
                  <a:pt x="972" y="594"/>
                </a:lnTo>
                <a:lnTo>
                  <a:pt x="970" y="596"/>
                </a:lnTo>
                <a:lnTo>
                  <a:pt x="969" y="599"/>
                </a:lnTo>
                <a:lnTo>
                  <a:pt x="967" y="601"/>
                </a:lnTo>
                <a:lnTo>
                  <a:pt x="967" y="602"/>
                </a:lnTo>
                <a:lnTo>
                  <a:pt x="967" y="604"/>
                </a:lnTo>
                <a:lnTo>
                  <a:pt x="967" y="607"/>
                </a:lnTo>
                <a:lnTo>
                  <a:pt x="965" y="609"/>
                </a:lnTo>
                <a:lnTo>
                  <a:pt x="964" y="610"/>
                </a:lnTo>
                <a:lnTo>
                  <a:pt x="964" y="612"/>
                </a:lnTo>
                <a:lnTo>
                  <a:pt x="962" y="613"/>
                </a:lnTo>
                <a:lnTo>
                  <a:pt x="961" y="615"/>
                </a:lnTo>
                <a:lnTo>
                  <a:pt x="961" y="617"/>
                </a:lnTo>
                <a:lnTo>
                  <a:pt x="962" y="618"/>
                </a:lnTo>
                <a:lnTo>
                  <a:pt x="964" y="618"/>
                </a:lnTo>
                <a:lnTo>
                  <a:pt x="965" y="618"/>
                </a:lnTo>
                <a:lnTo>
                  <a:pt x="967" y="620"/>
                </a:lnTo>
                <a:lnTo>
                  <a:pt x="967" y="621"/>
                </a:lnTo>
                <a:lnTo>
                  <a:pt x="965" y="623"/>
                </a:lnTo>
                <a:lnTo>
                  <a:pt x="967" y="626"/>
                </a:lnTo>
                <a:lnTo>
                  <a:pt x="967" y="628"/>
                </a:lnTo>
                <a:lnTo>
                  <a:pt x="965" y="631"/>
                </a:lnTo>
                <a:lnTo>
                  <a:pt x="965" y="633"/>
                </a:lnTo>
                <a:lnTo>
                  <a:pt x="965" y="634"/>
                </a:lnTo>
                <a:lnTo>
                  <a:pt x="965" y="639"/>
                </a:lnTo>
                <a:lnTo>
                  <a:pt x="964" y="639"/>
                </a:lnTo>
                <a:lnTo>
                  <a:pt x="953" y="647"/>
                </a:lnTo>
                <a:lnTo>
                  <a:pt x="951" y="647"/>
                </a:lnTo>
                <a:lnTo>
                  <a:pt x="948" y="648"/>
                </a:lnTo>
                <a:lnTo>
                  <a:pt x="946" y="650"/>
                </a:lnTo>
                <a:lnTo>
                  <a:pt x="945" y="652"/>
                </a:lnTo>
                <a:lnTo>
                  <a:pt x="943" y="652"/>
                </a:lnTo>
                <a:lnTo>
                  <a:pt x="941" y="653"/>
                </a:lnTo>
                <a:lnTo>
                  <a:pt x="941" y="650"/>
                </a:lnTo>
                <a:lnTo>
                  <a:pt x="940" y="648"/>
                </a:lnTo>
                <a:lnTo>
                  <a:pt x="940" y="645"/>
                </a:lnTo>
                <a:lnTo>
                  <a:pt x="940" y="644"/>
                </a:lnTo>
                <a:lnTo>
                  <a:pt x="938" y="642"/>
                </a:lnTo>
                <a:lnTo>
                  <a:pt x="937" y="642"/>
                </a:lnTo>
                <a:lnTo>
                  <a:pt x="935" y="644"/>
                </a:lnTo>
                <a:lnTo>
                  <a:pt x="933" y="645"/>
                </a:lnTo>
                <a:lnTo>
                  <a:pt x="930" y="647"/>
                </a:lnTo>
                <a:lnTo>
                  <a:pt x="929" y="648"/>
                </a:lnTo>
                <a:lnTo>
                  <a:pt x="927" y="648"/>
                </a:lnTo>
                <a:lnTo>
                  <a:pt x="925" y="650"/>
                </a:lnTo>
                <a:lnTo>
                  <a:pt x="925" y="652"/>
                </a:lnTo>
                <a:lnTo>
                  <a:pt x="924" y="653"/>
                </a:lnTo>
                <a:lnTo>
                  <a:pt x="921" y="653"/>
                </a:lnTo>
                <a:lnTo>
                  <a:pt x="917" y="653"/>
                </a:lnTo>
                <a:lnTo>
                  <a:pt x="917" y="655"/>
                </a:lnTo>
                <a:lnTo>
                  <a:pt x="914" y="656"/>
                </a:lnTo>
                <a:lnTo>
                  <a:pt x="913" y="658"/>
                </a:lnTo>
                <a:lnTo>
                  <a:pt x="911" y="658"/>
                </a:lnTo>
                <a:lnTo>
                  <a:pt x="908" y="658"/>
                </a:lnTo>
                <a:lnTo>
                  <a:pt x="906" y="658"/>
                </a:lnTo>
                <a:lnTo>
                  <a:pt x="906" y="656"/>
                </a:lnTo>
                <a:lnTo>
                  <a:pt x="903" y="656"/>
                </a:lnTo>
                <a:lnTo>
                  <a:pt x="901" y="658"/>
                </a:lnTo>
                <a:lnTo>
                  <a:pt x="900" y="658"/>
                </a:lnTo>
                <a:lnTo>
                  <a:pt x="898" y="660"/>
                </a:lnTo>
                <a:lnTo>
                  <a:pt x="897" y="661"/>
                </a:lnTo>
                <a:lnTo>
                  <a:pt x="897" y="663"/>
                </a:lnTo>
                <a:lnTo>
                  <a:pt x="895" y="663"/>
                </a:lnTo>
                <a:lnTo>
                  <a:pt x="892" y="663"/>
                </a:lnTo>
                <a:lnTo>
                  <a:pt x="890" y="664"/>
                </a:lnTo>
                <a:lnTo>
                  <a:pt x="889" y="664"/>
                </a:lnTo>
                <a:lnTo>
                  <a:pt x="887" y="666"/>
                </a:lnTo>
                <a:lnTo>
                  <a:pt x="897" y="677"/>
                </a:lnTo>
                <a:lnTo>
                  <a:pt x="898" y="680"/>
                </a:lnTo>
                <a:lnTo>
                  <a:pt x="893" y="695"/>
                </a:lnTo>
                <a:lnTo>
                  <a:pt x="895" y="696"/>
                </a:lnTo>
                <a:lnTo>
                  <a:pt x="897" y="700"/>
                </a:lnTo>
                <a:lnTo>
                  <a:pt x="903" y="703"/>
                </a:lnTo>
                <a:lnTo>
                  <a:pt x="905" y="704"/>
                </a:lnTo>
                <a:lnTo>
                  <a:pt x="903" y="706"/>
                </a:lnTo>
                <a:lnTo>
                  <a:pt x="903" y="708"/>
                </a:lnTo>
                <a:lnTo>
                  <a:pt x="903" y="709"/>
                </a:lnTo>
                <a:lnTo>
                  <a:pt x="903" y="711"/>
                </a:lnTo>
                <a:lnTo>
                  <a:pt x="903" y="712"/>
                </a:lnTo>
                <a:lnTo>
                  <a:pt x="903" y="714"/>
                </a:lnTo>
                <a:lnTo>
                  <a:pt x="905" y="716"/>
                </a:lnTo>
                <a:lnTo>
                  <a:pt x="906" y="719"/>
                </a:lnTo>
                <a:lnTo>
                  <a:pt x="908" y="720"/>
                </a:lnTo>
                <a:lnTo>
                  <a:pt x="908" y="722"/>
                </a:lnTo>
                <a:lnTo>
                  <a:pt x="913" y="728"/>
                </a:lnTo>
                <a:lnTo>
                  <a:pt x="914" y="730"/>
                </a:lnTo>
                <a:lnTo>
                  <a:pt x="916" y="732"/>
                </a:lnTo>
                <a:lnTo>
                  <a:pt x="924" y="744"/>
                </a:lnTo>
                <a:lnTo>
                  <a:pt x="930" y="754"/>
                </a:lnTo>
                <a:lnTo>
                  <a:pt x="929" y="765"/>
                </a:lnTo>
                <a:lnTo>
                  <a:pt x="927" y="767"/>
                </a:lnTo>
                <a:lnTo>
                  <a:pt x="925" y="776"/>
                </a:lnTo>
                <a:lnTo>
                  <a:pt x="924" y="778"/>
                </a:lnTo>
                <a:lnTo>
                  <a:pt x="922" y="780"/>
                </a:lnTo>
                <a:lnTo>
                  <a:pt x="922" y="781"/>
                </a:lnTo>
                <a:lnTo>
                  <a:pt x="922" y="783"/>
                </a:lnTo>
                <a:lnTo>
                  <a:pt x="921" y="788"/>
                </a:lnTo>
                <a:lnTo>
                  <a:pt x="921" y="789"/>
                </a:lnTo>
                <a:lnTo>
                  <a:pt x="919" y="791"/>
                </a:lnTo>
                <a:lnTo>
                  <a:pt x="917" y="792"/>
                </a:lnTo>
                <a:lnTo>
                  <a:pt x="917" y="795"/>
                </a:lnTo>
                <a:lnTo>
                  <a:pt x="917" y="797"/>
                </a:lnTo>
                <a:lnTo>
                  <a:pt x="916" y="797"/>
                </a:lnTo>
                <a:lnTo>
                  <a:pt x="914" y="800"/>
                </a:lnTo>
                <a:lnTo>
                  <a:pt x="908" y="805"/>
                </a:lnTo>
                <a:lnTo>
                  <a:pt x="906" y="807"/>
                </a:lnTo>
                <a:lnTo>
                  <a:pt x="905" y="808"/>
                </a:lnTo>
                <a:lnTo>
                  <a:pt x="903" y="810"/>
                </a:lnTo>
                <a:lnTo>
                  <a:pt x="901" y="810"/>
                </a:lnTo>
                <a:lnTo>
                  <a:pt x="900" y="811"/>
                </a:lnTo>
                <a:lnTo>
                  <a:pt x="897" y="811"/>
                </a:lnTo>
                <a:lnTo>
                  <a:pt x="895" y="811"/>
                </a:lnTo>
                <a:lnTo>
                  <a:pt x="887" y="813"/>
                </a:lnTo>
                <a:lnTo>
                  <a:pt x="870" y="802"/>
                </a:lnTo>
                <a:lnTo>
                  <a:pt x="868" y="802"/>
                </a:lnTo>
                <a:lnTo>
                  <a:pt x="866" y="802"/>
                </a:lnTo>
                <a:lnTo>
                  <a:pt x="865" y="802"/>
                </a:lnTo>
                <a:lnTo>
                  <a:pt x="862" y="802"/>
                </a:lnTo>
                <a:lnTo>
                  <a:pt x="858" y="803"/>
                </a:lnTo>
                <a:lnTo>
                  <a:pt x="855" y="803"/>
                </a:lnTo>
                <a:lnTo>
                  <a:pt x="852" y="803"/>
                </a:lnTo>
                <a:lnTo>
                  <a:pt x="849" y="807"/>
                </a:lnTo>
                <a:lnTo>
                  <a:pt x="847" y="808"/>
                </a:lnTo>
                <a:lnTo>
                  <a:pt x="846" y="810"/>
                </a:lnTo>
                <a:lnTo>
                  <a:pt x="842" y="811"/>
                </a:lnTo>
                <a:lnTo>
                  <a:pt x="841" y="811"/>
                </a:lnTo>
                <a:lnTo>
                  <a:pt x="839" y="811"/>
                </a:lnTo>
                <a:lnTo>
                  <a:pt x="838" y="813"/>
                </a:lnTo>
                <a:lnTo>
                  <a:pt x="836" y="813"/>
                </a:lnTo>
                <a:lnTo>
                  <a:pt x="833" y="813"/>
                </a:lnTo>
                <a:lnTo>
                  <a:pt x="831" y="815"/>
                </a:lnTo>
                <a:lnTo>
                  <a:pt x="830" y="816"/>
                </a:lnTo>
                <a:lnTo>
                  <a:pt x="828" y="816"/>
                </a:lnTo>
                <a:lnTo>
                  <a:pt x="826" y="819"/>
                </a:lnTo>
                <a:lnTo>
                  <a:pt x="825" y="819"/>
                </a:lnTo>
                <a:lnTo>
                  <a:pt x="823" y="821"/>
                </a:lnTo>
                <a:lnTo>
                  <a:pt x="822" y="821"/>
                </a:lnTo>
                <a:lnTo>
                  <a:pt x="818" y="819"/>
                </a:lnTo>
                <a:lnTo>
                  <a:pt x="817" y="819"/>
                </a:lnTo>
                <a:lnTo>
                  <a:pt x="815" y="821"/>
                </a:lnTo>
                <a:lnTo>
                  <a:pt x="814" y="823"/>
                </a:lnTo>
                <a:lnTo>
                  <a:pt x="812" y="823"/>
                </a:lnTo>
                <a:lnTo>
                  <a:pt x="810" y="826"/>
                </a:lnTo>
                <a:lnTo>
                  <a:pt x="809" y="826"/>
                </a:lnTo>
                <a:lnTo>
                  <a:pt x="807" y="826"/>
                </a:lnTo>
                <a:lnTo>
                  <a:pt x="806" y="826"/>
                </a:lnTo>
                <a:lnTo>
                  <a:pt x="801" y="829"/>
                </a:lnTo>
                <a:lnTo>
                  <a:pt x="799" y="829"/>
                </a:lnTo>
                <a:lnTo>
                  <a:pt x="799" y="831"/>
                </a:lnTo>
                <a:lnTo>
                  <a:pt x="798" y="832"/>
                </a:lnTo>
                <a:lnTo>
                  <a:pt x="796" y="834"/>
                </a:lnTo>
                <a:lnTo>
                  <a:pt x="796" y="837"/>
                </a:lnTo>
                <a:lnTo>
                  <a:pt x="798" y="840"/>
                </a:lnTo>
                <a:lnTo>
                  <a:pt x="799" y="842"/>
                </a:lnTo>
                <a:lnTo>
                  <a:pt x="801" y="843"/>
                </a:lnTo>
                <a:lnTo>
                  <a:pt x="802" y="845"/>
                </a:lnTo>
                <a:lnTo>
                  <a:pt x="802" y="847"/>
                </a:lnTo>
                <a:lnTo>
                  <a:pt x="804" y="848"/>
                </a:lnTo>
                <a:lnTo>
                  <a:pt x="806" y="850"/>
                </a:lnTo>
                <a:lnTo>
                  <a:pt x="807" y="851"/>
                </a:lnTo>
                <a:lnTo>
                  <a:pt x="807" y="853"/>
                </a:lnTo>
                <a:lnTo>
                  <a:pt x="807" y="855"/>
                </a:lnTo>
                <a:lnTo>
                  <a:pt x="807" y="858"/>
                </a:lnTo>
                <a:lnTo>
                  <a:pt x="807" y="859"/>
                </a:lnTo>
                <a:lnTo>
                  <a:pt x="807" y="861"/>
                </a:lnTo>
                <a:lnTo>
                  <a:pt x="807" y="864"/>
                </a:lnTo>
                <a:lnTo>
                  <a:pt x="807" y="866"/>
                </a:lnTo>
                <a:lnTo>
                  <a:pt x="807" y="867"/>
                </a:lnTo>
                <a:lnTo>
                  <a:pt x="807" y="869"/>
                </a:lnTo>
                <a:lnTo>
                  <a:pt x="809" y="874"/>
                </a:lnTo>
                <a:lnTo>
                  <a:pt x="810" y="875"/>
                </a:lnTo>
                <a:lnTo>
                  <a:pt x="812" y="877"/>
                </a:lnTo>
                <a:lnTo>
                  <a:pt x="814" y="879"/>
                </a:lnTo>
                <a:lnTo>
                  <a:pt x="815" y="880"/>
                </a:lnTo>
                <a:lnTo>
                  <a:pt x="810" y="882"/>
                </a:lnTo>
                <a:lnTo>
                  <a:pt x="807" y="882"/>
                </a:lnTo>
                <a:lnTo>
                  <a:pt x="806" y="883"/>
                </a:lnTo>
                <a:lnTo>
                  <a:pt x="804" y="883"/>
                </a:lnTo>
                <a:lnTo>
                  <a:pt x="802" y="883"/>
                </a:lnTo>
                <a:lnTo>
                  <a:pt x="801" y="883"/>
                </a:lnTo>
                <a:lnTo>
                  <a:pt x="799" y="885"/>
                </a:lnTo>
                <a:lnTo>
                  <a:pt x="798" y="885"/>
                </a:lnTo>
                <a:lnTo>
                  <a:pt x="796" y="885"/>
                </a:lnTo>
                <a:lnTo>
                  <a:pt x="793" y="885"/>
                </a:lnTo>
                <a:lnTo>
                  <a:pt x="793" y="888"/>
                </a:lnTo>
                <a:lnTo>
                  <a:pt x="796" y="898"/>
                </a:lnTo>
                <a:lnTo>
                  <a:pt x="799" y="911"/>
                </a:lnTo>
                <a:lnTo>
                  <a:pt x="794" y="911"/>
                </a:lnTo>
                <a:lnTo>
                  <a:pt x="794" y="912"/>
                </a:lnTo>
                <a:lnTo>
                  <a:pt x="796" y="914"/>
                </a:lnTo>
                <a:lnTo>
                  <a:pt x="801" y="920"/>
                </a:lnTo>
                <a:lnTo>
                  <a:pt x="802" y="931"/>
                </a:lnTo>
                <a:lnTo>
                  <a:pt x="820" y="933"/>
                </a:lnTo>
                <a:lnTo>
                  <a:pt x="833" y="933"/>
                </a:lnTo>
                <a:lnTo>
                  <a:pt x="833" y="928"/>
                </a:lnTo>
                <a:lnTo>
                  <a:pt x="846" y="928"/>
                </a:lnTo>
                <a:lnTo>
                  <a:pt x="849" y="930"/>
                </a:lnTo>
                <a:lnTo>
                  <a:pt x="868" y="925"/>
                </a:lnTo>
                <a:lnTo>
                  <a:pt x="870" y="927"/>
                </a:lnTo>
                <a:lnTo>
                  <a:pt x="871" y="931"/>
                </a:lnTo>
                <a:lnTo>
                  <a:pt x="873" y="943"/>
                </a:lnTo>
                <a:lnTo>
                  <a:pt x="873" y="952"/>
                </a:lnTo>
                <a:lnTo>
                  <a:pt x="879" y="958"/>
                </a:lnTo>
                <a:lnTo>
                  <a:pt x="882" y="957"/>
                </a:lnTo>
                <a:lnTo>
                  <a:pt x="885" y="957"/>
                </a:lnTo>
                <a:lnTo>
                  <a:pt x="885" y="963"/>
                </a:lnTo>
                <a:lnTo>
                  <a:pt x="890" y="973"/>
                </a:lnTo>
                <a:lnTo>
                  <a:pt x="887" y="979"/>
                </a:lnTo>
                <a:lnTo>
                  <a:pt x="885" y="984"/>
                </a:lnTo>
                <a:lnTo>
                  <a:pt x="885" y="987"/>
                </a:lnTo>
                <a:lnTo>
                  <a:pt x="882" y="992"/>
                </a:lnTo>
                <a:lnTo>
                  <a:pt x="882" y="994"/>
                </a:lnTo>
                <a:lnTo>
                  <a:pt x="881" y="1006"/>
                </a:lnTo>
                <a:lnTo>
                  <a:pt x="878" y="1027"/>
                </a:lnTo>
                <a:lnTo>
                  <a:pt x="878" y="1037"/>
                </a:lnTo>
                <a:lnTo>
                  <a:pt x="873" y="1037"/>
                </a:lnTo>
                <a:lnTo>
                  <a:pt x="874" y="1043"/>
                </a:lnTo>
                <a:lnTo>
                  <a:pt x="871" y="1046"/>
                </a:lnTo>
                <a:lnTo>
                  <a:pt x="873" y="1050"/>
                </a:lnTo>
                <a:lnTo>
                  <a:pt x="876" y="1066"/>
                </a:lnTo>
                <a:lnTo>
                  <a:pt x="865" y="1083"/>
                </a:lnTo>
                <a:lnTo>
                  <a:pt x="858" y="1086"/>
                </a:lnTo>
                <a:lnTo>
                  <a:pt x="852" y="1094"/>
                </a:lnTo>
                <a:lnTo>
                  <a:pt x="841" y="1101"/>
                </a:lnTo>
                <a:lnTo>
                  <a:pt x="838" y="1104"/>
                </a:lnTo>
                <a:lnTo>
                  <a:pt x="834" y="1105"/>
                </a:lnTo>
                <a:lnTo>
                  <a:pt x="836" y="1107"/>
                </a:lnTo>
                <a:lnTo>
                  <a:pt x="839" y="1115"/>
                </a:lnTo>
                <a:lnTo>
                  <a:pt x="839" y="1117"/>
                </a:lnTo>
                <a:lnTo>
                  <a:pt x="839" y="1121"/>
                </a:lnTo>
                <a:lnTo>
                  <a:pt x="841" y="1123"/>
                </a:lnTo>
                <a:lnTo>
                  <a:pt x="841" y="1125"/>
                </a:lnTo>
                <a:lnTo>
                  <a:pt x="838" y="1129"/>
                </a:lnTo>
                <a:lnTo>
                  <a:pt x="834" y="1134"/>
                </a:lnTo>
                <a:lnTo>
                  <a:pt x="834" y="1139"/>
                </a:lnTo>
                <a:lnTo>
                  <a:pt x="836" y="1145"/>
                </a:lnTo>
                <a:lnTo>
                  <a:pt x="834" y="1158"/>
                </a:lnTo>
                <a:lnTo>
                  <a:pt x="842" y="1168"/>
                </a:lnTo>
                <a:lnTo>
                  <a:pt x="870" y="1168"/>
                </a:lnTo>
                <a:lnTo>
                  <a:pt x="870" y="1176"/>
                </a:lnTo>
                <a:lnTo>
                  <a:pt x="870" y="1181"/>
                </a:lnTo>
                <a:lnTo>
                  <a:pt x="868" y="1187"/>
                </a:lnTo>
                <a:lnTo>
                  <a:pt x="871" y="1197"/>
                </a:lnTo>
                <a:lnTo>
                  <a:pt x="873" y="1203"/>
                </a:lnTo>
                <a:lnTo>
                  <a:pt x="878" y="1205"/>
                </a:lnTo>
                <a:lnTo>
                  <a:pt x="874" y="1221"/>
                </a:lnTo>
                <a:lnTo>
                  <a:pt x="874" y="1225"/>
                </a:lnTo>
                <a:lnTo>
                  <a:pt x="873" y="1229"/>
                </a:lnTo>
                <a:lnTo>
                  <a:pt x="873" y="1235"/>
                </a:lnTo>
                <a:lnTo>
                  <a:pt x="870" y="1237"/>
                </a:lnTo>
                <a:lnTo>
                  <a:pt x="873" y="1241"/>
                </a:lnTo>
                <a:lnTo>
                  <a:pt x="876" y="1243"/>
                </a:lnTo>
                <a:lnTo>
                  <a:pt x="874" y="1249"/>
                </a:lnTo>
                <a:lnTo>
                  <a:pt x="870" y="1253"/>
                </a:lnTo>
                <a:lnTo>
                  <a:pt x="871" y="1262"/>
                </a:lnTo>
                <a:lnTo>
                  <a:pt x="868" y="1264"/>
                </a:lnTo>
                <a:lnTo>
                  <a:pt x="863" y="1270"/>
                </a:lnTo>
                <a:lnTo>
                  <a:pt x="863" y="1272"/>
                </a:lnTo>
                <a:lnTo>
                  <a:pt x="868" y="1275"/>
                </a:lnTo>
                <a:lnTo>
                  <a:pt x="874" y="1278"/>
                </a:lnTo>
                <a:lnTo>
                  <a:pt x="878" y="1276"/>
                </a:lnTo>
                <a:lnTo>
                  <a:pt x="887" y="1275"/>
                </a:lnTo>
                <a:lnTo>
                  <a:pt x="890" y="1278"/>
                </a:lnTo>
                <a:lnTo>
                  <a:pt x="897" y="1276"/>
                </a:lnTo>
                <a:lnTo>
                  <a:pt x="901" y="1276"/>
                </a:lnTo>
                <a:lnTo>
                  <a:pt x="903" y="1276"/>
                </a:lnTo>
                <a:lnTo>
                  <a:pt x="905" y="1275"/>
                </a:lnTo>
                <a:lnTo>
                  <a:pt x="906" y="1273"/>
                </a:lnTo>
                <a:lnTo>
                  <a:pt x="909" y="1273"/>
                </a:lnTo>
                <a:lnTo>
                  <a:pt x="917" y="1272"/>
                </a:lnTo>
                <a:lnTo>
                  <a:pt x="919" y="1270"/>
                </a:lnTo>
                <a:lnTo>
                  <a:pt x="929" y="1264"/>
                </a:lnTo>
                <a:lnTo>
                  <a:pt x="938" y="1261"/>
                </a:lnTo>
                <a:lnTo>
                  <a:pt x="943" y="1273"/>
                </a:lnTo>
                <a:lnTo>
                  <a:pt x="943" y="1276"/>
                </a:lnTo>
                <a:lnTo>
                  <a:pt x="943" y="1280"/>
                </a:lnTo>
                <a:lnTo>
                  <a:pt x="929" y="1292"/>
                </a:lnTo>
                <a:lnTo>
                  <a:pt x="929" y="1296"/>
                </a:lnTo>
                <a:lnTo>
                  <a:pt x="930" y="1297"/>
                </a:lnTo>
                <a:lnTo>
                  <a:pt x="933" y="1302"/>
                </a:lnTo>
                <a:lnTo>
                  <a:pt x="937" y="1302"/>
                </a:lnTo>
                <a:lnTo>
                  <a:pt x="943" y="1308"/>
                </a:lnTo>
                <a:lnTo>
                  <a:pt x="953" y="1310"/>
                </a:lnTo>
                <a:lnTo>
                  <a:pt x="954" y="1312"/>
                </a:lnTo>
                <a:lnTo>
                  <a:pt x="956" y="1313"/>
                </a:lnTo>
                <a:lnTo>
                  <a:pt x="959" y="1312"/>
                </a:lnTo>
                <a:lnTo>
                  <a:pt x="983" y="1326"/>
                </a:lnTo>
                <a:lnTo>
                  <a:pt x="977" y="1344"/>
                </a:lnTo>
                <a:lnTo>
                  <a:pt x="977" y="1361"/>
                </a:lnTo>
                <a:lnTo>
                  <a:pt x="972" y="1376"/>
                </a:lnTo>
                <a:lnTo>
                  <a:pt x="969" y="1398"/>
                </a:lnTo>
                <a:lnTo>
                  <a:pt x="964" y="1420"/>
                </a:lnTo>
                <a:lnTo>
                  <a:pt x="964" y="1439"/>
                </a:lnTo>
                <a:lnTo>
                  <a:pt x="964" y="1443"/>
                </a:lnTo>
                <a:lnTo>
                  <a:pt x="965" y="1449"/>
                </a:lnTo>
                <a:lnTo>
                  <a:pt x="964" y="1451"/>
                </a:lnTo>
                <a:lnTo>
                  <a:pt x="965" y="1454"/>
                </a:lnTo>
                <a:lnTo>
                  <a:pt x="965" y="1455"/>
                </a:lnTo>
                <a:lnTo>
                  <a:pt x="965" y="1457"/>
                </a:lnTo>
                <a:lnTo>
                  <a:pt x="967" y="1459"/>
                </a:lnTo>
                <a:lnTo>
                  <a:pt x="965" y="1462"/>
                </a:lnTo>
                <a:lnTo>
                  <a:pt x="962" y="1462"/>
                </a:lnTo>
                <a:lnTo>
                  <a:pt x="961" y="1460"/>
                </a:lnTo>
                <a:lnTo>
                  <a:pt x="956" y="1459"/>
                </a:lnTo>
                <a:lnTo>
                  <a:pt x="953" y="1459"/>
                </a:lnTo>
                <a:lnTo>
                  <a:pt x="951" y="1459"/>
                </a:lnTo>
                <a:lnTo>
                  <a:pt x="948" y="1459"/>
                </a:lnTo>
                <a:lnTo>
                  <a:pt x="945" y="1459"/>
                </a:lnTo>
                <a:lnTo>
                  <a:pt x="943" y="1460"/>
                </a:lnTo>
                <a:lnTo>
                  <a:pt x="943" y="1462"/>
                </a:lnTo>
                <a:lnTo>
                  <a:pt x="941" y="1462"/>
                </a:lnTo>
                <a:lnTo>
                  <a:pt x="940" y="1463"/>
                </a:lnTo>
                <a:lnTo>
                  <a:pt x="938" y="1463"/>
                </a:lnTo>
                <a:lnTo>
                  <a:pt x="935" y="1463"/>
                </a:lnTo>
                <a:lnTo>
                  <a:pt x="933" y="1463"/>
                </a:lnTo>
                <a:lnTo>
                  <a:pt x="932" y="1463"/>
                </a:lnTo>
                <a:lnTo>
                  <a:pt x="930" y="1463"/>
                </a:lnTo>
                <a:lnTo>
                  <a:pt x="927" y="1462"/>
                </a:lnTo>
                <a:lnTo>
                  <a:pt x="924" y="1463"/>
                </a:lnTo>
                <a:lnTo>
                  <a:pt x="921" y="1465"/>
                </a:lnTo>
                <a:lnTo>
                  <a:pt x="919" y="1465"/>
                </a:lnTo>
                <a:lnTo>
                  <a:pt x="917" y="1465"/>
                </a:lnTo>
                <a:lnTo>
                  <a:pt x="914" y="1465"/>
                </a:lnTo>
                <a:lnTo>
                  <a:pt x="913" y="1465"/>
                </a:lnTo>
                <a:lnTo>
                  <a:pt x="911" y="1467"/>
                </a:lnTo>
                <a:lnTo>
                  <a:pt x="909" y="1467"/>
                </a:lnTo>
                <a:lnTo>
                  <a:pt x="909" y="1468"/>
                </a:lnTo>
                <a:lnTo>
                  <a:pt x="908" y="1470"/>
                </a:lnTo>
                <a:lnTo>
                  <a:pt x="917" y="1494"/>
                </a:lnTo>
                <a:lnTo>
                  <a:pt x="919" y="1495"/>
                </a:lnTo>
                <a:lnTo>
                  <a:pt x="911" y="1495"/>
                </a:lnTo>
                <a:lnTo>
                  <a:pt x="903" y="1502"/>
                </a:lnTo>
                <a:lnTo>
                  <a:pt x="895" y="1500"/>
                </a:lnTo>
                <a:lnTo>
                  <a:pt x="895" y="1492"/>
                </a:lnTo>
                <a:lnTo>
                  <a:pt x="890" y="1492"/>
                </a:lnTo>
                <a:lnTo>
                  <a:pt x="882" y="1499"/>
                </a:lnTo>
                <a:lnTo>
                  <a:pt x="884" y="1502"/>
                </a:lnTo>
                <a:lnTo>
                  <a:pt x="881" y="1507"/>
                </a:lnTo>
                <a:lnTo>
                  <a:pt x="882" y="1511"/>
                </a:lnTo>
                <a:lnTo>
                  <a:pt x="879" y="1515"/>
                </a:lnTo>
                <a:lnTo>
                  <a:pt x="882" y="1519"/>
                </a:lnTo>
                <a:lnTo>
                  <a:pt x="879" y="1524"/>
                </a:lnTo>
                <a:lnTo>
                  <a:pt x="882" y="1529"/>
                </a:lnTo>
                <a:lnTo>
                  <a:pt x="885" y="1537"/>
                </a:lnTo>
                <a:lnTo>
                  <a:pt x="885" y="1542"/>
                </a:lnTo>
                <a:lnTo>
                  <a:pt x="878" y="1543"/>
                </a:lnTo>
                <a:lnTo>
                  <a:pt x="873" y="1545"/>
                </a:lnTo>
                <a:lnTo>
                  <a:pt x="871" y="1545"/>
                </a:lnTo>
                <a:lnTo>
                  <a:pt x="873" y="1551"/>
                </a:lnTo>
                <a:lnTo>
                  <a:pt x="871" y="1559"/>
                </a:lnTo>
                <a:lnTo>
                  <a:pt x="876" y="1564"/>
                </a:lnTo>
                <a:lnTo>
                  <a:pt x="879" y="1563"/>
                </a:lnTo>
                <a:lnTo>
                  <a:pt x="885" y="1566"/>
                </a:lnTo>
                <a:lnTo>
                  <a:pt x="882" y="1575"/>
                </a:lnTo>
                <a:lnTo>
                  <a:pt x="879" y="1580"/>
                </a:lnTo>
                <a:lnTo>
                  <a:pt x="881" y="1586"/>
                </a:lnTo>
                <a:lnTo>
                  <a:pt x="884" y="1590"/>
                </a:lnTo>
                <a:lnTo>
                  <a:pt x="878" y="1596"/>
                </a:lnTo>
                <a:lnTo>
                  <a:pt x="873" y="1601"/>
                </a:lnTo>
                <a:lnTo>
                  <a:pt x="860" y="1612"/>
                </a:lnTo>
                <a:lnTo>
                  <a:pt x="849" y="1623"/>
                </a:lnTo>
                <a:lnTo>
                  <a:pt x="849" y="1630"/>
                </a:lnTo>
                <a:lnTo>
                  <a:pt x="849" y="1636"/>
                </a:lnTo>
                <a:lnTo>
                  <a:pt x="838" y="1649"/>
                </a:lnTo>
                <a:lnTo>
                  <a:pt x="836" y="1650"/>
                </a:lnTo>
                <a:lnTo>
                  <a:pt x="825" y="1663"/>
                </a:lnTo>
                <a:lnTo>
                  <a:pt x="820" y="1671"/>
                </a:lnTo>
                <a:lnTo>
                  <a:pt x="802" y="1697"/>
                </a:lnTo>
                <a:lnTo>
                  <a:pt x="796" y="1706"/>
                </a:lnTo>
                <a:lnTo>
                  <a:pt x="783" y="1727"/>
                </a:lnTo>
                <a:lnTo>
                  <a:pt x="777" y="1735"/>
                </a:lnTo>
                <a:lnTo>
                  <a:pt x="746" y="1735"/>
                </a:lnTo>
                <a:lnTo>
                  <a:pt x="724" y="1733"/>
                </a:lnTo>
                <a:lnTo>
                  <a:pt x="713" y="1745"/>
                </a:lnTo>
                <a:lnTo>
                  <a:pt x="700" y="1756"/>
                </a:lnTo>
                <a:lnTo>
                  <a:pt x="697" y="1757"/>
                </a:lnTo>
                <a:lnTo>
                  <a:pt x="695" y="1757"/>
                </a:lnTo>
                <a:lnTo>
                  <a:pt x="692" y="1759"/>
                </a:lnTo>
                <a:lnTo>
                  <a:pt x="692" y="1762"/>
                </a:lnTo>
                <a:lnTo>
                  <a:pt x="690" y="1762"/>
                </a:lnTo>
                <a:lnTo>
                  <a:pt x="687" y="1764"/>
                </a:lnTo>
                <a:lnTo>
                  <a:pt x="689" y="1765"/>
                </a:lnTo>
                <a:lnTo>
                  <a:pt x="690" y="1769"/>
                </a:lnTo>
                <a:lnTo>
                  <a:pt x="690" y="1770"/>
                </a:lnTo>
                <a:lnTo>
                  <a:pt x="689" y="1770"/>
                </a:lnTo>
                <a:lnTo>
                  <a:pt x="687" y="1772"/>
                </a:lnTo>
                <a:lnTo>
                  <a:pt x="690" y="1773"/>
                </a:lnTo>
                <a:lnTo>
                  <a:pt x="689" y="1775"/>
                </a:lnTo>
                <a:lnTo>
                  <a:pt x="687" y="1775"/>
                </a:lnTo>
                <a:lnTo>
                  <a:pt x="686" y="1775"/>
                </a:lnTo>
                <a:lnTo>
                  <a:pt x="686" y="1777"/>
                </a:lnTo>
                <a:lnTo>
                  <a:pt x="684" y="1778"/>
                </a:lnTo>
                <a:lnTo>
                  <a:pt x="686" y="1781"/>
                </a:lnTo>
                <a:lnTo>
                  <a:pt x="686" y="1783"/>
                </a:lnTo>
                <a:lnTo>
                  <a:pt x="684" y="1781"/>
                </a:lnTo>
                <a:lnTo>
                  <a:pt x="684" y="1783"/>
                </a:lnTo>
                <a:lnTo>
                  <a:pt x="682" y="1785"/>
                </a:lnTo>
                <a:lnTo>
                  <a:pt x="682" y="1786"/>
                </a:lnTo>
                <a:lnTo>
                  <a:pt x="681" y="1788"/>
                </a:lnTo>
                <a:lnTo>
                  <a:pt x="682" y="1788"/>
                </a:lnTo>
                <a:lnTo>
                  <a:pt x="682" y="1791"/>
                </a:lnTo>
                <a:lnTo>
                  <a:pt x="686" y="1793"/>
                </a:lnTo>
                <a:lnTo>
                  <a:pt x="686" y="1794"/>
                </a:lnTo>
                <a:lnTo>
                  <a:pt x="684" y="1796"/>
                </a:lnTo>
                <a:lnTo>
                  <a:pt x="682" y="1796"/>
                </a:lnTo>
                <a:lnTo>
                  <a:pt x="681" y="1796"/>
                </a:lnTo>
                <a:lnTo>
                  <a:pt x="682" y="1797"/>
                </a:lnTo>
                <a:lnTo>
                  <a:pt x="684" y="1799"/>
                </a:lnTo>
                <a:lnTo>
                  <a:pt x="684" y="1801"/>
                </a:lnTo>
                <a:lnTo>
                  <a:pt x="684" y="1804"/>
                </a:lnTo>
                <a:lnTo>
                  <a:pt x="686" y="1807"/>
                </a:lnTo>
                <a:lnTo>
                  <a:pt x="686" y="1809"/>
                </a:lnTo>
                <a:lnTo>
                  <a:pt x="686" y="1812"/>
                </a:lnTo>
                <a:lnTo>
                  <a:pt x="687" y="1812"/>
                </a:lnTo>
                <a:lnTo>
                  <a:pt x="690" y="1817"/>
                </a:lnTo>
                <a:lnTo>
                  <a:pt x="686" y="1820"/>
                </a:lnTo>
                <a:lnTo>
                  <a:pt x="687" y="1837"/>
                </a:lnTo>
                <a:lnTo>
                  <a:pt x="689" y="1853"/>
                </a:lnTo>
                <a:lnTo>
                  <a:pt x="690" y="1871"/>
                </a:lnTo>
                <a:lnTo>
                  <a:pt x="695" y="1893"/>
                </a:lnTo>
                <a:lnTo>
                  <a:pt x="702" y="1920"/>
                </a:lnTo>
                <a:lnTo>
                  <a:pt x="686" y="1954"/>
                </a:lnTo>
                <a:lnTo>
                  <a:pt x="682" y="1964"/>
                </a:lnTo>
                <a:lnTo>
                  <a:pt x="678" y="1968"/>
                </a:lnTo>
                <a:lnTo>
                  <a:pt x="671" y="1976"/>
                </a:lnTo>
                <a:lnTo>
                  <a:pt x="658" y="1991"/>
                </a:lnTo>
                <a:lnTo>
                  <a:pt x="636" y="2016"/>
                </a:lnTo>
                <a:lnTo>
                  <a:pt x="630" y="2023"/>
                </a:lnTo>
                <a:lnTo>
                  <a:pt x="630" y="2024"/>
                </a:lnTo>
                <a:lnTo>
                  <a:pt x="626" y="2026"/>
                </a:lnTo>
                <a:lnTo>
                  <a:pt x="625" y="2028"/>
                </a:lnTo>
                <a:lnTo>
                  <a:pt x="626" y="2029"/>
                </a:lnTo>
                <a:lnTo>
                  <a:pt x="626" y="2031"/>
                </a:lnTo>
                <a:lnTo>
                  <a:pt x="626" y="2032"/>
                </a:lnTo>
                <a:lnTo>
                  <a:pt x="625" y="2034"/>
                </a:lnTo>
                <a:lnTo>
                  <a:pt x="623" y="2034"/>
                </a:lnTo>
                <a:lnTo>
                  <a:pt x="623" y="2036"/>
                </a:lnTo>
                <a:lnTo>
                  <a:pt x="620" y="2039"/>
                </a:lnTo>
                <a:lnTo>
                  <a:pt x="618" y="2040"/>
                </a:lnTo>
                <a:lnTo>
                  <a:pt x="617" y="2042"/>
                </a:lnTo>
                <a:lnTo>
                  <a:pt x="618" y="2043"/>
                </a:lnTo>
                <a:lnTo>
                  <a:pt x="620" y="2043"/>
                </a:lnTo>
                <a:lnTo>
                  <a:pt x="622" y="2045"/>
                </a:lnTo>
                <a:lnTo>
                  <a:pt x="625" y="2045"/>
                </a:lnTo>
                <a:lnTo>
                  <a:pt x="626" y="2045"/>
                </a:lnTo>
                <a:lnTo>
                  <a:pt x="631" y="2051"/>
                </a:lnTo>
                <a:lnTo>
                  <a:pt x="628" y="2051"/>
                </a:lnTo>
                <a:lnTo>
                  <a:pt x="626" y="2053"/>
                </a:lnTo>
                <a:lnTo>
                  <a:pt x="628" y="2055"/>
                </a:lnTo>
                <a:lnTo>
                  <a:pt x="630" y="2055"/>
                </a:lnTo>
                <a:lnTo>
                  <a:pt x="631" y="2055"/>
                </a:lnTo>
                <a:lnTo>
                  <a:pt x="633" y="2055"/>
                </a:lnTo>
                <a:lnTo>
                  <a:pt x="634" y="2056"/>
                </a:lnTo>
                <a:lnTo>
                  <a:pt x="636" y="2056"/>
                </a:lnTo>
                <a:lnTo>
                  <a:pt x="638" y="2058"/>
                </a:lnTo>
                <a:lnTo>
                  <a:pt x="639" y="2058"/>
                </a:lnTo>
                <a:lnTo>
                  <a:pt x="641" y="2059"/>
                </a:lnTo>
                <a:lnTo>
                  <a:pt x="642" y="2059"/>
                </a:lnTo>
                <a:lnTo>
                  <a:pt x="641" y="2061"/>
                </a:lnTo>
                <a:lnTo>
                  <a:pt x="639" y="2061"/>
                </a:lnTo>
                <a:lnTo>
                  <a:pt x="638" y="2063"/>
                </a:lnTo>
                <a:lnTo>
                  <a:pt x="636" y="2063"/>
                </a:lnTo>
                <a:lnTo>
                  <a:pt x="634" y="2067"/>
                </a:lnTo>
                <a:lnTo>
                  <a:pt x="633" y="2069"/>
                </a:lnTo>
                <a:lnTo>
                  <a:pt x="634" y="2069"/>
                </a:lnTo>
                <a:lnTo>
                  <a:pt x="634" y="2072"/>
                </a:lnTo>
                <a:lnTo>
                  <a:pt x="634" y="2074"/>
                </a:lnTo>
                <a:lnTo>
                  <a:pt x="634" y="2075"/>
                </a:lnTo>
                <a:lnTo>
                  <a:pt x="636" y="2077"/>
                </a:lnTo>
                <a:lnTo>
                  <a:pt x="638" y="2079"/>
                </a:lnTo>
                <a:lnTo>
                  <a:pt x="639" y="2079"/>
                </a:lnTo>
                <a:lnTo>
                  <a:pt x="641" y="2080"/>
                </a:lnTo>
                <a:lnTo>
                  <a:pt x="642" y="2082"/>
                </a:lnTo>
                <a:lnTo>
                  <a:pt x="642" y="2085"/>
                </a:lnTo>
                <a:lnTo>
                  <a:pt x="646" y="2087"/>
                </a:lnTo>
                <a:lnTo>
                  <a:pt x="646" y="2088"/>
                </a:lnTo>
                <a:lnTo>
                  <a:pt x="649" y="2088"/>
                </a:lnTo>
                <a:lnTo>
                  <a:pt x="650" y="2090"/>
                </a:lnTo>
                <a:lnTo>
                  <a:pt x="652" y="2090"/>
                </a:lnTo>
                <a:lnTo>
                  <a:pt x="650" y="2091"/>
                </a:lnTo>
                <a:lnTo>
                  <a:pt x="650" y="2093"/>
                </a:lnTo>
                <a:lnTo>
                  <a:pt x="650" y="2095"/>
                </a:lnTo>
                <a:lnTo>
                  <a:pt x="649" y="2096"/>
                </a:lnTo>
                <a:lnTo>
                  <a:pt x="654" y="2101"/>
                </a:lnTo>
                <a:lnTo>
                  <a:pt x="655" y="2103"/>
                </a:lnTo>
                <a:lnTo>
                  <a:pt x="663" y="2112"/>
                </a:lnTo>
                <a:lnTo>
                  <a:pt x="676" y="2131"/>
                </a:lnTo>
                <a:lnTo>
                  <a:pt x="678" y="2141"/>
                </a:lnTo>
                <a:lnTo>
                  <a:pt x="663" y="2131"/>
                </a:lnTo>
                <a:lnTo>
                  <a:pt x="660" y="2130"/>
                </a:lnTo>
                <a:lnTo>
                  <a:pt x="658" y="2130"/>
                </a:lnTo>
                <a:lnTo>
                  <a:pt x="657" y="2130"/>
                </a:lnTo>
                <a:lnTo>
                  <a:pt x="654" y="2128"/>
                </a:lnTo>
                <a:lnTo>
                  <a:pt x="652" y="2127"/>
                </a:lnTo>
                <a:lnTo>
                  <a:pt x="650" y="2127"/>
                </a:lnTo>
                <a:lnTo>
                  <a:pt x="646" y="2123"/>
                </a:lnTo>
                <a:lnTo>
                  <a:pt x="641" y="2120"/>
                </a:lnTo>
                <a:lnTo>
                  <a:pt x="641" y="2119"/>
                </a:lnTo>
                <a:lnTo>
                  <a:pt x="639" y="2117"/>
                </a:lnTo>
                <a:lnTo>
                  <a:pt x="639" y="2115"/>
                </a:lnTo>
                <a:lnTo>
                  <a:pt x="638" y="2114"/>
                </a:lnTo>
                <a:lnTo>
                  <a:pt x="636" y="2112"/>
                </a:lnTo>
                <a:lnTo>
                  <a:pt x="634" y="2111"/>
                </a:lnTo>
                <a:lnTo>
                  <a:pt x="634" y="2109"/>
                </a:lnTo>
                <a:lnTo>
                  <a:pt x="633" y="2107"/>
                </a:lnTo>
                <a:lnTo>
                  <a:pt x="631" y="2106"/>
                </a:lnTo>
                <a:lnTo>
                  <a:pt x="630" y="2106"/>
                </a:lnTo>
                <a:lnTo>
                  <a:pt x="626" y="2104"/>
                </a:lnTo>
                <a:lnTo>
                  <a:pt x="623" y="2103"/>
                </a:lnTo>
                <a:lnTo>
                  <a:pt x="622" y="2103"/>
                </a:lnTo>
                <a:lnTo>
                  <a:pt x="620" y="2101"/>
                </a:lnTo>
                <a:lnTo>
                  <a:pt x="615" y="2101"/>
                </a:lnTo>
                <a:lnTo>
                  <a:pt x="614" y="2099"/>
                </a:lnTo>
                <a:lnTo>
                  <a:pt x="612" y="2099"/>
                </a:lnTo>
                <a:lnTo>
                  <a:pt x="607" y="2099"/>
                </a:lnTo>
                <a:lnTo>
                  <a:pt x="606" y="2098"/>
                </a:lnTo>
                <a:lnTo>
                  <a:pt x="602" y="2098"/>
                </a:lnTo>
                <a:lnTo>
                  <a:pt x="601" y="2096"/>
                </a:lnTo>
                <a:lnTo>
                  <a:pt x="599" y="2093"/>
                </a:lnTo>
                <a:lnTo>
                  <a:pt x="598" y="2091"/>
                </a:lnTo>
                <a:lnTo>
                  <a:pt x="596" y="2090"/>
                </a:lnTo>
                <a:lnTo>
                  <a:pt x="591" y="2087"/>
                </a:lnTo>
                <a:lnTo>
                  <a:pt x="590" y="2085"/>
                </a:lnTo>
                <a:lnTo>
                  <a:pt x="588" y="2082"/>
                </a:lnTo>
                <a:lnTo>
                  <a:pt x="586" y="2080"/>
                </a:lnTo>
                <a:lnTo>
                  <a:pt x="586" y="2079"/>
                </a:lnTo>
                <a:lnTo>
                  <a:pt x="586" y="2077"/>
                </a:lnTo>
                <a:lnTo>
                  <a:pt x="585" y="2074"/>
                </a:lnTo>
                <a:lnTo>
                  <a:pt x="582" y="2071"/>
                </a:lnTo>
                <a:lnTo>
                  <a:pt x="580" y="2069"/>
                </a:lnTo>
                <a:lnTo>
                  <a:pt x="578" y="2067"/>
                </a:lnTo>
                <a:lnTo>
                  <a:pt x="578" y="2066"/>
                </a:lnTo>
                <a:lnTo>
                  <a:pt x="577" y="2064"/>
                </a:lnTo>
                <a:lnTo>
                  <a:pt x="577" y="2061"/>
                </a:lnTo>
                <a:lnTo>
                  <a:pt x="577" y="2059"/>
                </a:lnTo>
                <a:lnTo>
                  <a:pt x="577" y="2058"/>
                </a:lnTo>
                <a:lnTo>
                  <a:pt x="577" y="2055"/>
                </a:lnTo>
                <a:lnTo>
                  <a:pt x="575" y="2053"/>
                </a:lnTo>
                <a:lnTo>
                  <a:pt x="575" y="2051"/>
                </a:lnTo>
                <a:lnTo>
                  <a:pt x="575" y="2048"/>
                </a:lnTo>
                <a:lnTo>
                  <a:pt x="570" y="2029"/>
                </a:lnTo>
                <a:lnTo>
                  <a:pt x="569" y="2028"/>
                </a:lnTo>
                <a:lnTo>
                  <a:pt x="569" y="2026"/>
                </a:lnTo>
                <a:lnTo>
                  <a:pt x="569" y="2024"/>
                </a:lnTo>
                <a:lnTo>
                  <a:pt x="567" y="2023"/>
                </a:lnTo>
                <a:lnTo>
                  <a:pt x="566" y="2021"/>
                </a:lnTo>
                <a:lnTo>
                  <a:pt x="564" y="2021"/>
                </a:lnTo>
                <a:lnTo>
                  <a:pt x="561" y="2020"/>
                </a:lnTo>
                <a:lnTo>
                  <a:pt x="558" y="2020"/>
                </a:lnTo>
                <a:lnTo>
                  <a:pt x="556" y="2021"/>
                </a:lnTo>
                <a:lnTo>
                  <a:pt x="555" y="2021"/>
                </a:lnTo>
                <a:lnTo>
                  <a:pt x="551" y="2020"/>
                </a:lnTo>
                <a:lnTo>
                  <a:pt x="551" y="2018"/>
                </a:lnTo>
                <a:lnTo>
                  <a:pt x="551" y="2016"/>
                </a:lnTo>
                <a:lnTo>
                  <a:pt x="550" y="2013"/>
                </a:lnTo>
                <a:lnTo>
                  <a:pt x="548" y="2010"/>
                </a:lnTo>
                <a:lnTo>
                  <a:pt x="547" y="2010"/>
                </a:lnTo>
                <a:lnTo>
                  <a:pt x="545" y="2010"/>
                </a:lnTo>
                <a:lnTo>
                  <a:pt x="543" y="2008"/>
                </a:lnTo>
                <a:lnTo>
                  <a:pt x="542" y="2007"/>
                </a:lnTo>
                <a:lnTo>
                  <a:pt x="540" y="2005"/>
                </a:lnTo>
                <a:lnTo>
                  <a:pt x="539" y="2005"/>
                </a:lnTo>
                <a:lnTo>
                  <a:pt x="537" y="2005"/>
                </a:lnTo>
                <a:lnTo>
                  <a:pt x="535" y="2005"/>
                </a:lnTo>
                <a:lnTo>
                  <a:pt x="534" y="2004"/>
                </a:lnTo>
                <a:lnTo>
                  <a:pt x="532" y="2004"/>
                </a:lnTo>
                <a:lnTo>
                  <a:pt x="531" y="2004"/>
                </a:lnTo>
                <a:lnTo>
                  <a:pt x="527" y="2002"/>
                </a:lnTo>
                <a:lnTo>
                  <a:pt x="524" y="1997"/>
                </a:lnTo>
                <a:lnTo>
                  <a:pt x="524" y="1996"/>
                </a:lnTo>
                <a:lnTo>
                  <a:pt x="524" y="1994"/>
                </a:lnTo>
                <a:lnTo>
                  <a:pt x="524" y="1991"/>
                </a:lnTo>
                <a:lnTo>
                  <a:pt x="526" y="1989"/>
                </a:lnTo>
                <a:lnTo>
                  <a:pt x="527" y="1989"/>
                </a:lnTo>
                <a:lnTo>
                  <a:pt x="529" y="1986"/>
                </a:lnTo>
                <a:lnTo>
                  <a:pt x="529" y="1983"/>
                </a:lnTo>
                <a:lnTo>
                  <a:pt x="529" y="1981"/>
                </a:lnTo>
                <a:lnTo>
                  <a:pt x="526" y="1978"/>
                </a:lnTo>
                <a:lnTo>
                  <a:pt x="523" y="1976"/>
                </a:lnTo>
                <a:lnTo>
                  <a:pt x="523" y="1975"/>
                </a:lnTo>
                <a:lnTo>
                  <a:pt x="521" y="1975"/>
                </a:lnTo>
                <a:lnTo>
                  <a:pt x="518" y="1973"/>
                </a:lnTo>
                <a:lnTo>
                  <a:pt x="515" y="1972"/>
                </a:lnTo>
                <a:lnTo>
                  <a:pt x="511" y="1972"/>
                </a:lnTo>
                <a:lnTo>
                  <a:pt x="510" y="1970"/>
                </a:lnTo>
                <a:lnTo>
                  <a:pt x="510" y="1968"/>
                </a:lnTo>
                <a:lnTo>
                  <a:pt x="508" y="1964"/>
                </a:lnTo>
                <a:lnTo>
                  <a:pt x="507" y="1962"/>
                </a:lnTo>
                <a:lnTo>
                  <a:pt x="507" y="1960"/>
                </a:lnTo>
                <a:lnTo>
                  <a:pt x="507" y="1957"/>
                </a:lnTo>
                <a:lnTo>
                  <a:pt x="508" y="1952"/>
                </a:lnTo>
                <a:lnTo>
                  <a:pt x="508" y="1951"/>
                </a:lnTo>
                <a:lnTo>
                  <a:pt x="508" y="1949"/>
                </a:lnTo>
                <a:lnTo>
                  <a:pt x="510" y="1948"/>
                </a:lnTo>
                <a:lnTo>
                  <a:pt x="510" y="1946"/>
                </a:lnTo>
                <a:lnTo>
                  <a:pt x="508" y="1944"/>
                </a:lnTo>
                <a:lnTo>
                  <a:pt x="508" y="1943"/>
                </a:lnTo>
                <a:lnTo>
                  <a:pt x="503" y="1938"/>
                </a:lnTo>
                <a:lnTo>
                  <a:pt x="500" y="1936"/>
                </a:lnTo>
                <a:lnTo>
                  <a:pt x="499" y="1935"/>
                </a:lnTo>
                <a:lnTo>
                  <a:pt x="499" y="1933"/>
                </a:lnTo>
                <a:lnTo>
                  <a:pt x="497" y="1932"/>
                </a:lnTo>
                <a:lnTo>
                  <a:pt x="497" y="1928"/>
                </a:lnTo>
                <a:lnTo>
                  <a:pt x="499" y="1927"/>
                </a:lnTo>
                <a:lnTo>
                  <a:pt x="499" y="1925"/>
                </a:lnTo>
                <a:lnTo>
                  <a:pt x="500" y="1922"/>
                </a:lnTo>
                <a:lnTo>
                  <a:pt x="502" y="1920"/>
                </a:lnTo>
                <a:lnTo>
                  <a:pt x="503" y="1919"/>
                </a:lnTo>
                <a:lnTo>
                  <a:pt x="507" y="1912"/>
                </a:lnTo>
                <a:lnTo>
                  <a:pt x="508" y="1912"/>
                </a:lnTo>
                <a:lnTo>
                  <a:pt x="508" y="1909"/>
                </a:lnTo>
                <a:lnTo>
                  <a:pt x="508" y="1908"/>
                </a:lnTo>
                <a:lnTo>
                  <a:pt x="508" y="1906"/>
                </a:lnTo>
                <a:lnTo>
                  <a:pt x="510" y="1903"/>
                </a:lnTo>
                <a:lnTo>
                  <a:pt x="511" y="1901"/>
                </a:lnTo>
                <a:lnTo>
                  <a:pt x="513" y="1900"/>
                </a:lnTo>
                <a:lnTo>
                  <a:pt x="513" y="1898"/>
                </a:lnTo>
                <a:lnTo>
                  <a:pt x="515" y="1896"/>
                </a:lnTo>
                <a:lnTo>
                  <a:pt x="521" y="1887"/>
                </a:lnTo>
                <a:lnTo>
                  <a:pt x="521" y="1885"/>
                </a:lnTo>
                <a:lnTo>
                  <a:pt x="523" y="1884"/>
                </a:lnTo>
                <a:lnTo>
                  <a:pt x="524" y="1882"/>
                </a:lnTo>
                <a:lnTo>
                  <a:pt x="524" y="1881"/>
                </a:lnTo>
                <a:lnTo>
                  <a:pt x="524" y="1879"/>
                </a:lnTo>
                <a:lnTo>
                  <a:pt x="526" y="1877"/>
                </a:lnTo>
                <a:lnTo>
                  <a:pt x="526" y="1876"/>
                </a:lnTo>
                <a:lnTo>
                  <a:pt x="526" y="1874"/>
                </a:lnTo>
                <a:lnTo>
                  <a:pt x="529" y="1868"/>
                </a:lnTo>
                <a:lnTo>
                  <a:pt x="529" y="1866"/>
                </a:lnTo>
                <a:lnTo>
                  <a:pt x="531" y="1866"/>
                </a:lnTo>
                <a:lnTo>
                  <a:pt x="534" y="1865"/>
                </a:lnTo>
                <a:lnTo>
                  <a:pt x="537" y="1861"/>
                </a:lnTo>
                <a:lnTo>
                  <a:pt x="539" y="1860"/>
                </a:lnTo>
                <a:lnTo>
                  <a:pt x="540" y="1857"/>
                </a:lnTo>
                <a:lnTo>
                  <a:pt x="540" y="1855"/>
                </a:lnTo>
                <a:lnTo>
                  <a:pt x="542" y="1853"/>
                </a:lnTo>
                <a:lnTo>
                  <a:pt x="540" y="1852"/>
                </a:lnTo>
                <a:lnTo>
                  <a:pt x="537" y="1849"/>
                </a:lnTo>
                <a:lnTo>
                  <a:pt x="535" y="1847"/>
                </a:lnTo>
                <a:lnTo>
                  <a:pt x="535" y="1845"/>
                </a:lnTo>
                <a:lnTo>
                  <a:pt x="535" y="1844"/>
                </a:lnTo>
                <a:lnTo>
                  <a:pt x="535" y="1842"/>
                </a:lnTo>
                <a:lnTo>
                  <a:pt x="535" y="1841"/>
                </a:lnTo>
                <a:lnTo>
                  <a:pt x="537" y="1837"/>
                </a:lnTo>
                <a:lnTo>
                  <a:pt x="539" y="1834"/>
                </a:lnTo>
                <a:lnTo>
                  <a:pt x="539" y="1833"/>
                </a:lnTo>
                <a:lnTo>
                  <a:pt x="539" y="1831"/>
                </a:lnTo>
                <a:lnTo>
                  <a:pt x="539" y="1829"/>
                </a:lnTo>
                <a:lnTo>
                  <a:pt x="540" y="1828"/>
                </a:lnTo>
                <a:lnTo>
                  <a:pt x="543" y="1820"/>
                </a:lnTo>
                <a:lnTo>
                  <a:pt x="545" y="1818"/>
                </a:lnTo>
                <a:lnTo>
                  <a:pt x="545" y="1815"/>
                </a:lnTo>
                <a:lnTo>
                  <a:pt x="545" y="1813"/>
                </a:lnTo>
                <a:lnTo>
                  <a:pt x="545" y="1810"/>
                </a:lnTo>
                <a:lnTo>
                  <a:pt x="545" y="1809"/>
                </a:lnTo>
                <a:lnTo>
                  <a:pt x="545" y="1807"/>
                </a:lnTo>
                <a:lnTo>
                  <a:pt x="547" y="1805"/>
                </a:lnTo>
                <a:lnTo>
                  <a:pt x="548" y="1805"/>
                </a:lnTo>
                <a:lnTo>
                  <a:pt x="550" y="1804"/>
                </a:lnTo>
                <a:lnTo>
                  <a:pt x="551" y="1804"/>
                </a:lnTo>
                <a:lnTo>
                  <a:pt x="553" y="1804"/>
                </a:lnTo>
                <a:lnTo>
                  <a:pt x="556" y="1802"/>
                </a:lnTo>
                <a:lnTo>
                  <a:pt x="556" y="1801"/>
                </a:lnTo>
                <a:lnTo>
                  <a:pt x="559" y="1797"/>
                </a:lnTo>
                <a:lnTo>
                  <a:pt x="561" y="1796"/>
                </a:lnTo>
                <a:lnTo>
                  <a:pt x="561" y="1794"/>
                </a:lnTo>
                <a:lnTo>
                  <a:pt x="561" y="1793"/>
                </a:lnTo>
                <a:lnTo>
                  <a:pt x="561" y="1791"/>
                </a:lnTo>
                <a:lnTo>
                  <a:pt x="563" y="1789"/>
                </a:lnTo>
                <a:lnTo>
                  <a:pt x="563" y="1788"/>
                </a:lnTo>
                <a:lnTo>
                  <a:pt x="563" y="1785"/>
                </a:lnTo>
                <a:lnTo>
                  <a:pt x="563" y="1783"/>
                </a:lnTo>
                <a:lnTo>
                  <a:pt x="563" y="1781"/>
                </a:lnTo>
                <a:lnTo>
                  <a:pt x="561" y="1773"/>
                </a:lnTo>
                <a:lnTo>
                  <a:pt x="561" y="1770"/>
                </a:lnTo>
                <a:lnTo>
                  <a:pt x="561" y="1769"/>
                </a:lnTo>
                <a:lnTo>
                  <a:pt x="561" y="1767"/>
                </a:lnTo>
                <a:lnTo>
                  <a:pt x="563" y="1765"/>
                </a:lnTo>
                <a:lnTo>
                  <a:pt x="564" y="1764"/>
                </a:lnTo>
                <a:lnTo>
                  <a:pt x="566" y="1762"/>
                </a:lnTo>
                <a:lnTo>
                  <a:pt x="567" y="1762"/>
                </a:lnTo>
                <a:lnTo>
                  <a:pt x="567" y="1759"/>
                </a:lnTo>
                <a:lnTo>
                  <a:pt x="569" y="1757"/>
                </a:lnTo>
                <a:lnTo>
                  <a:pt x="569" y="1756"/>
                </a:lnTo>
                <a:lnTo>
                  <a:pt x="570" y="1754"/>
                </a:lnTo>
                <a:lnTo>
                  <a:pt x="574" y="1745"/>
                </a:lnTo>
                <a:lnTo>
                  <a:pt x="575" y="1743"/>
                </a:lnTo>
                <a:lnTo>
                  <a:pt x="577" y="1740"/>
                </a:lnTo>
                <a:lnTo>
                  <a:pt x="577" y="1738"/>
                </a:lnTo>
                <a:lnTo>
                  <a:pt x="577" y="1737"/>
                </a:lnTo>
                <a:lnTo>
                  <a:pt x="577" y="1733"/>
                </a:lnTo>
                <a:lnTo>
                  <a:pt x="577" y="1726"/>
                </a:lnTo>
                <a:lnTo>
                  <a:pt x="577" y="1722"/>
                </a:lnTo>
                <a:lnTo>
                  <a:pt x="577" y="1721"/>
                </a:lnTo>
                <a:lnTo>
                  <a:pt x="575" y="1719"/>
                </a:lnTo>
                <a:lnTo>
                  <a:pt x="575" y="1718"/>
                </a:lnTo>
                <a:lnTo>
                  <a:pt x="574" y="1716"/>
                </a:lnTo>
                <a:lnTo>
                  <a:pt x="574" y="1713"/>
                </a:lnTo>
                <a:lnTo>
                  <a:pt x="575" y="1711"/>
                </a:lnTo>
                <a:lnTo>
                  <a:pt x="577" y="1708"/>
                </a:lnTo>
                <a:lnTo>
                  <a:pt x="577" y="1706"/>
                </a:lnTo>
                <a:lnTo>
                  <a:pt x="577" y="1703"/>
                </a:lnTo>
                <a:lnTo>
                  <a:pt x="577" y="1702"/>
                </a:lnTo>
                <a:lnTo>
                  <a:pt x="578" y="1700"/>
                </a:lnTo>
                <a:lnTo>
                  <a:pt x="578" y="1698"/>
                </a:lnTo>
                <a:lnTo>
                  <a:pt x="577" y="1697"/>
                </a:lnTo>
                <a:lnTo>
                  <a:pt x="577" y="1694"/>
                </a:lnTo>
                <a:lnTo>
                  <a:pt x="577" y="1692"/>
                </a:lnTo>
                <a:lnTo>
                  <a:pt x="577" y="1689"/>
                </a:lnTo>
                <a:lnTo>
                  <a:pt x="575" y="1686"/>
                </a:lnTo>
                <a:lnTo>
                  <a:pt x="575" y="1684"/>
                </a:lnTo>
                <a:lnTo>
                  <a:pt x="575" y="1676"/>
                </a:lnTo>
                <a:lnTo>
                  <a:pt x="575" y="1673"/>
                </a:lnTo>
                <a:lnTo>
                  <a:pt x="577" y="1671"/>
                </a:lnTo>
                <a:lnTo>
                  <a:pt x="577" y="1670"/>
                </a:lnTo>
                <a:lnTo>
                  <a:pt x="577" y="1668"/>
                </a:lnTo>
                <a:lnTo>
                  <a:pt x="577" y="1665"/>
                </a:lnTo>
                <a:lnTo>
                  <a:pt x="577" y="1663"/>
                </a:lnTo>
                <a:lnTo>
                  <a:pt x="577" y="1662"/>
                </a:lnTo>
                <a:lnTo>
                  <a:pt x="577" y="1660"/>
                </a:lnTo>
                <a:lnTo>
                  <a:pt x="577" y="1658"/>
                </a:lnTo>
                <a:lnTo>
                  <a:pt x="577" y="1657"/>
                </a:lnTo>
                <a:lnTo>
                  <a:pt x="577" y="1655"/>
                </a:lnTo>
                <a:lnTo>
                  <a:pt x="578" y="1652"/>
                </a:lnTo>
                <a:lnTo>
                  <a:pt x="578" y="1649"/>
                </a:lnTo>
                <a:lnTo>
                  <a:pt x="578" y="1647"/>
                </a:lnTo>
                <a:lnTo>
                  <a:pt x="578" y="1644"/>
                </a:lnTo>
                <a:lnTo>
                  <a:pt x="580" y="1642"/>
                </a:lnTo>
                <a:lnTo>
                  <a:pt x="580" y="1639"/>
                </a:lnTo>
                <a:lnTo>
                  <a:pt x="580" y="1638"/>
                </a:lnTo>
                <a:lnTo>
                  <a:pt x="582" y="1630"/>
                </a:lnTo>
                <a:lnTo>
                  <a:pt x="582" y="1626"/>
                </a:lnTo>
                <a:lnTo>
                  <a:pt x="582" y="1625"/>
                </a:lnTo>
                <a:lnTo>
                  <a:pt x="583" y="1617"/>
                </a:lnTo>
                <a:lnTo>
                  <a:pt x="585" y="1614"/>
                </a:lnTo>
                <a:lnTo>
                  <a:pt x="585" y="1612"/>
                </a:lnTo>
                <a:lnTo>
                  <a:pt x="585" y="1610"/>
                </a:lnTo>
                <a:lnTo>
                  <a:pt x="586" y="1609"/>
                </a:lnTo>
                <a:lnTo>
                  <a:pt x="586" y="1607"/>
                </a:lnTo>
                <a:lnTo>
                  <a:pt x="586" y="1604"/>
                </a:lnTo>
                <a:lnTo>
                  <a:pt x="586" y="1602"/>
                </a:lnTo>
                <a:lnTo>
                  <a:pt x="588" y="1601"/>
                </a:lnTo>
                <a:lnTo>
                  <a:pt x="588" y="1599"/>
                </a:lnTo>
                <a:lnTo>
                  <a:pt x="588" y="1598"/>
                </a:lnTo>
                <a:lnTo>
                  <a:pt x="590" y="1593"/>
                </a:lnTo>
                <a:lnTo>
                  <a:pt x="590" y="1591"/>
                </a:lnTo>
                <a:lnTo>
                  <a:pt x="591" y="1590"/>
                </a:lnTo>
                <a:lnTo>
                  <a:pt x="591" y="1588"/>
                </a:lnTo>
                <a:lnTo>
                  <a:pt x="591" y="1586"/>
                </a:lnTo>
                <a:lnTo>
                  <a:pt x="591" y="1585"/>
                </a:lnTo>
                <a:lnTo>
                  <a:pt x="593" y="1582"/>
                </a:lnTo>
                <a:lnTo>
                  <a:pt x="594" y="1580"/>
                </a:lnTo>
                <a:lnTo>
                  <a:pt x="594" y="1577"/>
                </a:lnTo>
                <a:lnTo>
                  <a:pt x="594" y="1575"/>
                </a:lnTo>
                <a:lnTo>
                  <a:pt x="594" y="1574"/>
                </a:lnTo>
                <a:lnTo>
                  <a:pt x="594" y="1572"/>
                </a:lnTo>
                <a:lnTo>
                  <a:pt x="594" y="1571"/>
                </a:lnTo>
                <a:lnTo>
                  <a:pt x="596" y="1566"/>
                </a:lnTo>
                <a:lnTo>
                  <a:pt x="596" y="1558"/>
                </a:lnTo>
                <a:lnTo>
                  <a:pt x="598" y="1551"/>
                </a:lnTo>
                <a:lnTo>
                  <a:pt x="598" y="1550"/>
                </a:lnTo>
                <a:lnTo>
                  <a:pt x="598" y="1545"/>
                </a:lnTo>
                <a:lnTo>
                  <a:pt x="598" y="1543"/>
                </a:lnTo>
                <a:lnTo>
                  <a:pt x="599" y="1539"/>
                </a:lnTo>
                <a:lnTo>
                  <a:pt x="601" y="1534"/>
                </a:lnTo>
                <a:lnTo>
                  <a:pt x="601" y="1532"/>
                </a:lnTo>
                <a:lnTo>
                  <a:pt x="602" y="1531"/>
                </a:lnTo>
                <a:lnTo>
                  <a:pt x="604" y="1526"/>
                </a:lnTo>
                <a:lnTo>
                  <a:pt x="604" y="1524"/>
                </a:lnTo>
                <a:lnTo>
                  <a:pt x="604" y="1519"/>
                </a:lnTo>
                <a:lnTo>
                  <a:pt x="604" y="1516"/>
                </a:lnTo>
                <a:lnTo>
                  <a:pt x="604" y="1515"/>
                </a:lnTo>
                <a:lnTo>
                  <a:pt x="604" y="1510"/>
                </a:lnTo>
                <a:lnTo>
                  <a:pt x="604" y="1508"/>
                </a:lnTo>
                <a:lnTo>
                  <a:pt x="604" y="1505"/>
                </a:lnTo>
                <a:lnTo>
                  <a:pt x="604" y="1503"/>
                </a:lnTo>
                <a:lnTo>
                  <a:pt x="604" y="1500"/>
                </a:lnTo>
                <a:lnTo>
                  <a:pt x="604" y="1494"/>
                </a:lnTo>
                <a:lnTo>
                  <a:pt x="604" y="1492"/>
                </a:lnTo>
                <a:lnTo>
                  <a:pt x="604" y="1491"/>
                </a:lnTo>
                <a:lnTo>
                  <a:pt x="606" y="1489"/>
                </a:lnTo>
                <a:lnTo>
                  <a:pt x="606" y="1487"/>
                </a:lnTo>
                <a:lnTo>
                  <a:pt x="607" y="1486"/>
                </a:lnTo>
                <a:lnTo>
                  <a:pt x="607" y="1483"/>
                </a:lnTo>
                <a:lnTo>
                  <a:pt x="606" y="1479"/>
                </a:lnTo>
                <a:lnTo>
                  <a:pt x="604" y="1473"/>
                </a:lnTo>
                <a:lnTo>
                  <a:pt x="602" y="1467"/>
                </a:lnTo>
                <a:lnTo>
                  <a:pt x="602" y="1463"/>
                </a:lnTo>
                <a:lnTo>
                  <a:pt x="604" y="1462"/>
                </a:lnTo>
                <a:lnTo>
                  <a:pt x="606" y="1457"/>
                </a:lnTo>
                <a:lnTo>
                  <a:pt x="606" y="1454"/>
                </a:lnTo>
                <a:lnTo>
                  <a:pt x="606" y="1451"/>
                </a:lnTo>
                <a:lnTo>
                  <a:pt x="606" y="1447"/>
                </a:lnTo>
                <a:lnTo>
                  <a:pt x="604" y="1444"/>
                </a:lnTo>
                <a:lnTo>
                  <a:pt x="604" y="1443"/>
                </a:lnTo>
                <a:lnTo>
                  <a:pt x="602" y="1441"/>
                </a:lnTo>
                <a:lnTo>
                  <a:pt x="601" y="1439"/>
                </a:lnTo>
                <a:lnTo>
                  <a:pt x="599" y="1438"/>
                </a:lnTo>
                <a:lnTo>
                  <a:pt x="596" y="1436"/>
                </a:lnTo>
                <a:lnTo>
                  <a:pt x="594" y="1435"/>
                </a:lnTo>
                <a:lnTo>
                  <a:pt x="593" y="1435"/>
                </a:lnTo>
                <a:lnTo>
                  <a:pt x="590" y="1435"/>
                </a:lnTo>
                <a:lnTo>
                  <a:pt x="588" y="1435"/>
                </a:lnTo>
                <a:lnTo>
                  <a:pt x="586" y="1433"/>
                </a:lnTo>
                <a:lnTo>
                  <a:pt x="583" y="1433"/>
                </a:lnTo>
                <a:lnTo>
                  <a:pt x="580" y="1433"/>
                </a:lnTo>
                <a:lnTo>
                  <a:pt x="578" y="1433"/>
                </a:lnTo>
                <a:lnTo>
                  <a:pt x="575" y="1433"/>
                </a:lnTo>
                <a:lnTo>
                  <a:pt x="570" y="1430"/>
                </a:lnTo>
                <a:lnTo>
                  <a:pt x="569" y="1427"/>
                </a:lnTo>
                <a:lnTo>
                  <a:pt x="569" y="1425"/>
                </a:lnTo>
                <a:lnTo>
                  <a:pt x="567" y="1425"/>
                </a:lnTo>
                <a:lnTo>
                  <a:pt x="566" y="1423"/>
                </a:lnTo>
                <a:lnTo>
                  <a:pt x="564" y="1423"/>
                </a:lnTo>
                <a:lnTo>
                  <a:pt x="563" y="1423"/>
                </a:lnTo>
                <a:lnTo>
                  <a:pt x="561" y="1422"/>
                </a:lnTo>
                <a:lnTo>
                  <a:pt x="559" y="1422"/>
                </a:lnTo>
                <a:lnTo>
                  <a:pt x="558" y="1420"/>
                </a:lnTo>
                <a:lnTo>
                  <a:pt x="555" y="1419"/>
                </a:lnTo>
                <a:lnTo>
                  <a:pt x="553" y="1417"/>
                </a:lnTo>
                <a:lnTo>
                  <a:pt x="551" y="1416"/>
                </a:lnTo>
                <a:lnTo>
                  <a:pt x="550" y="1414"/>
                </a:lnTo>
                <a:lnTo>
                  <a:pt x="547" y="1412"/>
                </a:lnTo>
                <a:lnTo>
                  <a:pt x="545" y="1412"/>
                </a:lnTo>
                <a:lnTo>
                  <a:pt x="543" y="1411"/>
                </a:lnTo>
                <a:lnTo>
                  <a:pt x="540" y="1411"/>
                </a:lnTo>
                <a:lnTo>
                  <a:pt x="539" y="1409"/>
                </a:lnTo>
                <a:lnTo>
                  <a:pt x="537" y="1408"/>
                </a:lnTo>
                <a:lnTo>
                  <a:pt x="535" y="1408"/>
                </a:lnTo>
                <a:lnTo>
                  <a:pt x="534" y="1404"/>
                </a:lnTo>
                <a:lnTo>
                  <a:pt x="534" y="1403"/>
                </a:lnTo>
                <a:lnTo>
                  <a:pt x="534" y="1401"/>
                </a:lnTo>
                <a:lnTo>
                  <a:pt x="532" y="1400"/>
                </a:lnTo>
                <a:lnTo>
                  <a:pt x="532" y="1398"/>
                </a:lnTo>
                <a:lnTo>
                  <a:pt x="532" y="1396"/>
                </a:lnTo>
                <a:lnTo>
                  <a:pt x="531" y="1395"/>
                </a:lnTo>
                <a:lnTo>
                  <a:pt x="526" y="1393"/>
                </a:lnTo>
                <a:lnTo>
                  <a:pt x="524" y="1393"/>
                </a:lnTo>
                <a:lnTo>
                  <a:pt x="523" y="1393"/>
                </a:lnTo>
                <a:lnTo>
                  <a:pt x="521" y="1393"/>
                </a:lnTo>
                <a:lnTo>
                  <a:pt x="519" y="1393"/>
                </a:lnTo>
                <a:lnTo>
                  <a:pt x="516" y="1393"/>
                </a:lnTo>
                <a:lnTo>
                  <a:pt x="515" y="1393"/>
                </a:lnTo>
                <a:lnTo>
                  <a:pt x="513" y="1393"/>
                </a:lnTo>
                <a:lnTo>
                  <a:pt x="510" y="1393"/>
                </a:lnTo>
                <a:lnTo>
                  <a:pt x="508" y="1393"/>
                </a:lnTo>
                <a:lnTo>
                  <a:pt x="507" y="1393"/>
                </a:lnTo>
                <a:lnTo>
                  <a:pt x="505" y="1393"/>
                </a:lnTo>
                <a:lnTo>
                  <a:pt x="502" y="1393"/>
                </a:lnTo>
                <a:lnTo>
                  <a:pt x="500" y="1393"/>
                </a:lnTo>
                <a:lnTo>
                  <a:pt x="497" y="1393"/>
                </a:lnTo>
                <a:lnTo>
                  <a:pt x="491" y="1393"/>
                </a:lnTo>
                <a:lnTo>
                  <a:pt x="489" y="1393"/>
                </a:lnTo>
                <a:lnTo>
                  <a:pt x="486" y="1393"/>
                </a:lnTo>
                <a:lnTo>
                  <a:pt x="484" y="1393"/>
                </a:lnTo>
                <a:lnTo>
                  <a:pt x="483" y="1395"/>
                </a:lnTo>
                <a:lnTo>
                  <a:pt x="479" y="1395"/>
                </a:lnTo>
                <a:lnTo>
                  <a:pt x="478" y="1395"/>
                </a:lnTo>
                <a:lnTo>
                  <a:pt x="476" y="1395"/>
                </a:lnTo>
                <a:lnTo>
                  <a:pt x="475" y="1392"/>
                </a:lnTo>
                <a:lnTo>
                  <a:pt x="475" y="1390"/>
                </a:lnTo>
                <a:lnTo>
                  <a:pt x="473" y="1388"/>
                </a:lnTo>
                <a:lnTo>
                  <a:pt x="471" y="1387"/>
                </a:lnTo>
                <a:lnTo>
                  <a:pt x="470" y="1385"/>
                </a:lnTo>
                <a:lnTo>
                  <a:pt x="467" y="1377"/>
                </a:lnTo>
                <a:lnTo>
                  <a:pt x="465" y="1376"/>
                </a:lnTo>
                <a:lnTo>
                  <a:pt x="463" y="1376"/>
                </a:lnTo>
                <a:lnTo>
                  <a:pt x="462" y="1376"/>
                </a:lnTo>
                <a:lnTo>
                  <a:pt x="457" y="1372"/>
                </a:lnTo>
                <a:lnTo>
                  <a:pt x="455" y="1372"/>
                </a:lnTo>
                <a:lnTo>
                  <a:pt x="452" y="1372"/>
                </a:lnTo>
                <a:lnTo>
                  <a:pt x="451" y="1372"/>
                </a:lnTo>
                <a:lnTo>
                  <a:pt x="449" y="1372"/>
                </a:lnTo>
                <a:lnTo>
                  <a:pt x="447" y="1374"/>
                </a:lnTo>
                <a:lnTo>
                  <a:pt x="444" y="1374"/>
                </a:lnTo>
                <a:lnTo>
                  <a:pt x="441" y="1374"/>
                </a:lnTo>
                <a:lnTo>
                  <a:pt x="435" y="1372"/>
                </a:lnTo>
                <a:lnTo>
                  <a:pt x="433" y="1372"/>
                </a:lnTo>
                <a:lnTo>
                  <a:pt x="428" y="1369"/>
                </a:lnTo>
                <a:lnTo>
                  <a:pt x="427" y="1369"/>
                </a:lnTo>
                <a:lnTo>
                  <a:pt x="422" y="1368"/>
                </a:lnTo>
                <a:lnTo>
                  <a:pt x="420" y="1366"/>
                </a:lnTo>
                <a:lnTo>
                  <a:pt x="417" y="1364"/>
                </a:lnTo>
                <a:lnTo>
                  <a:pt x="415" y="1361"/>
                </a:lnTo>
                <a:lnTo>
                  <a:pt x="414" y="1358"/>
                </a:lnTo>
                <a:lnTo>
                  <a:pt x="412" y="1355"/>
                </a:lnTo>
                <a:lnTo>
                  <a:pt x="412" y="1353"/>
                </a:lnTo>
                <a:lnTo>
                  <a:pt x="412" y="1350"/>
                </a:lnTo>
                <a:lnTo>
                  <a:pt x="411" y="1345"/>
                </a:lnTo>
                <a:lnTo>
                  <a:pt x="411" y="1344"/>
                </a:lnTo>
                <a:lnTo>
                  <a:pt x="409" y="1340"/>
                </a:lnTo>
                <a:lnTo>
                  <a:pt x="409" y="1339"/>
                </a:lnTo>
                <a:lnTo>
                  <a:pt x="403" y="1334"/>
                </a:lnTo>
                <a:lnTo>
                  <a:pt x="388" y="1323"/>
                </a:lnTo>
                <a:lnTo>
                  <a:pt x="383" y="1315"/>
                </a:lnTo>
                <a:lnTo>
                  <a:pt x="375" y="1299"/>
                </a:lnTo>
                <a:lnTo>
                  <a:pt x="374" y="1296"/>
                </a:lnTo>
                <a:lnTo>
                  <a:pt x="374" y="1294"/>
                </a:lnTo>
                <a:lnTo>
                  <a:pt x="372" y="1292"/>
                </a:lnTo>
                <a:lnTo>
                  <a:pt x="369" y="1291"/>
                </a:lnTo>
                <a:lnTo>
                  <a:pt x="367" y="1289"/>
                </a:lnTo>
                <a:lnTo>
                  <a:pt x="361" y="1288"/>
                </a:lnTo>
                <a:lnTo>
                  <a:pt x="356" y="1281"/>
                </a:lnTo>
                <a:lnTo>
                  <a:pt x="351" y="1278"/>
                </a:lnTo>
                <a:lnTo>
                  <a:pt x="348" y="1278"/>
                </a:lnTo>
                <a:lnTo>
                  <a:pt x="347" y="1276"/>
                </a:lnTo>
                <a:lnTo>
                  <a:pt x="345" y="1275"/>
                </a:lnTo>
                <a:lnTo>
                  <a:pt x="343" y="1275"/>
                </a:lnTo>
                <a:lnTo>
                  <a:pt x="343" y="1272"/>
                </a:lnTo>
                <a:lnTo>
                  <a:pt x="343" y="1270"/>
                </a:lnTo>
                <a:lnTo>
                  <a:pt x="342" y="1268"/>
                </a:lnTo>
                <a:lnTo>
                  <a:pt x="339" y="1268"/>
                </a:lnTo>
                <a:lnTo>
                  <a:pt x="339" y="1265"/>
                </a:lnTo>
                <a:lnTo>
                  <a:pt x="335" y="1264"/>
                </a:lnTo>
                <a:lnTo>
                  <a:pt x="334" y="1264"/>
                </a:lnTo>
                <a:lnTo>
                  <a:pt x="334" y="1262"/>
                </a:lnTo>
                <a:lnTo>
                  <a:pt x="334" y="1261"/>
                </a:lnTo>
                <a:lnTo>
                  <a:pt x="334" y="1259"/>
                </a:lnTo>
                <a:lnTo>
                  <a:pt x="334" y="1257"/>
                </a:lnTo>
                <a:lnTo>
                  <a:pt x="334" y="1256"/>
                </a:lnTo>
                <a:lnTo>
                  <a:pt x="335" y="1249"/>
                </a:lnTo>
                <a:lnTo>
                  <a:pt x="335" y="1248"/>
                </a:lnTo>
                <a:lnTo>
                  <a:pt x="334" y="1245"/>
                </a:lnTo>
                <a:lnTo>
                  <a:pt x="332" y="1245"/>
                </a:lnTo>
                <a:lnTo>
                  <a:pt x="331" y="1243"/>
                </a:lnTo>
                <a:lnTo>
                  <a:pt x="329" y="1243"/>
                </a:lnTo>
                <a:lnTo>
                  <a:pt x="324" y="1240"/>
                </a:lnTo>
                <a:lnTo>
                  <a:pt x="323" y="1238"/>
                </a:lnTo>
                <a:lnTo>
                  <a:pt x="321" y="1238"/>
                </a:lnTo>
                <a:lnTo>
                  <a:pt x="319" y="1237"/>
                </a:lnTo>
                <a:lnTo>
                  <a:pt x="318" y="1235"/>
                </a:lnTo>
                <a:lnTo>
                  <a:pt x="316" y="1233"/>
                </a:lnTo>
                <a:lnTo>
                  <a:pt x="316" y="1232"/>
                </a:lnTo>
                <a:lnTo>
                  <a:pt x="315" y="1230"/>
                </a:lnTo>
                <a:lnTo>
                  <a:pt x="313" y="1230"/>
                </a:lnTo>
                <a:lnTo>
                  <a:pt x="310" y="1230"/>
                </a:lnTo>
                <a:lnTo>
                  <a:pt x="308" y="1229"/>
                </a:lnTo>
                <a:lnTo>
                  <a:pt x="307" y="1227"/>
                </a:lnTo>
                <a:lnTo>
                  <a:pt x="305" y="1225"/>
                </a:lnTo>
                <a:lnTo>
                  <a:pt x="302" y="1225"/>
                </a:lnTo>
                <a:lnTo>
                  <a:pt x="300" y="1225"/>
                </a:lnTo>
                <a:lnTo>
                  <a:pt x="297" y="1227"/>
                </a:lnTo>
                <a:lnTo>
                  <a:pt x="295" y="1227"/>
                </a:lnTo>
                <a:lnTo>
                  <a:pt x="294" y="1227"/>
                </a:lnTo>
                <a:lnTo>
                  <a:pt x="289" y="1225"/>
                </a:lnTo>
                <a:lnTo>
                  <a:pt x="287" y="1224"/>
                </a:lnTo>
                <a:lnTo>
                  <a:pt x="287" y="1222"/>
                </a:lnTo>
                <a:lnTo>
                  <a:pt x="287" y="1219"/>
                </a:lnTo>
                <a:lnTo>
                  <a:pt x="286" y="1216"/>
                </a:lnTo>
                <a:lnTo>
                  <a:pt x="286" y="1214"/>
                </a:lnTo>
                <a:lnTo>
                  <a:pt x="284" y="1208"/>
                </a:lnTo>
                <a:lnTo>
                  <a:pt x="283" y="1206"/>
                </a:lnTo>
                <a:lnTo>
                  <a:pt x="281" y="1203"/>
                </a:lnTo>
                <a:lnTo>
                  <a:pt x="279" y="1203"/>
                </a:lnTo>
                <a:lnTo>
                  <a:pt x="278" y="1203"/>
                </a:lnTo>
                <a:lnTo>
                  <a:pt x="276" y="1203"/>
                </a:lnTo>
                <a:lnTo>
                  <a:pt x="273" y="1198"/>
                </a:lnTo>
                <a:lnTo>
                  <a:pt x="273" y="1197"/>
                </a:lnTo>
                <a:lnTo>
                  <a:pt x="270" y="1195"/>
                </a:lnTo>
                <a:lnTo>
                  <a:pt x="268" y="1193"/>
                </a:lnTo>
                <a:lnTo>
                  <a:pt x="267" y="1193"/>
                </a:lnTo>
                <a:lnTo>
                  <a:pt x="263" y="1193"/>
                </a:lnTo>
                <a:lnTo>
                  <a:pt x="262" y="1193"/>
                </a:lnTo>
                <a:lnTo>
                  <a:pt x="260" y="1193"/>
                </a:lnTo>
                <a:lnTo>
                  <a:pt x="259" y="1192"/>
                </a:lnTo>
                <a:lnTo>
                  <a:pt x="259" y="1187"/>
                </a:lnTo>
                <a:lnTo>
                  <a:pt x="259" y="1185"/>
                </a:lnTo>
                <a:lnTo>
                  <a:pt x="259" y="1184"/>
                </a:lnTo>
                <a:lnTo>
                  <a:pt x="257" y="1181"/>
                </a:lnTo>
                <a:lnTo>
                  <a:pt x="257" y="1179"/>
                </a:lnTo>
                <a:lnTo>
                  <a:pt x="257" y="1176"/>
                </a:lnTo>
                <a:lnTo>
                  <a:pt x="255" y="1174"/>
                </a:lnTo>
                <a:lnTo>
                  <a:pt x="255" y="1173"/>
                </a:lnTo>
                <a:lnTo>
                  <a:pt x="255" y="1171"/>
                </a:lnTo>
                <a:lnTo>
                  <a:pt x="255" y="1168"/>
                </a:lnTo>
                <a:lnTo>
                  <a:pt x="257" y="1166"/>
                </a:lnTo>
                <a:lnTo>
                  <a:pt x="257" y="1165"/>
                </a:lnTo>
                <a:lnTo>
                  <a:pt x="257" y="1163"/>
                </a:lnTo>
                <a:lnTo>
                  <a:pt x="255" y="1161"/>
                </a:lnTo>
                <a:lnTo>
                  <a:pt x="251" y="1161"/>
                </a:lnTo>
                <a:lnTo>
                  <a:pt x="249" y="1163"/>
                </a:lnTo>
                <a:lnTo>
                  <a:pt x="248" y="1163"/>
                </a:lnTo>
                <a:lnTo>
                  <a:pt x="246" y="1165"/>
                </a:lnTo>
                <a:lnTo>
                  <a:pt x="243" y="1165"/>
                </a:lnTo>
                <a:lnTo>
                  <a:pt x="241" y="1165"/>
                </a:lnTo>
                <a:lnTo>
                  <a:pt x="240" y="1163"/>
                </a:lnTo>
                <a:lnTo>
                  <a:pt x="238" y="1160"/>
                </a:lnTo>
                <a:lnTo>
                  <a:pt x="235" y="1160"/>
                </a:lnTo>
                <a:lnTo>
                  <a:pt x="233" y="1161"/>
                </a:lnTo>
                <a:lnTo>
                  <a:pt x="232" y="1161"/>
                </a:lnTo>
                <a:lnTo>
                  <a:pt x="230" y="1161"/>
                </a:lnTo>
                <a:lnTo>
                  <a:pt x="227" y="1161"/>
                </a:lnTo>
                <a:lnTo>
                  <a:pt x="225" y="1160"/>
                </a:lnTo>
                <a:lnTo>
                  <a:pt x="224" y="1158"/>
                </a:lnTo>
                <a:lnTo>
                  <a:pt x="222" y="1153"/>
                </a:lnTo>
                <a:lnTo>
                  <a:pt x="220" y="1153"/>
                </a:lnTo>
                <a:lnTo>
                  <a:pt x="217" y="1155"/>
                </a:lnTo>
                <a:lnTo>
                  <a:pt x="216" y="1155"/>
                </a:lnTo>
                <a:lnTo>
                  <a:pt x="212" y="1157"/>
                </a:lnTo>
                <a:lnTo>
                  <a:pt x="211" y="1158"/>
                </a:lnTo>
                <a:lnTo>
                  <a:pt x="209" y="1158"/>
                </a:lnTo>
                <a:lnTo>
                  <a:pt x="206" y="1158"/>
                </a:lnTo>
                <a:lnTo>
                  <a:pt x="204" y="1158"/>
                </a:lnTo>
                <a:lnTo>
                  <a:pt x="201" y="1160"/>
                </a:lnTo>
                <a:lnTo>
                  <a:pt x="201" y="1158"/>
                </a:lnTo>
                <a:lnTo>
                  <a:pt x="200" y="1155"/>
                </a:lnTo>
                <a:lnTo>
                  <a:pt x="198" y="1153"/>
                </a:lnTo>
                <a:lnTo>
                  <a:pt x="196" y="1152"/>
                </a:lnTo>
                <a:lnTo>
                  <a:pt x="196" y="1150"/>
                </a:lnTo>
                <a:lnTo>
                  <a:pt x="195" y="1149"/>
                </a:lnTo>
                <a:lnTo>
                  <a:pt x="192" y="1142"/>
                </a:lnTo>
                <a:lnTo>
                  <a:pt x="190" y="1139"/>
                </a:lnTo>
                <a:lnTo>
                  <a:pt x="187" y="1137"/>
                </a:lnTo>
                <a:lnTo>
                  <a:pt x="185" y="1137"/>
                </a:lnTo>
                <a:lnTo>
                  <a:pt x="182" y="1136"/>
                </a:lnTo>
                <a:lnTo>
                  <a:pt x="180" y="1136"/>
                </a:lnTo>
                <a:lnTo>
                  <a:pt x="179" y="1136"/>
                </a:lnTo>
                <a:lnTo>
                  <a:pt x="177" y="1134"/>
                </a:lnTo>
                <a:lnTo>
                  <a:pt x="177" y="1131"/>
                </a:lnTo>
                <a:lnTo>
                  <a:pt x="177" y="1129"/>
                </a:lnTo>
                <a:lnTo>
                  <a:pt x="177" y="1126"/>
                </a:lnTo>
                <a:lnTo>
                  <a:pt x="176" y="1125"/>
                </a:lnTo>
                <a:lnTo>
                  <a:pt x="174" y="1125"/>
                </a:lnTo>
                <a:lnTo>
                  <a:pt x="171" y="1123"/>
                </a:lnTo>
                <a:lnTo>
                  <a:pt x="169" y="1123"/>
                </a:lnTo>
                <a:lnTo>
                  <a:pt x="168" y="1121"/>
                </a:lnTo>
                <a:lnTo>
                  <a:pt x="164" y="1121"/>
                </a:lnTo>
                <a:lnTo>
                  <a:pt x="163" y="1121"/>
                </a:lnTo>
                <a:lnTo>
                  <a:pt x="161" y="1121"/>
                </a:lnTo>
                <a:lnTo>
                  <a:pt x="160" y="1121"/>
                </a:lnTo>
                <a:lnTo>
                  <a:pt x="158" y="1118"/>
                </a:lnTo>
                <a:lnTo>
                  <a:pt x="158" y="1117"/>
                </a:lnTo>
                <a:lnTo>
                  <a:pt x="156" y="1117"/>
                </a:lnTo>
                <a:lnTo>
                  <a:pt x="155" y="1115"/>
                </a:lnTo>
                <a:lnTo>
                  <a:pt x="153" y="1115"/>
                </a:lnTo>
                <a:lnTo>
                  <a:pt x="152" y="1115"/>
                </a:lnTo>
                <a:lnTo>
                  <a:pt x="148" y="1117"/>
                </a:lnTo>
                <a:lnTo>
                  <a:pt x="147" y="1118"/>
                </a:lnTo>
                <a:lnTo>
                  <a:pt x="145" y="1120"/>
                </a:lnTo>
                <a:lnTo>
                  <a:pt x="142" y="1120"/>
                </a:lnTo>
                <a:lnTo>
                  <a:pt x="142" y="1118"/>
                </a:lnTo>
                <a:lnTo>
                  <a:pt x="139" y="1115"/>
                </a:lnTo>
                <a:lnTo>
                  <a:pt x="139" y="1113"/>
                </a:lnTo>
                <a:lnTo>
                  <a:pt x="137" y="1112"/>
                </a:lnTo>
                <a:lnTo>
                  <a:pt x="137" y="1110"/>
                </a:lnTo>
                <a:lnTo>
                  <a:pt x="136" y="1109"/>
                </a:lnTo>
                <a:lnTo>
                  <a:pt x="132" y="1109"/>
                </a:lnTo>
                <a:lnTo>
                  <a:pt x="131" y="1112"/>
                </a:lnTo>
                <a:lnTo>
                  <a:pt x="131" y="1113"/>
                </a:lnTo>
                <a:lnTo>
                  <a:pt x="129" y="1117"/>
                </a:lnTo>
                <a:lnTo>
                  <a:pt x="128" y="1117"/>
                </a:lnTo>
                <a:lnTo>
                  <a:pt x="126" y="1117"/>
                </a:lnTo>
                <a:lnTo>
                  <a:pt x="126" y="1115"/>
                </a:lnTo>
                <a:lnTo>
                  <a:pt x="124" y="1113"/>
                </a:lnTo>
                <a:lnTo>
                  <a:pt x="123" y="1113"/>
                </a:lnTo>
                <a:lnTo>
                  <a:pt x="116" y="1117"/>
                </a:lnTo>
                <a:lnTo>
                  <a:pt x="115" y="1115"/>
                </a:lnTo>
                <a:lnTo>
                  <a:pt x="112" y="1113"/>
                </a:lnTo>
                <a:lnTo>
                  <a:pt x="110" y="1113"/>
                </a:lnTo>
                <a:lnTo>
                  <a:pt x="108" y="1112"/>
                </a:lnTo>
                <a:lnTo>
                  <a:pt x="107" y="1110"/>
                </a:lnTo>
                <a:lnTo>
                  <a:pt x="105" y="1109"/>
                </a:lnTo>
                <a:lnTo>
                  <a:pt x="104" y="1107"/>
                </a:lnTo>
                <a:lnTo>
                  <a:pt x="104" y="1105"/>
                </a:lnTo>
                <a:lnTo>
                  <a:pt x="102" y="1104"/>
                </a:lnTo>
                <a:lnTo>
                  <a:pt x="99" y="1102"/>
                </a:lnTo>
                <a:lnTo>
                  <a:pt x="94" y="1098"/>
                </a:lnTo>
                <a:lnTo>
                  <a:pt x="92" y="1096"/>
                </a:lnTo>
                <a:lnTo>
                  <a:pt x="89" y="1096"/>
                </a:lnTo>
                <a:lnTo>
                  <a:pt x="88" y="1094"/>
                </a:lnTo>
                <a:lnTo>
                  <a:pt x="88" y="1093"/>
                </a:lnTo>
                <a:lnTo>
                  <a:pt x="84" y="1091"/>
                </a:lnTo>
                <a:lnTo>
                  <a:pt x="83" y="1090"/>
                </a:lnTo>
                <a:lnTo>
                  <a:pt x="81" y="1088"/>
                </a:lnTo>
                <a:lnTo>
                  <a:pt x="80" y="1088"/>
                </a:lnTo>
                <a:lnTo>
                  <a:pt x="76" y="1086"/>
                </a:lnTo>
                <a:lnTo>
                  <a:pt x="75" y="1085"/>
                </a:lnTo>
                <a:lnTo>
                  <a:pt x="73" y="1083"/>
                </a:lnTo>
                <a:lnTo>
                  <a:pt x="72" y="1083"/>
                </a:lnTo>
                <a:lnTo>
                  <a:pt x="68" y="1082"/>
                </a:lnTo>
                <a:lnTo>
                  <a:pt x="67" y="1080"/>
                </a:lnTo>
                <a:lnTo>
                  <a:pt x="65" y="1077"/>
                </a:lnTo>
                <a:lnTo>
                  <a:pt x="64" y="1075"/>
                </a:lnTo>
                <a:lnTo>
                  <a:pt x="62" y="1075"/>
                </a:lnTo>
                <a:lnTo>
                  <a:pt x="59" y="1075"/>
                </a:lnTo>
                <a:lnTo>
                  <a:pt x="57" y="1074"/>
                </a:lnTo>
                <a:lnTo>
                  <a:pt x="56" y="1072"/>
                </a:lnTo>
                <a:lnTo>
                  <a:pt x="52" y="1070"/>
                </a:lnTo>
                <a:lnTo>
                  <a:pt x="52" y="1069"/>
                </a:lnTo>
                <a:lnTo>
                  <a:pt x="49" y="1067"/>
                </a:lnTo>
                <a:lnTo>
                  <a:pt x="48" y="1066"/>
                </a:lnTo>
                <a:lnTo>
                  <a:pt x="44" y="1066"/>
                </a:lnTo>
                <a:lnTo>
                  <a:pt x="41" y="1064"/>
                </a:lnTo>
                <a:lnTo>
                  <a:pt x="38" y="1064"/>
                </a:lnTo>
                <a:lnTo>
                  <a:pt x="38" y="1062"/>
                </a:lnTo>
                <a:lnTo>
                  <a:pt x="32" y="1059"/>
                </a:lnTo>
                <a:lnTo>
                  <a:pt x="30" y="1058"/>
                </a:lnTo>
                <a:lnTo>
                  <a:pt x="28" y="1056"/>
                </a:lnTo>
                <a:lnTo>
                  <a:pt x="27" y="1054"/>
                </a:lnTo>
                <a:lnTo>
                  <a:pt x="25" y="1054"/>
                </a:lnTo>
                <a:lnTo>
                  <a:pt x="24" y="1054"/>
                </a:lnTo>
                <a:lnTo>
                  <a:pt x="22" y="1053"/>
                </a:lnTo>
                <a:lnTo>
                  <a:pt x="20" y="1053"/>
                </a:lnTo>
                <a:lnTo>
                  <a:pt x="19" y="1051"/>
                </a:lnTo>
                <a:lnTo>
                  <a:pt x="17" y="1050"/>
                </a:lnTo>
                <a:lnTo>
                  <a:pt x="16" y="1048"/>
                </a:lnTo>
                <a:lnTo>
                  <a:pt x="12" y="1048"/>
                </a:lnTo>
                <a:lnTo>
                  <a:pt x="9" y="1046"/>
                </a:lnTo>
                <a:lnTo>
                  <a:pt x="8" y="1045"/>
                </a:lnTo>
                <a:lnTo>
                  <a:pt x="6" y="1045"/>
                </a:lnTo>
                <a:lnTo>
                  <a:pt x="4" y="1046"/>
                </a:lnTo>
                <a:lnTo>
                  <a:pt x="3" y="1046"/>
                </a:lnTo>
                <a:lnTo>
                  <a:pt x="1" y="1043"/>
                </a:lnTo>
                <a:lnTo>
                  <a:pt x="0" y="1042"/>
                </a:lnTo>
                <a:lnTo>
                  <a:pt x="17" y="1040"/>
                </a:lnTo>
                <a:lnTo>
                  <a:pt x="22" y="1040"/>
                </a:lnTo>
                <a:lnTo>
                  <a:pt x="33" y="1038"/>
                </a:lnTo>
                <a:lnTo>
                  <a:pt x="60" y="1035"/>
                </a:lnTo>
                <a:lnTo>
                  <a:pt x="60" y="1027"/>
                </a:lnTo>
                <a:lnTo>
                  <a:pt x="60" y="1022"/>
                </a:lnTo>
                <a:lnTo>
                  <a:pt x="59" y="1014"/>
                </a:lnTo>
                <a:lnTo>
                  <a:pt x="57" y="1002"/>
                </a:lnTo>
                <a:lnTo>
                  <a:pt x="73" y="998"/>
                </a:lnTo>
                <a:lnTo>
                  <a:pt x="73" y="997"/>
                </a:lnTo>
                <a:lnTo>
                  <a:pt x="68" y="986"/>
                </a:lnTo>
                <a:lnTo>
                  <a:pt x="67" y="966"/>
                </a:lnTo>
                <a:lnTo>
                  <a:pt x="70" y="966"/>
                </a:lnTo>
                <a:lnTo>
                  <a:pt x="73" y="966"/>
                </a:lnTo>
                <a:lnTo>
                  <a:pt x="75" y="965"/>
                </a:lnTo>
                <a:lnTo>
                  <a:pt x="76" y="965"/>
                </a:lnTo>
                <a:lnTo>
                  <a:pt x="78" y="965"/>
                </a:lnTo>
                <a:lnTo>
                  <a:pt x="80" y="963"/>
                </a:lnTo>
                <a:lnTo>
                  <a:pt x="81" y="963"/>
                </a:lnTo>
                <a:lnTo>
                  <a:pt x="83" y="962"/>
                </a:lnTo>
                <a:lnTo>
                  <a:pt x="88" y="965"/>
                </a:lnTo>
                <a:lnTo>
                  <a:pt x="91" y="966"/>
                </a:lnTo>
                <a:lnTo>
                  <a:pt x="94" y="966"/>
                </a:lnTo>
                <a:lnTo>
                  <a:pt x="96" y="965"/>
                </a:lnTo>
                <a:lnTo>
                  <a:pt x="97" y="966"/>
                </a:lnTo>
                <a:lnTo>
                  <a:pt x="99" y="968"/>
                </a:lnTo>
                <a:lnTo>
                  <a:pt x="99" y="970"/>
                </a:lnTo>
                <a:lnTo>
                  <a:pt x="100" y="971"/>
                </a:lnTo>
                <a:lnTo>
                  <a:pt x="104" y="973"/>
                </a:lnTo>
                <a:lnTo>
                  <a:pt x="105" y="976"/>
                </a:lnTo>
                <a:lnTo>
                  <a:pt x="107" y="974"/>
                </a:lnTo>
                <a:lnTo>
                  <a:pt x="108" y="974"/>
                </a:lnTo>
                <a:lnTo>
                  <a:pt x="110" y="976"/>
                </a:lnTo>
                <a:lnTo>
                  <a:pt x="110" y="978"/>
                </a:lnTo>
                <a:lnTo>
                  <a:pt x="113" y="978"/>
                </a:lnTo>
                <a:lnTo>
                  <a:pt x="115" y="981"/>
                </a:lnTo>
                <a:lnTo>
                  <a:pt x="118" y="979"/>
                </a:lnTo>
                <a:lnTo>
                  <a:pt x="120" y="978"/>
                </a:lnTo>
                <a:lnTo>
                  <a:pt x="123" y="976"/>
                </a:lnTo>
                <a:lnTo>
                  <a:pt x="124" y="976"/>
                </a:lnTo>
                <a:lnTo>
                  <a:pt x="128" y="973"/>
                </a:lnTo>
                <a:lnTo>
                  <a:pt x="128" y="971"/>
                </a:lnTo>
                <a:lnTo>
                  <a:pt x="129" y="970"/>
                </a:lnTo>
                <a:lnTo>
                  <a:pt x="131" y="968"/>
                </a:lnTo>
                <a:lnTo>
                  <a:pt x="132" y="968"/>
                </a:lnTo>
                <a:lnTo>
                  <a:pt x="132" y="970"/>
                </a:lnTo>
                <a:lnTo>
                  <a:pt x="134" y="973"/>
                </a:lnTo>
                <a:lnTo>
                  <a:pt x="136" y="974"/>
                </a:lnTo>
                <a:lnTo>
                  <a:pt x="139" y="978"/>
                </a:lnTo>
                <a:lnTo>
                  <a:pt x="140" y="981"/>
                </a:lnTo>
                <a:lnTo>
                  <a:pt x="142" y="982"/>
                </a:lnTo>
                <a:lnTo>
                  <a:pt x="142" y="984"/>
                </a:lnTo>
                <a:lnTo>
                  <a:pt x="145" y="987"/>
                </a:lnTo>
                <a:lnTo>
                  <a:pt x="147" y="989"/>
                </a:lnTo>
                <a:lnTo>
                  <a:pt x="145" y="992"/>
                </a:lnTo>
                <a:lnTo>
                  <a:pt x="147" y="994"/>
                </a:lnTo>
                <a:lnTo>
                  <a:pt x="148" y="997"/>
                </a:lnTo>
                <a:lnTo>
                  <a:pt x="152" y="1000"/>
                </a:lnTo>
                <a:lnTo>
                  <a:pt x="153" y="1002"/>
                </a:lnTo>
                <a:lnTo>
                  <a:pt x="156" y="1000"/>
                </a:lnTo>
                <a:lnTo>
                  <a:pt x="156" y="997"/>
                </a:lnTo>
                <a:lnTo>
                  <a:pt x="158" y="997"/>
                </a:lnTo>
                <a:lnTo>
                  <a:pt x="160" y="998"/>
                </a:lnTo>
                <a:lnTo>
                  <a:pt x="161" y="998"/>
                </a:lnTo>
                <a:lnTo>
                  <a:pt x="163" y="998"/>
                </a:lnTo>
                <a:lnTo>
                  <a:pt x="166" y="998"/>
                </a:lnTo>
                <a:lnTo>
                  <a:pt x="166" y="1000"/>
                </a:lnTo>
                <a:lnTo>
                  <a:pt x="166" y="1003"/>
                </a:lnTo>
                <a:lnTo>
                  <a:pt x="169" y="1003"/>
                </a:lnTo>
                <a:lnTo>
                  <a:pt x="171" y="1005"/>
                </a:lnTo>
                <a:lnTo>
                  <a:pt x="172" y="1006"/>
                </a:lnTo>
                <a:lnTo>
                  <a:pt x="174" y="1008"/>
                </a:lnTo>
                <a:lnTo>
                  <a:pt x="176" y="1008"/>
                </a:lnTo>
                <a:lnTo>
                  <a:pt x="177" y="1006"/>
                </a:lnTo>
                <a:lnTo>
                  <a:pt x="190" y="987"/>
                </a:lnTo>
                <a:lnTo>
                  <a:pt x="195" y="981"/>
                </a:lnTo>
                <a:lnTo>
                  <a:pt x="201" y="971"/>
                </a:lnTo>
                <a:lnTo>
                  <a:pt x="206" y="966"/>
                </a:lnTo>
                <a:lnTo>
                  <a:pt x="208" y="965"/>
                </a:lnTo>
                <a:lnTo>
                  <a:pt x="212" y="958"/>
                </a:lnTo>
                <a:lnTo>
                  <a:pt x="216" y="946"/>
                </a:lnTo>
                <a:lnTo>
                  <a:pt x="212" y="933"/>
                </a:lnTo>
                <a:lnTo>
                  <a:pt x="211" y="927"/>
                </a:lnTo>
                <a:lnTo>
                  <a:pt x="214" y="928"/>
                </a:lnTo>
                <a:lnTo>
                  <a:pt x="217" y="928"/>
                </a:lnTo>
                <a:lnTo>
                  <a:pt x="219" y="930"/>
                </a:lnTo>
                <a:lnTo>
                  <a:pt x="224" y="930"/>
                </a:lnTo>
                <a:lnTo>
                  <a:pt x="227" y="933"/>
                </a:lnTo>
                <a:lnTo>
                  <a:pt x="228" y="935"/>
                </a:lnTo>
                <a:lnTo>
                  <a:pt x="230" y="936"/>
                </a:lnTo>
                <a:lnTo>
                  <a:pt x="230" y="938"/>
                </a:lnTo>
                <a:lnTo>
                  <a:pt x="228" y="939"/>
                </a:lnTo>
                <a:lnTo>
                  <a:pt x="230" y="939"/>
                </a:lnTo>
                <a:lnTo>
                  <a:pt x="233" y="939"/>
                </a:lnTo>
                <a:lnTo>
                  <a:pt x="235" y="941"/>
                </a:lnTo>
                <a:lnTo>
                  <a:pt x="238" y="941"/>
                </a:lnTo>
                <a:lnTo>
                  <a:pt x="243" y="939"/>
                </a:lnTo>
                <a:lnTo>
                  <a:pt x="244" y="941"/>
                </a:lnTo>
                <a:lnTo>
                  <a:pt x="246" y="941"/>
                </a:lnTo>
                <a:lnTo>
                  <a:pt x="248" y="941"/>
                </a:lnTo>
                <a:lnTo>
                  <a:pt x="249" y="941"/>
                </a:lnTo>
                <a:lnTo>
                  <a:pt x="252" y="941"/>
                </a:lnTo>
                <a:lnTo>
                  <a:pt x="254" y="941"/>
                </a:lnTo>
                <a:lnTo>
                  <a:pt x="257" y="941"/>
                </a:lnTo>
                <a:lnTo>
                  <a:pt x="259" y="943"/>
                </a:lnTo>
                <a:lnTo>
                  <a:pt x="260" y="943"/>
                </a:lnTo>
                <a:lnTo>
                  <a:pt x="262" y="941"/>
                </a:lnTo>
                <a:lnTo>
                  <a:pt x="263" y="941"/>
                </a:lnTo>
                <a:lnTo>
                  <a:pt x="267" y="939"/>
                </a:lnTo>
                <a:lnTo>
                  <a:pt x="270" y="939"/>
                </a:lnTo>
                <a:lnTo>
                  <a:pt x="271" y="939"/>
                </a:lnTo>
                <a:lnTo>
                  <a:pt x="273" y="939"/>
                </a:lnTo>
                <a:lnTo>
                  <a:pt x="275" y="939"/>
                </a:lnTo>
                <a:lnTo>
                  <a:pt x="275" y="938"/>
                </a:lnTo>
                <a:lnTo>
                  <a:pt x="276" y="936"/>
                </a:lnTo>
                <a:lnTo>
                  <a:pt x="279" y="935"/>
                </a:lnTo>
                <a:lnTo>
                  <a:pt x="279" y="933"/>
                </a:lnTo>
                <a:lnTo>
                  <a:pt x="281" y="933"/>
                </a:lnTo>
                <a:lnTo>
                  <a:pt x="283" y="931"/>
                </a:lnTo>
                <a:lnTo>
                  <a:pt x="284" y="931"/>
                </a:lnTo>
                <a:lnTo>
                  <a:pt x="286" y="933"/>
                </a:lnTo>
                <a:lnTo>
                  <a:pt x="289" y="933"/>
                </a:lnTo>
                <a:lnTo>
                  <a:pt x="289" y="935"/>
                </a:lnTo>
                <a:lnTo>
                  <a:pt x="294" y="935"/>
                </a:lnTo>
                <a:lnTo>
                  <a:pt x="295" y="935"/>
                </a:lnTo>
                <a:lnTo>
                  <a:pt x="297" y="936"/>
                </a:lnTo>
                <a:lnTo>
                  <a:pt x="299" y="936"/>
                </a:lnTo>
                <a:lnTo>
                  <a:pt x="302" y="936"/>
                </a:lnTo>
                <a:lnTo>
                  <a:pt x="305" y="936"/>
                </a:lnTo>
                <a:lnTo>
                  <a:pt x="308" y="938"/>
                </a:lnTo>
                <a:lnTo>
                  <a:pt x="310" y="941"/>
                </a:lnTo>
                <a:lnTo>
                  <a:pt x="313" y="944"/>
                </a:lnTo>
                <a:lnTo>
                  <a:pt x="315" y="944"/>
                </a:lnTo>
                <a:lnTo>
                  <a:pt x="316" y="946"/>
                </a:lnTo>
                <a:lnTo>
                  <a:pt x="318" y="947"/>
                </a:lnTo>
                <a:lnTo>
                  <a:pt x="319" y="949"/>
                </a:lnTo>
                <a:lnTo>
                  <a:pt x="323" y="950"/>
                </a:lnTo>
                <a:lnTo>
                  <a:pt x="323" y="952"/>
                </a:lnTo>
                <a:lnTo>
                  <a:pt x="324" y="954"/>
                </a:lnTo>
                <a:lnTo>
                  <a:pt x="326" y="955"/>
                </a:lnTo>
                <a:lnTo>
                  <a:pt x="327" y="957"/>
                </a:lnTo>
                <a:lnTo>
                  <a:pt x="327" y="958"/>
                </a:lnTo>
                <a:lnTo>
                  <a:pt x="327" y="960"/>
                </a:lnTo>
                <a:lnTo>
                  <a:pt x="327" y="962"/>
                </a:lnTo>
                <a:lnTo>
                  <a:pt x="329" y="963"/>
                </a:lnTo>
                <a:lnTo>
                  <a:pt x="331" y="963"/>
                </a:lnTo>
                <a:lnTo>
                  <a:pt x="334" y="965"/>
                </a:lnTo>
                <a:lnTo>
                  <a:pt x="337" y="965"/>
                </a:lnTo>
                <a:lnTo>
                  <a:pt x="339" y="965"/>
                </a:lnTo>
                <a:lnTo>
                  <a:pt x="339" y="966"/>
                </a:lnTo>
                <a:lnTo>
                  <a:pt x="340" y="970"/>
                </a:lnTo>
                <a:lnTo>
                  <a:pt x="342" y="971"/>
                </a:lnTo>
                <a:lnTo>
                  <a:pt x="343" y="973"/>
                </a:lnTo>
                <a:lnTo>
                  <a:pt x="345" y="973"/>
                </a:lnTo>
                <a:lnTo>
                  <a:pt x="347" y="973"/>
                </a:lnTo>
                <a:lnTo>
                  <a:pt x="351" y="973"/>
                </a:lnTo>
                <a:lnTo>
                  <a:pt x="353" y="973"/>
                </a:lnTo>
                <a:lnTo>
                  <a:pt x="355" y="974"/>
                </a:lnTo>
                <a:lnTo>
                  <a:pt x="359" y="978"/>
                </a:lnTo>
                <a:lnTo>
                  <a:pt x="361" y="978"/>
                </a:lnTo>
                <a:lnTo>
                  <a:pt x="363" y="979"/>
                </a:lnTo>
                <a:lnTo>
                  <a:pt x="363" y="981"/>
                </a:lnTo>
                <a:lnTo>
                  <a:pt x="364" y="979"/>
                </a:lnTo>
                <a:lnTo>
                  <a:pt x="366" y="979"/>
                </a:lnTo>
                <a:lnTo>
                  <a:pt x="367" y="981"/>
                </a:lnTo>
                <a:lnTo>
                  <a:pt x="369" y="981"/>
                </a:lnTo>
                <a:lnTo>
                  <a:pt x="372" y="979"/>
                </a:lnTo>
                <a:lnTo>
                  <a:pt x="374" y="981"/>
                </a:lnTo>
                <a:lnTo>
                  <a:pt x="379" y="984"/>
                </a:lnTo>
                <a:lnTo>
                  <a:pt x="380" y="984"/>
                </a:lnTo>
                <a:lnTo>
                  <a:pt x="383" y="984"/>
                </a:lnTo>
                <a:lnTo>
                  <a:pt x="385" y="984"/>
                </a:lnTo>
                <a:lnTo>
                  <a:pt x="387" y="984"/>
                </a:lnTo>
                <a:lnTo>
                  <a:pt x="388" y="984"/>
                </a:lnTo>
                <a:lnTo>
                  <a:pt x="393" y="981"/>
                </a:lnTo>
                <a:lnTo>
                  <a:pt x="395" y="981"/>
                </a:lnTo>
                <a:lnTo>
                  <a:pt x="398" y="981"/>
                </a:lnTo>
                <a:lnTo>
                  <a:pt x="399" y="981"/>
                </a:lnTo>
                <a:lnTo>
                  <a:pt x="401" y="981"/>
                </a:lnTo>
                <a:lnTo>
                  <a:pt x="404" y="981"/>
                </a:lnTo>
                <a:lnTo>
                  <a:pt x="406" y="979"/>
                </a:lnTo>
                <a:lnTo>
                  <a:pt x="409" y="981"/>
                </a:lnTo>
                <a:lnTo>
                  <a:pt x="409" y="982"/>
                </a:lnTo>
                <a:lnTo>
                  <a:pt x="411" y="984"/>
                </a:lnTo>
                <a:lnTo>
                  <a:pt x="412" y="984"/>
                </a:lnTo>
                <a:lnTo>
                  <a:pt x="417" y="982"/>
                </a:lnTo>
                <a:lnTo>
                  <a:pt x="417" y="979"/>
                </a:lnTo>
                <a:lnTo>
                  <a:pt x="415" y="976"/>
                </a:lnTo>
                <a:lnTo>
                  <a:pt x="414" y="973"/>
                </a:lnTo>
                <a:lnTo>
                  <a:pt x="411" y="968"/>
                </a:lnTo>
                <a:lnTo>
                  <a:pt x="411" y="966"/>
                </a:lnTo>
                <a:lnTo>
                  <a:pt x="411" y="965"/>
                </a:lnTo>
                <a:lnTo>
                  <a:pt x="411" y="962"/>
                </a:lnTo>
                <a:lnTo>
                  <a:pt x="411" y="960"/>
                </a:lnTo>
                <a:lnTo>
                  <a:pt x="411" y="958"/>
                </a:lnTo>
                <a:lnTo>
                  <a:pt x="411" y="955"/>
                </a:lnTo>
                <a:lnTo>
                  <a:pt x="411" y="950"/>
                </a:lnTo>
                <a:lnTo>
                  <a:pt x="409" y="947"/>
                </a:lnTo>
                <a:lnTo>
                  <a:pt x="411" y="946"/>
                </a:lnTo>
                <a:lnTo>
                  <a:pt x="414" y="943"/>
                </a:lnTo>
                <a:lnTo>
                  <a:pt x="414" y="941"/>
                </a:lnTo>
                <a:lnTo>
                  <a:pt x="414" y="938"/>
                </a:lnTo>
                <a:lnTo>
                  <a:pt x="412" y="931"/>
                </a:lnTo>
                <a:lnTo>
                  <a:pt x="412" y="930"/>
                </a:lnTo>
                <a:lnTo>
                  <a:pt x="414" y="925"/>
                </a:lnTo>
                <a:lnTo>
                  <a:pt x="415" y="922"/>
                </a:lnTo>
                <a:lnTo>
                  <a:pt x="414" y="920"/>
                </a:lnTo>
                <a:lnTo>
                  <a:pt x="414" y="919"/>
                </a:lnTo>
                <a:lnTo>
                  <a:pt x="414" y="917"/>
                </a:lnTo>
                <a:lnTo>
                  <a:pt x="414" y="915"/>
                </a:lnTo>
                <a:lnTo>
                  <a:pt x="414" y="911"/>
                </a:lnTo>
                <a:lnTo>
                  <a:pt x="414" y="906"/>
                </a:lnTo>
                <a:lnTo>
                  <a:pt x="414" y="904"/>
                </a:lnTo>
                <a:lnTo>
                  <a:pt x="411" y="901"/>
                </a:lnTo>
                <a:lnTo>
                  <a:pt x="409" y="898"/>
                </a:lnTo>
                <a:lnTo>
                  <a:pt x="407" y="896"/>
                </a:lnTo>
                <a:lnTo>
                  <a:pt x="406" y="895"/>
                </a:lnTo>
                <a:lnTo>
                  <a:pt x="404" y="893"/>
                </a:lnTo>
                <a:lnTo>
                  <a:pt x="403" y="891"/>
                </a:lnTo>
                <a:lnTo>
                  <a:pt x="403" y="890"/>
                </a:lnTo>
                <a:lnTo>
                  <a:pt x="401" y="888"/>
                </a:lnTo>
                <a:lnTo>
                  <a:pt x="399" y="887"/>
                </a:lnTo>
                <a:lnTo>
                  <a:pt x="399" y="885"/>
                </a:lnTo>
                <a:lnTo>
                  <a:pt x="399" y="883"/>
                </a:lnTo>
                <a:lnTo>
                  <a:pt x="401" y="882"/>
                </a:lnTo>
                <a:lnTo>
                  <a:pt x="401" y="879"/>
                </a:lnTo>
                <a:lnTo>
                  <a:pt x="399" y="877"/>
                </a:lnTo>
                <a:lnTo>
                  <a:pt x="398" y="875"/>
                </a:lnTo>
                <a:lnTo>
                  <a:pt x="396" y="872"/>
                </a:lnTo>
                <a:lnTo>
                  <a:pt x="393" y="871"/>
                </a:lnTo>
                <a:lnTo>
                  <a:pt x="391" y="869"/>
                </a:lnTo>
                <a:lnTo>
                  <a:pt x="390" y="869"/>
                </a:lnTo>
                <a:lnTo>
                  <a:pt x="388" y="871"/>
                </a:lnTo>
                <a:lnTo>
                  <a:pt x="385" y="871"/>
                </a:lnTo>
                <a:lnTo>
                  <a:pt x="385" y="869"/>
                </a:lnTo>
                <a:lnTo>
                  <a:pt x="383" y="866"/>
                </a:lnTo>
                <a:lnTo>
                  <a:pt x="383" y="861"/>
                </a:lnTo>
                <a:lnTo>
                  <a:pt x="382" y="858"/>
                </a:lnTo>
                <a:lnTo>
                  <a:pt x="382" y="855"/>
                </a:lnTo>
                <a:lnTo>
                  <a:pt x="382" y="851"/>
                </a:lnTo>
                <a:lnTo>
                  <a:pt x="380" y="850"/>
                </a:lnTo>
                <a:lnTo>
                  <a:pt x="380" y="848"/>
                </a:lnTo>
                <a:lnTo>
                  <a:pt x="380" y="847"/>
                </a:lnTo>
                <a:lnTo>
                  <a:pt x="380" y="842"/>
                </a:lnTo>
                <a:lnTo>
                  <a:pt x="380" y="840"/>
                </a:lnTo>
                <a:lnTo>
                  <a:pt x="379" y="837"/>
                </a:lnTo>
                <a:lnTo>
                  <a:pt x="379" y="835"/>
                </a:lnTo>
                <a:lnTo>
                  <a:pt x="377" y="832"/>
                </a:lnTo>
                <a:lnTo>
                  <a:pt x="377" y="831"/>
                </a:lnTo>
                <a:lnTo>
                  <a:pt x="377" y="826"/>
                </a:lnTo>
                <a:lnTo>
                  <a:pt x="377" y="824"/>
                </a:lnTo>
                <a:lnTo>
                  <a:pt x="377" y="821"/>
                </a:lnTo>
                <a:lnTo>
                  <a:pt x="377" y="819"/>
                </a:lnTo>
                <a:lnTo>
                  <a:pt x="377" y="816"/>
                </a:lnTo>
                <a:lnTo>
                  <a:pt x="377" y="815"/>
                </a:lnTo>
                <a:lnTo>
                  <a:pt x="379" y="813"/>
                </a:lnTo>
                <a:lnTo>
                  <a:pt x="379" y="811"/>
                </a:lnTo>
                <a:lnTo>
                  <a:pt x="377" y="810"/>
                </a:lnTo>
                <a:lnTo>
                  <a:pt x="375" y="808"/>
                </a:lnTo>
                <a:lnTo>
                  <a:pt x="375" y="807"/>
                </a:lnTo>
                <a:lnTo>
                  <a:pt x="372" y="800"/>
                </a:lnTo>
                <a:lnTo>
                  <a:pt x="369" y="795"/>
                </a:lnTo>
                <a:lnTo>
                  <a:pt x="367" y="792"/>
                </a:lnTo>
                <a:lnTo>
                  <a:pt x="366" y="791"/>
                </a:lnTo>
                <a:lnTo>
                  <a:pt x="364" y="788"/>
                </a:lnTo>
                <a:lnTo>
                  <a:pt x="363" y="786"/>
                </a:lnTo>
                <a:lnTo>
                  <a:pt x="361" y="786"/>
                </a:lnTo>
                <a:lnTo>
                  <a:pt x="358" y="786"/>
                </a:lnTo>
                <a:lnTo>
                  <a:pt x="356" y="786"/>
                </a:lnTo>
                <a:lnTo>
                  <a:pt x="353" y="788"/>
                </a:lnTo>
                <a:lnTo>
                  <a:pt x="351" y="788"/>
                </a:lnTo>
                <a:lnTo>
                  <a:pt x="348" y="789"/>
                </a:lnTo>
                <a:lnTo>
                  <a:pt x="347" y="789"/>
                </a:lnTo>
                <a:lnTo>
                  <a:pt x="345" y="788"/>
                </a:lnTo>
                <a:lnTo>
                  <a:pt x="343" y="786"/>
                </a:lnTo>
                <a:lnTo>
                  <a:pt x="340" y="786"/>
                </a:lnTo>
                <a:lnTo>
                  <a:pt x="339" y="786"/>
                </a:lnTo>
                <a:lnTo>
                  <a:pt x="337" y="786"/>
                </a:lnTo>
                <a:lnTo>
                  <a:pt x="337" y="784"/>
                </a:lnTo>
                <a:lnTo>
                  <a:pt x="337" y="783"/>
                </a:lnTo>
                <a:lnTo>
                  <a:pt x="339" y="781"/>
                </a:lnTo>
                <a:lnTo>
                  <a:pt x="339" y="778"/>
                </a:lnTo>
                <a:lnTo>
                  <a:pt x="337" y="775"/>
                </a:lnTo>
                <a:lnTo>
                  <a:pt x="337" y="773"/>
                </a:lnTo>
                <a:lnTo>
                  <a:pt x="332" y="767"/>
                </a:lnTo>
                <a:lnTo>
                  <a:pt x="331" y="764"/>
                </a:lnTo>
                <a:lnTo>
                  <a:pt x="329" y="762"/>
                </a:lnTo>
                <a:lnTo>
                  <a:pt x="329" y="760"/>
                </a:lnTo>
                <a:lnTo>
                  <a:pt x="327" y="759"/>
                </a:lnTo>
                <a:lnTo>
                  <a:pt x="326" y="757"/>
                </a:lnTo>
                <a:lnTo>
                  <a:pt x="324" y="756"/>
                </a:lnTo>
                <a:lnTo>
                  <a:pt x="323" y="754"/>
                </a:lnTo>
                <a:lnTo>
                  <a:pt x="318" y="749"/>
                </a:lnTo>
                <a:lnTo>
                  <a:pt x="318" y="746"/>
                </a:lnTo>
                <a:lnTo>
                  <a:pt x="316" y="744"/>
                </a:lnTo>
                <a:lnTo>
                  <a:pt x="315" y="746"/>
                </a:lnTo>
                <a:lnTo>
                  <a:pt x="313" y="744"/>
                </a:lnTo>
                <a:lnTo>
                  <a:pt x="313" y="741"/>
                </a:lnTo>
                <a:lnTo>
                  <a:pt x="311" y="740"/>
                </a:lnTo>
                <a:lnTo>
                  <a:pt x="311" y="738"/>
                </a:lnTo>
                <a:lnTo>
                  <a:pt x="310" y="736"/>
                </a:lnTo>
                <a:lnTo>
                  <a:pt x="307" y="735"/>
                </a:lnTo>
                <a:lnTo>
                  <a:pt x="307" y="733"/>
                </a:lnTo>
                <a:lnTo>
                  <a:pt x="307" y="732"/>
                </a:lnTo>
                <a:lnTo>
                  <a:pt x="303" y="730"/>
                </a:lnTo>
                <a:lnTo>
                  <a:pt x="302" y="728"/>
                </a:lnTo>
                <a:lnTo>
                  <a:pt x="300" y="725"/>
                </a:lnTo>
                <a:lnTo>
                  <a:pt x="299" y="722"/>
                </a:lnTo>
                <a:lnTo>
                  <a:pt x="299" y="720"/>
                </a:lnTo>
                <a:lnTo>
                  <a:pt x="299" y="719"/>
                </a:lnTo>
                <a:lnTo>
                  <a:pt x="299" y="716"/>
                </a:lnTo>
                <a:lnTo>
                  <a:pt x="295" y="711"/>
                </a:lnTo>
                <a:lnTo>
                  <a:pt x="297" y="708"/>
                </a:lnTo>
                <a:lnTo>
                  <a:pt x="299" y="706"/>
                </a:lnTo>
                <a:lnTo>
                  <a:pt x="300" y="703"/>
                </a:lnTo>
                <a:lnTo>
                  <a:pt x="302" y="703"/>
                </a:lnTo>
                <a:lnTo>
                  <a:pt x="303" y="700"/>
                </a:lnTo>
                <a:lnTo>
                  <a:pt x="305" y="698"/>
                </a:lnTo>
                <a:lnTo>
                  <a:pt x="305" y="696"/>
                </a:lnTo>
                <a:lnTo>
                  <a:pt x="305" y="695"/>
                </a:lnTo>
                <a:lnTo>
                  <a:pt x="307" y="695"/>
                </a:lnTo>
                <a:lnTo>
                  <a:pt x="295" y="684"/>
                </a:lnTo>
                <a:lnTo>
                  <a:pt x="294" y="682"/>
                </a:lnTo>
                <a:lnTo>
                  <a:pt x="294" y="676"/>
                </a:lnTo>
                <a:lnTo>
                  <a:pt x="279" y="664"/>
                </a:lnTo>
                <a:lnTo>
                  <a:pt x="294" y="656"/>
                </a:lnTo>
                <a:lnTo>
                  <a:pt x="295" y="653"/>
                </a:lnTo>
                <a:lnTo>
                  <a:pt x="300" y="636"/>
                </a:lnTo>
                <a:lnTo>
                  <a:pt x="300" y="633"/>
                </a:lnTo>
                <a:lnTo>
                  <a:pt x="300" y="629"/>
                </a:lnTo>
                <a:lnTo>
                  <a:pt x="307" y="628"/>
                </a:lnTo>
                <a:lnTo>
                  <a:pt x="318" y="626"/>
                </a:lnTo>
                <a:lnTo>
                  <a:pt x="329" y="623"/>
                </a:lnTo>
                <a:lnTo>
                  <a:pt x="339" y="621"/>
                </a:lnTo>
                <a:lnTo>
                  <a:pt x="343" y="620"/>
                </a:lnTo>
                <a:lnTo>
                  <a:pt x="343" y="618"/>
                </a:lnTo>
                <a:lnTo>
                  <a:pt x="345" y="617"/>
                </a:lnTo>
                <a:lnTo>
                  <a:pt x="345" y="613"/>
                </a:lnTo>
                <a:lnTo>
                  <a:pt x="343" y="612"/>
                </a:lnTo>
                <a:lnTo>
                  <a:pt x="342" y="609"/>
                </a:lnTo>
                <a:lnTo>
                  <a:pt x="340" y="607"/>
                </a:lnTo>
                <a:lnTo>
                  <a:pt x="339" y="605"/>
                </a:lnTo>
                <a:lnTo>
                  <a:pt x="337" y="604"/>
                </a:lnTo>
                <a:lnTo>
                  <a:pt x="339" y="601"/>
                </a:lnTo>
                <a:lnTo>
                  <a:pt x="340" y="599"/>
                </a:lnTo>
                <a:lnTo>
                  <a:pt x="342" y="599"/>
                </a:lnTo>
                <a:lnTo>
                  <a:pt x="343" y="599"/>
                </a:lnTo>
                <a:lnTo>
                  <a:pt x="345" y="597"/>
                </a:lnTo>
                <a:lnTo>
                  <a:pt x="343" y="594"/>
                </a:lnTo>
                <a:lnTo>
                  <a:pt x="345" y="591"/>
                </a:lnTo>
                <a:lnTo>
                  <a:pt x="347" y="589"/>
                </a:lnTo>
                <a:lnTo>
                  <a:pt x="348" y="588"/>
                </a:lnTo>
                <a:lnTo>
                  <a:pt x="350" y="585"/>
                </a:lnTo>
                <a:lnTo>
                  <a:pt x="350" y="583"/>
                </a:lnTo>
                <a:lnTo>
                  <a:pt x="350" y="581"/>
                </a:lnTo>
                <a:lnTo>
                  <a:pt x="350" y="580"/>
                </a:lnTo>
                <a:lnTo>
                  <a:pt x="350" y="578"/>
                </a:lnTo>
                <a:lnTo>
                  <a:pt x="351" y="577"/>
                </a:lnTo>
                <a:lnTo>
                  <a:pt x="351" y="575"/>
                </a:lnTo>
                <a:lnTo>
                  <a:pt x="351" y="573"/>
                </a:lnTo>
                <a:lnTo>
                  <a:pt x="353" y="572"/>
                </a:lnTo>
                <a:lnTo>
                  <a:pt x="353" y="570"/>
                </a:lnTo>
                <a:lnTo>
                  <a:pt x="355" y="569"/>
                </a:lnTo>
                <a:lnTo>
                  <a:pt x="355" y="565"/>
                </a:lnTo>
                <a:lnTo>
                  <a:pt x="353" y="564"/>
                </a:lnTo>
                <a:lnTo>
                  <a:pt x="351" y="562"/>
                </a:lnTo>
                <a:lnTo>
                  <a:pt x="351" y="559"/>
                </a:lnTo>
                <a:lnTo>
                  <a:pt x="351" y="556"/>
                </a:lnTo>
                <a:lnTo>
                  <a:pt x="351" y="554"/>
                </a:lnTo>
                <a:lnTo>
                  <a:pt x="351" y="551"/>
                </a:lnTo>
                <a:lnTo>
                  <a:pt x="351" y="549"/>
                </a:lnTo>
                <a:lnTo>
                  <a:pt x="351" y="548"/>
                </a:lnTo>
                <a:lnTo>
                  <a:pt x="351" y="546"/>
                </a:lnTo>
                <a:lnTo>
                  <a:pt x="351" y="543"/>
                </a:lnTo>
                <a:lnTo>
                  <a:pt x="350" y="541"/>
                </a:lnTo>
                <a:lnTo>
                  <a:pt x="350" y="540"/>
                </a:lnTo>
                <a:lnTo>
                  <a:pt x="350" y="538"/>
                </a:lnTo>
                <a:lnTo>
                  <a:pt x="350" y="535"/>
                </a:lnTo>
                <a:lnTo>
                  <a:pt x="350" y="533"/>
                </a:lnTo>
                <a:lnTo>
                  <a:pt x="350" y="532"/>
                </a:lnTo>
                <a:lnTo>
                  <a:pt x="350" y="530"/>
                </a:lnTo>
                <a:lnTo>
                  <a:pt x="351" y="529"/>
                </a:lnTo>
                <a:lnTo>
                  <a:pt x="350" y="527"/>
                </a:lnTo>
                <a:lnTo>
                  <a:pt x="350" y="524"/>
                </a:lnTo>
                <a:lnTo>
                  <a:pt x="350" y="522"/>
                </a:lnTo>
                <a:lnTo>
                  <a:pt x="350" y="521"/>
                </a:lnTo>
                <a:lnTo>
                  <a:pt x="351" y="519"/>
                </a:lnTo>
                <a:lnTo>
                  <a:pt x="353" y="516"/>
                </a:lnTo>
                <a:lnTo>
                  <a:pt x="355" y="514"/>
                </a:lnTo>
                <a:lnTo>
                  <a:pt x="355" y="513"/>
                </a:lnTo>
                <a:lnTo>
                  <a:pt x="355" y="509"/>
                </a:lnTo>
                <a:lnTo>
                  <a:pt x="355" y="508"/>
                </a:lnTo>
                <a:lnTo>
                  <a:pt x="355" y="505"/>
                </a:lnTo>
                <a:lnTo>
                  <a:pt x="355" y="501"/>
                </a:lnTo>
                <a:lnTo>
                  <a:pt x="356" y="498"/>
                </a:lnTo>
                <a:lnTo>
                  <a:pt x="356" y="497"/>
                </a:lnTo>
                <a:lnTo>
                  <a:pt x="356" y="495"/>
                </a:lnTo>
                <a:lnTo>
                  <a:pt x="356" y="493"/>
                </a:lnTo>
                <a:lnTo>
                  <a:pt x="356" y="492"/>
                </a:lnTo>
                <a:lnTo>
                  <a:pt x="356" y="490"/>
                </a:lnTo>
                <a:lnTo>
                  <a:pt x="359" y="487"/>
                </a:lnTo>
                <a:lnTo>
                  <a:pt x="359" y="484"/>
                </a:lnTo>
                <a:lnTo>
                  <a:pt x="359" y="482"/>
                </a:lnTo>
                <a:lnTo>
                  <a:pt x="359" y="481"/>
                </a:lnTo>
                <a:lnTo>
                  <a:pt x="359" y="479"/>
                </a:lnTo>
                <a:lnTo>
                  <a:pt x="359" y="476"/>
                </a:lnTo>
                <a:lnTo>
                  <a:pt x="359" y="474"/>
                </a:lnTo>
                <a:lnTo>
                  <a:pt x="358" y="473"/>
                </a:lnTo>
                <a:lnTo>
                  <a:pt x="358" y="470"/>
                </a:lnTo>
                <a:lnTo>
                  <a:pt x="361" y="470"/>
                </a:lnTo>
                <a:lnTo>
                  <a:pt x="366" y="470"/>
                </a:lnTo>
                <a:lnTo>
                  <a:pt x="372" y="470"/>
                </a:lnTo>
                <a:lnTo>
                  <a:pt x="387" y="470"/>
                </a:lnTo>
                <a:lnTo>
                  <a:pt x="399" y="470"/>
                </a:lnTo>
                <a:lnTo>
                  <a:pt x="409" y="470"/>
                </a:lnTo>
                <a:lnTo>
                  <a:pt x="419" y="470"/>
                </a:lnTo>
                <a:lnTo>
                  <a:pt x="422" y="470"/>
                </a:lnTo>
                <a:lnTo>
                  <a:pt x="427" y="471"/>
                </a:lnTo>
                <a:lnTo>
                  <a:pt x="425" y="460"/>
                </a:lnTo>
                <a:lnTo>
                  <a:pt x="423" y="450"/>
                </a:lnTo>
                <a:lnTo>
                  <a:pt x="414" y="441"/>
                </a:lnTo>
                <a:lnTo>
                  <a:pt x="412" y="436"/>
                </a:lnTo>
                <a:lnTo>
                  <a:pt x="414" y="436"/>
                </a:lnTo>
                <a:lnTo>
                  <a:pt x="415" y="436"/>
                </a:lnTo>
                <a:lnTo>
                  <a:pt x="417" y="434"/>
                </a:lnTo>
                <a:lnTo>
                  <a:pt x="419" y="431"/>
                </a:lnTo>
                <a:lnTo>
                  <a:pt x="420" y="431"/>
                </a:lnTo>
                <a:lnTo>
                  <a:pt x="422" y="430"/>
                </a:lnTo>
                <a:lnTo>
                  <a:pt x="423" y="428"/>
                </a:lnTo>
                <a:lnTo>
                  <a:pt x="425" y="426"/>
                </a:lnTo>
                <a:lnTo>
                  <a:pt x="427" y="426"/>
                </a:lnTo>
                <a:lnTo>
                  <a:pt x="428" y="425"/>
                </a:lnTo>
                <a:lnTo>
                  <a:pt x="430" y="423"/>
                </a:lnTo>
                <a:lnTo>
                  <a:pt x="431" y="423"/>
                </a:lnTo>
                <a:lnTo>
                  <a:pt x="433" y="423"/>
                </a:lnTo>
                <a:lnTo>
                  <a:pt x="435" y="422"/>
                </a:lnTo>
                <a:lnTo>
                  <a:pt x="435" y="418"/>
                </a:lnTo>
                <a:lnTo>
                  <a:pt x="436" y="418"/>
                </a:lnTo>
                <a:lnTo>
                  <a:pt x="438" y="417"/>
                </a:lnTo>
                <a:lnTo>
                  <a:pt x="439" y="417"/>
                </a:lnTo>
                <a:lnTo>
                  <a:pt x="441" y="415"/>
                </a:lnTo>
                <a:lnTo>
                  <a:pt x="444" y="412"/>
                </a:lnTo>
                <a:lnTo>
                  <a:pt x="446" y="410"/>
                </a:lnTo>
                <a:lnTo>
                  <a:pt x="447" y="409"/>
                </a:lnTo>
                <a:lnTo>
                  <a:pt x="449" y="407"/>
                </a:lnTo>
                <a:lnTo>
                  <a:pt x="451" y="406"/>
                </a:lnTo>
                <a:lnTo>
                  <a:pt x="452" y="404"/>
                </a:lnTo>
                <a:lnTo>
                  <a:pt x="454" y="401"/>
                </a:lnTo>
                <a:lnTo>
                  <a:pt x="454" y="399"/>
                </a:lnTo>
                <a:lnTo>
                  <a:pt x="455" y="398"/>
                </a:lnTo>
                <a:lnTo>
                  <a:pt x="457" y="396"/>
                </a:lnTo>
                <a:lnTo>
                  <a:pt x="459" y="396"/>
                </a:lnTo>
                <a:lnTo>
                  <a:pt x="460" y="394"/>
                </a:lnTo>
                <a:lnTo>
                  <a:pt x="468" y="388"/>
                </a:lnTo>
                <a:lnTo>
                  <a:pt x="475" y="380"/>
                </a:lnTo>
                <a:lnTo>
                  <a:pt x="479" y="375"/>
                </a:lnTo>
                <a:lnTo>
                  <a:pt x="486" y="369"/>
                </a:lnTo>
                <a:lnTo>
                  <a:pt x="491" y="366"/>
                </a:lnTo>
                <a:lnTo>
                  <a:pt x="494" y="364"/>
                </a:lnTo>
                <a:lnTo>
                  <a:pt x="495" y="362"/>
                </a:lnTo>
                <a:lnTo>
                  <a:pt x="497" y="361"/>
                </a:lnTo>
                <a:lnTo>
                  <a:pt x="499" y="359"/>
                </a:lnTo>
                <a:lnTo>
                  <a:pt x="502" y="358"/>
                </a:lnTo>
                <a:lnTo>
                  <a:pt x="503" y="358"/>
                </a:lnTo>
                <a:lnTo>
                  <a:pt x="503" y="354"/>
                </a:lnTo>
                <a:lnTo>
                  <a:pt x="503" y="353"/>
                </a:lnTo>
                <a:lnTo>
                  <a:pt x="503" y="350"/>
                </a:lnTo>
                <a:lnTo>
                  <a:pt x="502" y="348"/>
                </a:lnTo>
                <a:lnTo>
                  <a:pt x="500" y="346"/>
                </a:lnTo>
                <a:lnTo>
                  <a:pt x="500" y="345"/>
                </a:lnTo>
                <a:lnTo>
                  <a:pt x="502" y="343"/>
                </a:lnTo>
                <a:lnTo>
                  <a:pt x="502" y="342"/>
                </a:lnTo>
                <a:lnTo>
                  <a:pt x="502" y="340"/>
                </a:lnTo>
                <a:lnTo>
                  <a:pt x="502" y="338"/>
                </a:lnTo>
                <a:lnTo>
                  <a:pt x="502" y="334"/>
                </a:lnTo>
                <a:lnTo>
                  <a:pt x="502" y="332"/>
                </a:lnTo>
                <a:lnTo>
                  <a:pt x="502" y="329"/>
                </a:lnTo>
                <a:lnTo>
                  <a:pt x="502" y="327"/>
                </a:lnTo>
                <a:lnTo>
                  <a:pt x="502" y="326"/>
                </a:lnTo>
                <a:lnTo>
                  <a:pt x="503" y="324"/>
                </a:lnTo>
                <a:lnTo>
                  <a:pt x="505" y="321"/>
                </a:lnTo>
                <a:lnTo>
                  <a:pt x="505" y="319"/>
                </a:lnTo>
                <a:lnTo>
                  <a:pt x="505" y="315"/>
                </a:lnTo>
                <a:lnTo>
                  <a:pt x="503" y="313"/>
                </a:lnTo>
                <a:lnTo>
                  <a:pt x="505" y="311"/>
                </a:lnTo>
                <a:lnTo>
                  <a:pt x="508" y="310"/>
                </a:lnTo>
                <a:lnTo>
                  <a:pt x="510" y="308"/>
                </a:lnTo>
                <a:lnTo>
                  <a:pt x="513" y="307"/>
                </a:lnTo>
                <a:lnTo>
                  <a:pt x="515" y="307"/>
                </a:lnTo>
                <a:lnTo>
                  <a:pt x="516" y="305"/>
                </a:lnTo>
                <a:lnTo>
                  <a:pt x="518" y="305"/>
                </a:lnTo>
                <a:lnTo>
                  <a:pt x="519" y="305"/>
                </a:lnTo>
                <a:lnTo>
                  <a:pt x="523" y="303"/>
                </a:lnTo>
                <a:lnTo>
                  <a:pt x="524" y="302"/>
                </a:lnTo>
                <a:lnTo>
                  <a:pt x="526" y="300"/>
                </a:lnTo>
                <a:lnTo>
                  <a:pt x="527" y="300"/>
                </a:lnTo>
                <a:lnTo>
                  <a:pt x="532" y="300"/>
                </a:lnTo>
                <a:lnTo>
                  <a:pt x="534" y="299"/>
                </a:lnTo>
                <a:lnTo>
                  <a:pt x="537" y="297"/>
                </a:lnTo>
                <a:lnTo>
                  <a:pt x="539" y="297"/>
                </a:lnTo>
                <a:lnTo>
                  <a:pt x="540" y="295"/>
                </a:lnTo>
                <a:lnTo>
                  <a:pt x="542" y="292"/>
                </a:lnTo>
                <a:lnTo>
                  <a:pt x="543" y="289"/>
                </a:lnTo>
                <a:lnTo>
                  <a:pt x="545" y="289"/>
                </a:lnTo>
                <a:lnTo>
                  <a:pt x="547" y="287"/>
                </a:lnTo>
                <a:lnTo>
                  <a:pt x="551" y="284"/>
                </a:lnTo>
                <a:lnTo>
                  <a:pt x="553" y="284"/>
                </a:lnTo>
                <a:lnTo>
                  <a:pt x="555" y="283"/>
                </a:lnTo>
                <a:lnTo>
                  <a:pt x="556" y="283"/>
                </a:lnTo>
                <a:lnTo>
                  <a:pt x="558" y="281"/>
                </a:lnTo>
                <a:lnTo>
                  <a:pt x="558" y="279"/>
                </a:lnTo>
                <a:lnTo>
                  <a:pt x="559" y="278"/>
                </a:lnTo>
                <a:lnTo>
                  <a:pt x="561" y="276"/>
                </a:lnTo>
                <a:lnTo>
                  <a:pt x="563" y="275"/>
                </a:lnTo>
                <a:lnTo>
                  <a:pt x="566" y="275"/>
                </a:lnTo>
                <a:lnTo>
                  <a:pt x="566" y="273"/>
                </a:lnTo>
                <a:lnTo>
                  <a:pt x="567" y="271"/>
                </a:lnTo>
                <a:lnTo>
                  <a:pt x="567" y="268"/>
                </a:lnTo>
                <a:lnTo>
                  <a:pt x="567" y="267"/>
                </a:lnTo>
                <a:lnTo>
                  <a:pt x="569" y="265"/>
                </a:lnTo>
                <a:lnTo>
                  <a:pt x="570" y="262"/>
                </a:lnTo>
                <a:lnTo>
                  <a:pt x="572" y="260"/>
                </a:lnTo>
                <a:lnTo>
                  <a:pt x="574" y="260"/>
                </a:lnTo>
                <a:lnTo>
                  <a:pt x="577" y="260"/>
                </a:lnTo>
                <a:lnTo>
                  <a:pt x="578" y="259"/>
                </a:lnTo>
                <a:lnTo>
                  <a:pt x="580" y="259"/>
                </a:lnTo>
                <a:lnTo>
                  <a:pt x="578" y="255"/>
                </a:lnTo>
                <a:lnTo>
                  <a:pt x="582" y="252"/>
                </a:lnTo>
                <a:lnTo>
                  <a:pt x="583" y="251"/>
                </a:lnTo>
                <a:lnTo>
                  <a:pt x="586" y="249"/>
                </a:lnTo>
                <a:lnTo>
                  <a:pt x="588" y="249"/>
                </a:lnTo>
                <a:lnTo>
                  <a:pt x="590" y="249"/>
                </a:lnTo>
                <a:lnTo>
                  <a:pt x="591" y="249"/>
                </a:lnTo>
                <a:lnTo>
                  <a:pt x="593" y="249"/>
                </a:lnTo>
                <a:lnTo>
                  <a:pt x="594" y="249"/>
                </a:lnTo>
                <a:lnTo>
                  <a:pt x="596" y="247"/>
                </a:lnTo>
                <a:lnTo>
                  <a:pt x="598" y="247"/>
                </a:lnTo>
                <a:lnTo>
                  <a:pt x="598" y="244"/>
                </a:lnTo>
                <a:lnTo>
                  <a:pt x="601" y="241"/>
                </a:lnTo>
                <a:lnTo>
                  <a:pt x="602" y="241"/>
                </a:lnTo>
                <a:lnTo>
                  <a:pt x="604" y="241"/>
                </a:lnTo>
                <a:lnTo>
                  <a:pt x="606" y="239"/>
                </a:lnTo>
                <a:lnTo>
                  <a:pt x="607" y="238"/>
                </a:lnTo>
                <a:lnTo>
                  <a:pt x="610" y="235"/>
                </a:lnTo>
                <a:lnTo>
                  <a:pt x="612" y="235"/>
                </a:lnTo>
                <a:lnTo>
                  <a:pt x="614" y="233"/>
                </a:lnTo>
                <a:lnTo>
                  <a:pt x="615" y="233"/>
                </a:lnTo>
                <a:lnTo>
                  <a:pt x="617" y="231"/>
                </a:lnTo>
                <a:lnTo>
                  <a:pt x="622" y="228"/>
                </a:lnTo>
                <a:lnTo>
                  <a:pt x="623" y="228"/>
                </a:lnTo>
                <a:lnTo>
                  <a:pt x="623" y="227"/>
                </a:lnTo>
                <a:lnTo>
                  <a:pt x="626" y="223"/>
                </a:lnTo>
                <a:lnTo>
                  <a:pt x="630" y="223"/>
                </a:lnTo>
                <a:lnTo>
                  <a:pt x="633" y="222"/>
                </a:lnTo>
                <a:lnTo>
                  <a:pt x="634" y="223"/>
                </a:lnTo>
                <a:lnTo>
                  <a:pt x="638" y="223"/>
                </a:lnTo>
                <a:lnTo>
                  <a:pt x="639" y="222"/>
                </a:lnTo>
                <a:lnTo>
                  <a:pt x="641" y="222"/>
                </a:lnTo>
                <a:lnTo>
                  <a:pt x="642" y="222"/>
                </a:lnTo>
                <a:lnTo>
                  <a:pt x="644" y="220"/>
                </a:lnTo>
                <a:lnTo>
                  <a:pt x="647" y="219"/>
                </a:lnTo>
                <a:lnTo>
                  <a:pt x="649" y="219"/>
                </a:lnTo>
                <a:lnTo>
                  <a:pt x="650" y="219"/>
                </a:lnTo>
                <a:lnTo>
                  <a:pt x="652" y="220"/>
                </a:lnTo>
                <a:lnTo>
                  <a:pt x="654" y="222"/>
                </a:lnTo>
                <a:lnTo>
                  <a:pt x="655" y="222"/>
                </a:lnTo>
                <a:lnTo>
                  <a:pt x="657" y="222"/>
                </a:lnTo>
                <a:lnTo>
                  <a:pt x="658" y="220"/>
                </a:lnTo>
                <a:lnTo>
                  <a:pt x="660" y="219"/>
                </a:lnTo>
                <a:lnTo>
                  <a:pt x="658" y="219"/>
                </a:lnTo>
                <a:lnTo>
                  <a:pt x="658" y="215"/>
                </a:lnTo>
                <a:lnTo>
                  <a:pt x="660" y="215"/>
                </a:lnTo>
                <a:lnTo>
                  <a:pt x="662" y="214"/>
                </a:lnTo>
                <a:lnTo>
                  <a:pt x="665" y="212"/>
                </a:lnTo>
                <a:lnTo>
                  <a:pt x="666" y="212"/>
                </a:lnTo>
                <a:lnTo>
                  <a:pt x="670" y="209"/>
                </a:lnTo>
                <a:lnTo>
                  <a:pt x="671" y="209"/>
                </a:lnTo>
                <a:lnTo>
                  <a:pt x="671" y="207"/>
                </a:lnTo>
                <a:lnTo>
                  <a:pt x="673" y="206"/>
                </a:lnTo>
                <a:lnTo>
                  <a:pt x="673" y="203"/>
                </a:lnTo>
                <a:lnTo>
                  <a:pt x="673" y="201"/>
                </a:lnTo>
                <a:lnTo>
                  <a:pt x="676" y="198"/>
                </a:lnTo>
                <a:lnTo>
                  <a:pt x="678" y="198"/>
                </a:lnTo>
                <a:lnTo>
                  <a:pt x="679" y="198"/>
                </a:lnTo>
                <a:lnTo>
                  <a:pt x="682" y="198"/>
                </a:lnTo>
                <a:lnTo>
                  <a:pt x="684" y="198"/>
                </a:lnTo>
                <a:lnTo>
                  <a:pt x="686" y="195"/>
                </a:lnTo>
                <a:lnTo>
                  <a:pt x="687" y="191"/>
                </a:lnTo>
                <a:lnTo>
                  <a:pt x="689" y="190"/>
                </a:lnTo>
                <a:lnTo>
                  <a:pt x="690" y="190"/>
                </a:lnTo>
                <a:lnTo>
                  <a:pt x="692" y="190"/>
                </a:lnTo>
                <a:lnTo>
                  <a:pt x="695" y="190"/>
                </a:lnTo>
                <a:lnTo>
                  <a:pt x="697" y="191"/>
                </a:lnTo>
                <a:lnTo>
                  <a:pt x="698" y="193"/>
                </a:lnTo>
                <a:lnTo>
                  <a:pt x="702" y="193"/>
                </a:lnTo>
                <a:lnTo>
                  <a:pt x="703" y="193"/>
                </a:lnTo>
                <a:lnTo>
                  <a:pt x="705" y="195"/>
                </a:lnTo>
                <a:lnTo>
                  <a:pt x="708" y="193"/>
                </a:lnTo>
                <a:lnTo>
                  <a:pt x="711" y="193"/>
                </a:lnTo>
                <a:lnTo>
                  <a:pt x="713" y="195"/>
                </a:lnTo>
                <a:lnTo>
                  <a:pt x="714" y="195"/>
                </a:lnTo>
                <a:lnTo>
                  <a:pt x="716" y="193"/>
                </a:lnTo>
                <a:lnTo>
                  <a:pt x="714" y="190"/>
                </a:lnTo>
                <a:lnTo>
                  <a:pt x="716" y="188"/>
                </a:lnTo>
                <a:lnTo>
                  <a:pt x="718" y="188"/>
                </a:lnTo>
                <a:lnTo>
                  <a:pt x="719" y="183"/>
                </a:lnTo>
                <a:lnTo>
                  <a:pt x="721" y="183"/>
                </a:lnTo>
                <a:lnTo>
                  <a:pt x="722" y="185"/>
                </a:lnTo>
                <a:lnTo>
                  <a:pt x="724" y="183"/>
                </a:lnTo>
                <a:lnTo>
                  <a:pt x="724" y="185"/>
                </a:lnTo>
                <a:lnTo>
                  <a:pt x="727" y="187"/>
                </a:lnTo>
                <a:lnTo>
                  <a:pt x="729" y="187"/>
                </a:lnTo>
                <a:lnTo>
                  <a:pt x="730" y="185"/>
                </a:lnTo>
                <a:lnTo>
                  <a:pt x="730" y="183"/>
                </a:lnTo>
                <a:lnTo>
                  <a:pt x="732" y="180"/>
                </a:lnTo>
                <a:lnTo>
                  <a:pt x="732" y="179"/>
                </a:lnTo>
                <a:lnTo>
                  <a:pt x="735" y="177"/>
                </a:lnTo>
                <a:lnTo>
                  <a:pt x="737" y="174"/>
                </a:lnTo>
                <a:lnTo>
                  <a:pt x="738" y="172"/>
                </a:lnTo>
                <a:lnTo>
                  <a:pt x="740" y="171"/>
                </a:lnTo>
                <a:lnTo>
                  <a:pt x="743" y="171"/>
                </a:lnTo>
                <a:lnTo>
                  <a:pt x="743" y="168"/>
                </a:lnTo>
                <a:lnTo>
                  <a:pt x="745" y="168"/>
                </a:lnTo>
                <a:lnTo>
                  <a:pt x="746" y="166"/>
                </a:lnTo>
                <a:lnTo>
                  <a:pt x="748" y="164"/>
                </a:lnTo>
                <a:lnTo>
                  <a:pt x="750" y="166"/>
                </a:lnTo>
                <a:lnTo>
                  <a:pt x="753" y="168"/>
                </a:lnTo>
                <a:lnTo>
                  <a:pt x="754" y="169"/>
                </a:lnTo>
                <a:lnTo>
                  <a:pt x="758" y="164"/>
                </a:lnTo>
                <a:lnTo>
                  <a:pt x="759" y="163"/>
                </a:lnTo>
                <a:lnTo>
                  <a:pt x="762" y="160"/>
                </a:lnTo>
                <a:lnTo>
                  <a:pt x="762" y="158"/>
                </a:lnTo>
                <a:lnTo>
                  <a:pt x="762" y="155"/>
                </a:lnTo>
                <a:lnTo>
                  <a:pt x="764" y="153"/>
                </a:lnTo>
                <a:lnTo>
                  <a:pt x="764" y="148"/>
                </a:lnTo>
                <a:lnTo>
                  <a:pt x="766" y="147"/>
                </a:lnTo>
                <a:lnTo>
                  <a:pt x="764" y="140"/>
                </a:lnTo>
                <a:lnTo>
                  <a:pt x="764" y="137"/>
                </a:lnTo>
                <a:lnTo>
                  <a:pt x="762" y="134"/>
                </a:lnTo>
                <a:lnTo>
                  <a:pt x="762" y="131"/>
                </a:lnTo>
                <a:lnTo>
                  <a:pt x="766" y="129"/>
                </a:lnTo>
                <a:lnTo>
                  <a:pt x="767" y="128"/>
                </a:lnTo>
                <a:lnTo>
                  <a:pt x="770" y="128"/>
                </a:lnTo>
                <a:lnTo>
                  <a:pt x="772" y="126"/>
                </a:lnTo>
                <a:lnTo>
                  <a:pt x="775" y="124"/>
                </a:lnTo>
                <a:lnTo>
                  <a:pt x="777" y="124"/>
                </a:lnTo>
                <a:lnTo>
                  <a:pt x="780" y="123"/>
                </a:lnTo>
                <a:lnTo>
                  <a:pt x="785" y="121"/>
                </a:lnTo>
                <a:lnTo>
                  <a:pt x="796" y="120"/>
                </a:lnTo>
                <a:lnTo>
                  <a:pt x="801" y="118"/>
                </a:lnTo>
                <a:lnTo>
                  <a:pt x="806" y="113"/>
                </a:lnTo>
                <a:lnTo>
                  <a:pt x="809" y="112"/>
                </a:lnTo>
                <a:lnTo>
                  <a:pt x="810" y="112"/>
                </a:lnTo>
                <a:lnTo>
                  <a:pt x="812" y="110"/>
                </a:lnTo>
                <a:lnTo>
                  <a:pt x="812" y="108"/>
                </a:lnTo>
                <a:lnTo>
                  <a:pt x="812" y="107"/>
                </a:lnTo>
                <a:lnTo>
                  <a:pt x="810" y="104"/>
                </a:lnTo>
                <a:lnTo>
                  <a:pt x="810" y="102"/>
                </a:lnTo>
                <a:lnTo>
                  <a:pt x="810" y="99"/>
                </a:lnTo>
                <a:lnTo>
                  <a:pt x="810" y="97"/>
                </a:lnTo>
                <a:lnTo>
                  <a:pt x="810" y="96"/>
                </a:lnTo>
                <a:lnTo>
                  <a:pt x="812" y="94"/>
                </a:lnTo>
                <a:lnTo>
                  <a:pt x="814" y="89"/>
                </a:lnTo>
                <a:lnTo>
                  <a:pt x="815" y="88"/>
                </a:lnTo>
                <a:lnTo>
                  <a:pt x="817" y="84"/>
                </a:lnTo>
                <a:lnTo>
                  <a:pt x="817" y="83"/>
                </a:lnTo>
                <a:lnTo>
                  <a:pt x="820" y="80"/>
                </a:lnTo>
                <a:lnTo>
                  <a:pt x="822" y="76"/>
                </a:lnTo>
                <a:lnTo>
                  <a:pt x="823" y="72"/>
                </a:lnTo>
                <a:lnTo>
                  <a:pt x="825" y="68"/>
                </a:lnTo>
                <a:lnTo>
                  <a:pt x="825" y="67"/>
                </a:lnTo>
                <a:lnTo>
                  <a:pt x="825" y="65"/>
                </a:lnTo>
                <a:lnTo>
                  <a:pt x="826" y="64"/>
                </a:lnTo>
                <a:lnTo>
                  <a:pt x="828" y="62"/>
                </a:lnTo>
                <a:lnTo>
                  <a:pt x="828" y="60"/>
                </a:lnTo>
                <a:lnTo>
                  <a:pt x="830" y="59"/>
                </a:lnTo>
                <a:lnTo>
                  <a:pt x="831" y="56"/>
                </a:lnTo>
                <a:lnTo>
                  <a:pt x="834" y="52"/>
                </a:lnTo>
                <a:lnTo>
                  <a:pt x="836" y="51"/>
                </a:lnTo>
                <a:lnTo>
                  <a:pt x="838" y="49"/>
                </a:lnTo>
                <a:lnTo>
                  <a:pt x="841" y="48"/>
                </a:lnTo>
                <a:lnTo>
                  <a:pt x="842" y="46"/>
                </a:lnTo>
                <a:lnTo>
                  <a:pt x="846" y="46"/>
                </a:lnTo>
                <a:lnTo>
                  <a:pt x="847" y="46"/>
                </a:lnTo>
                <a:lnTo>
                  <a:pt x="850" y="43"/>
                </a:lnTo>
                <a:lnTo>
                  <a:pt x="854" y="41"/>
                </a:lnTo>
                <a:lnTo>
                  <a:pt x="855" y="40"/>
                </a:lnTo>
                <a:lnTo>
                  <a:pt x="857" y="38"/>
                </a:lnTo>
                <a:lnTo>
                  <a:pt x="860" y="36"/>
                </a:lnTo>
                <a:lnTo>
                  <a:pt x="863" y="36"/>
                </a:lnTo>
                <a:lnTo>
                  <a:pt x="866" y="36"/>
                </a:lnTo>
                <a:lnTo>
                  <a:pt x="868" y="36"/>
                </a:lnTo>
                <a:lnTo>
                  <a:pt x="870" y="35"/>
                </a:lnTo>
                <a:lnTo>
                  <a:pt x="871" y="35"/>
                </a:lnTo>
                <a:lnTo>
                  <a:pt x="873" y="33"/>
                </a:lnTo>
                <a:lnTo>
                  <a:pt x="874" y="30"/>
                </a:lnTo>
                <a:lnTo>
                  <a:pt x="874" y="28"/>
                </a:lnTo>
                <a:lnTo>
                  <a:pt x="874" y="25"/>
                </a:lnTo>
                <a:lnTo>
                  <a:pt x="874" y="24"/>
                </a:lnTo>
                <a:lnTo>
                  <a:pt x="876" y="22"/>
                </a:lnTo>
                <a:lnTo>
                  <a:pt x="878" y="20"/>
                </a:lnTo>
                <a:lnTo>
                  <a:pt x="879" y="19"/>
                </a:lnTo>
                <a:lnTo>
                  <a:pt x="882" y="17"/>
                </a:lnTo>
                <a:lnTo>
                  <a:pt x="884" y="16"/>
                </a:lnTo>
                <a:lnTo>
                  <a:pt x="887" y="16"/>
                </a:lnTo>
                <a:lnTo>
                  <a:pt x="889" y="16"/>
                </a:lnTo>
                <a:lnTo>
                  <a:pt x="890" y="14"/>
                </a:lnTo>
                <a:lnTo>
                  <a:pt x="893" y="16"/>
                </a:lnTo>
                <a:lnTo>
                  <a:pt x="895" y="14"/>
                </a:lnTo>
                <a:lnTo>
                  <a:pt x="898" y="14"/>
                </a:lnTo>
                <a:lnTo>
                  <a:pt x="900" y="14"/>
                </a:lnTo>
                <a:lnTo>
                  <a:pt x="903" y="14"/>
                </a:lnTo>
                <a:lnTo>
                  <a:pt x="905" y="14"/>
                </a:lnTo>
                <a:lnTo>
                  <a:pt x="906" y="14"/>
                </a:lnTo>
                <a:lnTo>
                  <a:pt x="908" y="13"/>
                </a:lnTo>
                <a:lnTo>
                  <a:pt x="909" y="11"/>
                </a:lnTo>
                <a:lnTo>
                  <a:pt x="909" y="9"/>
                </a:lnTo>
                <a:lnTo>
                  <a:pt x="911" y="8"/>
                </a:lnTo>
                <a:lnTo>
                  <a:pt x="914" y="8"/>
                </a:lnTo>
                <a:lnTo>
                  <a:pt x="916" y="8"/>
                </a:lnTo>
                <a:lnTo>
                  <a:pt x="921" y="8"/>
                </a:lnTo>
                <a:lnTo>
                  <a:pt x="922" y="8"/>
                </a:lnTo>
                <a:lnTo>
                  <a:pt x="924" y="8"/>
                </a:lnTo>
                <a:lnTo>
                  <a:pt x="925" y="6"/>
                </a:lnTo>
                <a:lnTo>
                  <a:pt x="929" y="6"/>
                </a:lnTo>
                <a:lnTo>
                  <a:pt x="932" y="6"/>
                </a:lnTo>
                <a:lnTo>
                  <a:pt x="935" y="5"/>
                </a:lnTo>
                <a:lnTo>
                  <a:pt x="937" y="5"/>
                </a:lnTo>
                <a:lnTo>
                  <a:pt x="938" y="3"/>
                </a:lnTo>
                <a:lnTo>
                  <a:pt x="941" y="1"/>
                </a:lnTo>
                <a:lnTo>
                  <a:pt x="945" y="0"/>
                </a:lnTo>
                <a:lnTo>
                  <a:pt x="948" y="0"/>
                </a:lnTo>
                <a:close/>
              </a:path>
            </a:pathLst>
          </a:custGeom>
          <a:solidFill>
            <a:schemeClr val="accent1"/>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4" name="Freeform 54">
            <a:extLst>
              <a:ext uri="{FF2B5EF4-FFF2-40B4-BE49-F238E27FC236}">
                <a16:creationId xmlns:a16="http://schemas.microsoft.com/office/drawing/2014/main" id="{7286FEC2-E931-ED18-0635-15E5A297EC57}"/>
              </a:ext>
            </a:extLst>
          </p:cNvPr>
          <p:cNvSpPr>
            <a:spLocks/>
          </p:cNvSpPr>
          <p:nvPr/>
        </p:nvSpPr>
        <p:spPr bwMode="auto">
          <a:xfrm>
            <a:off x="4611688" y="1027113"/>
            <a:ext cx="2259013" cy="1768475"/>
          </a:xfrm>
          <a:custGeom>
            <a:avLst/>
            <a:gdLst>
              <a:gd name="T0" fmla="*/ 473 w 1423"/>
              <a:gd name="T1" fmla="*/ 206 h 1114"/>
              <a:gd name="T2" fmla="*/ 512 w 1423"/>
              <a:gd name="T3" fmla="*/ 224 h 1114"/>
              <a:gd name="T4" fmla="*/ 545 w 1423"/>
              <a:gd name="T5" fmla="*/ 208 h 1114"/>
              <a:gd name="T6" fmla="*/ 603 w 1423"/>
              <a:gd name="T7" fmla="*/ 201 h 1114"/>
              <a:gd name="T8" fmla="*/ 662 w 1423"/>
              <a:gd name="T9" fmla="*/ 209 h 1114"/>
              <a:gd name="T10" fmla="*/ 705 w 1423"/>
              <a:gd name="T11" fmla="*/ 255 h 1114"/>
              <a:gd name="T12" fmla="*/ 732 w 1423"/>
              <a:gd name="T13" fmla="*/ 281 h 1114"/>
              <a:gd name="T14" fmla="*/ 782 w 1423"/>
              <a:gd name="T15" fmla="*/ 289 h 1114"/>
              <a:gd name="T16" fmla="*/ 830 w 1423"/>
              <a:gd name="T17" fmla="*/ 292 h 1114"/>
              <a:gd name="T18" fmla="*/ 876 w 1423"/>
              <a:gd name="T19" fmla="*/ 303 h 1114"/>
              <a:gd name="T20" fmla="*/ 910 w 1423"/>
              <a:gd name="T21" fmla="*/ 327 h 1114"/>
              <a:gd name="T22" fmla="*/ 935 w 1423"/>
              <a:gd name="T23" fmla="*/ 353 h 1114"/>
              <a:gd name="T24" fmla="*/ 969 w 1423"/>
              <a:gd name="T25" fmla="*/ 372 h 1114"/>
              <a:gd name="T26" fmla="*/ 980 w 1423"/>
              <a:gd name="T27" fmla="*/ 412 h 1114"/>
              <a:gd name="T28" fmla="*/ 1268 w 1423"/>
              <a:gd name="T29" fmla="*/ 457 h 1114"/>
              <a:gd name="T30" fmla="*/ 1391 w 1423"/>
              <a:gd name="T31" fmla="*/ 588 h 1114"/>
              <a:gd name="T32" fmla="*/ 1311 w 1423"/>
              <a:gd name="T33" fmla="*/ 578 h 1114"/>
              <a:gd name="T34" fmla="*/ 1254 w 1423"/>
              <a:gd name="T35" fmla="*/ 570 h 1114"/>
              <a:gd name="T36" fmla="*/ 1193 w 1423"/>
              <a:gd name="T37" fmla="*/ 589 h 1114"/>
              <a:gd name="T38" fmla="*/ 1148 w 1423"/>
              <a:gd name="T39" fmla="*/ 609 h 1114"/>
              <a:gd name="T40" fmla="*/ 1097 w 1423"/>
              <a:gd name="T41" fmla="*/ 615 h 1114"/>
              <a:gd name="T42" fmla="*/ 1047 w 1423"/>
              <a:gd name="T43" fmla="*/ 631 h 1114"/>
              <a:gd name="T44" fmla="*/ 1030 w 1423"/>
              <a:gd name="T45" fmla="*/ 671 h 1114"/>
              <a:gd name="T46" fmla="*/ 993 w 1423"/>
              <a:gd name="T47" fmla="*/ 705 h 1114"/>
              <a:gd name="T48" fmla="*/ 979 w 1423"/>
              <a:gd name="T49" fmla="*/ 741 h 1114"/>
              <a:gd name="T50" fmla="*/ 940 w 1423"/>
              <a:gd name="T51" fmla="*/ 788 h 1114"/>
              <a:gd name="T52" fmla="*/ 908 w 1423"/>
              <a:gd name="T53" fmla="*/ 823 h 1114"/>
              <a:gd name="T54" fmla="*/ 891 w 1423"/>
              <a:gd name="T55" fmla="*/ 852 h 1114"/>
              <a:gd name="T56" fmla="*/ 871 w 1423"/>
              <a:gd name="T57" fmla="*/ 898 h 1114"/>
              <a:gd name="T58" fmla="*/ 833 w 1423"/>
              <a:gd name="T59" fmla="*/ 935 h 1114"/>
              <a:gd name="T60" fmla="*/ 806 w 1423"/>
              <a:gd name="T61" fmla="*/ 967 h 1114"/>
              <a:gd name="T62" fmla="*/ 768 w 1423"/>
              <a:gd name="T63" fmla="*/ 991 h 1114"/>
              <a:gd name="T64" fmla="*/ 747 w 1423"/>
              <a:gd name="T65" fmla="*/ 1030 h 1114"/>
              <a:gd name="T66" fmla="*/ 646 w 1423"/>
              <a:gd name="T67" fmla="*/ 1037 h 1114"/>
              <a:gd name="T68" fmla="*/ 660 w 1423"/>
              <a:gd name="T69" fmla="*/ 987 h 1114"/>
              <a:gd name="T70" fmla="*/ 598 w 1423"/>
              <a:gd name="T71" fmla="*/ 967 h 1114"/>
              <a:gd name="T72" fmla="*/ 558 w 1423"/>
              <a:gd name="T73" fmla="*/ 992 h 1114"/>
              <a:gd name="T74" fmla="*/ 544 w 1423"/>
              <a:gd name="T75" fmla="*/ 1107 h 1114"/>
              <a:gd name="T76" fmla="*/ 419 w 1423"/>
              <a:gd name="T77" fmla="*/ 1066 h 1114"/>
              <a:gd name="T78" fmla="*/ 304 w 1423"/>
              <a:gd name="T79" fmla="*/ 951 h 1114"/>
              <a:gd name="T80" fmla="*/ 339 w 1423"/>
              <a:gd name="T81" fmla="*/ 751 h 1114"/>
              <a:gd name="T82" fmla="*/ 262 w 1423"/>
              <a:gd name="T83" fmla="*/ 744 h 1114"/>
              <a:gd name="T84" fmla="*/ 256 w 1423"/>
              <a:gd name="T85" fmla="*/ 705 h 1114"/>
              <a:gd name="T86" fmla="*/ 249 w 1423"/>
              <a:gd name="T87" fmla="*/ 655 h 1114"/>
              <a:gd name="T88" fmla="*/ 233 w 1423"/>
              <a:gd name="T89" fmla="*/ 613 h 1114"/>
              <a:gd name="T90" fmla="*/ 246 w 1423"/>
              <a:gd name="T91" fmla="*/ 570 h 1114"/>
              <a:gd name="T92" fmla="*/ 216 w 1423"/>
              <a:gd name="T93" fmla="*/ 550 h 1114"/>
              <a:gd name="T94" fmla="*/ 179 w 1423"/>
              <a:gd name="T95" fmla="*/ 524 h 1114"/>
              <a:gd name="T96" fmla="*/ 181 w 1423"/>
              <a:gd name="T97" fmla="*/ 481 h 1114"/>
              <a:gd name="T98" fmla="*/ 194 w 1423"/>
              <a:gd name="T99" fmla="*/ 439 h 1114"/>
              <a:gd name="T100" fmla="*/ 198 w 1423"/>
              <a:gd name="T101" fmla="*/ 393 h 1114"/>
              <a:gd name="T102" fmla="*/ 146 w 1423"/>
              <a:gd name="T103" fmla="*/ 375 h 1114"/>
              <a:gd name="T104" fmla="*/ 99 w 1423"/>
              <a:gd name="T105" fmla="*/ 339 h 1114"/>
              <a:gd name="T106" fmla="*/ 72 w 1423"/>
              <a:gd name="T107" fmla="*/ 385 h 1114"/>
              <a:gd name="T108" fmla="*/ 19 w 1423"/>
              <a:gd name="T109" fmla="*/ 403 h 1114"/>
              <a:gd name="T110" fmla="*/ 10 w 1423"/>
              <a:gd name="T111" fmla="*/ 379 h 1114"/>
              <a:gd name="T112" fmla="*/ 24 w 1423"/>
              <a:gd name="T113" fmla="*/ 337 h 1114"/>
              <a:gd name="T114" fmla="*/ 50 w 1423"/>
              <a:gd name="T115" fmla="*/ 295 h 1114"/>
              <a:gd name="T116" fmla="*/ 29 w 1423"/>
              <a:gd name="T117" fmla="*/ 271 h 1114"/>
              <a:gd name="T118" fmla="*/ 26 w 1423"/>
              <a:gd name="T119" fmla="*/ 236 h 1114"/>
              <a:gd name="T120" fmla="*/ 13 w 1423"/>
              <a:gd name="T121" fmla="*/ 214 h 1114"/>
              <a:gd name="T122" fmla="*/ 107 w 1423"/>
              <a:gd name="T123" fmla="*/ 110 h 1114"/>
              <a:gd name="T124" fmla="*/ 176 w 1423"/>
              <a:gd name="T125" fmla="*/ 13 h 1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 h="1114">
                <a:moveTo>
                  <a:pt x="197" y="0"/>
                </a:moveTo>
                <a:lnTo>
                  <a:pt x="198" y="35"/>
                </a:lnTo>
                <a:lnTo>
                  <a:pt x="197" y="69"/>
                </a:lnTo>
                <a:lnTo>
                  <a:pt x="197" y="112"/>
                </a:lnTo>
                <a:lnTo>
                  <a:pt x="197" y="198"/>
                </a:lnTo>
                <a:lnTo>
                  <a:pt x="197" y="201"/>
                </a:lnTo>
                <a:lnTo>
                  <a:pt x="232" y="201"/>
                </a:lnTo>
                <a:lnTo>
                  <a:pt x="265" y="201"/>
                </a:lnTo>
                <a:lnTo>
                  <a:pt x="318" y="201"/>
                </a:lnTo>
                <a:lnTo>
                  <a:pt x="320" y="200"/>
                </a:lnTo>
                <a:lnTo>
                  <a:pt x="369" y="200"/>
                </a:lnTo>
                <a:lnTo>
                  <a:pt x="424" y="200"/>
                </a:lnTo>
                <a:lnTo>
                  <a:pt x="451" y="200"/>
                </a:lnTo>
                <a:lnTo>
                  <a:pt x="453" y="198"/>
                </a:lnTo>
                <a:lnTo>
                  <a:pt x="456" y="198"/>
                </a:lnTo>
                <a:lnTo>
                  <a:pt x="459" y="200"/>
                </a:lnTo>
                <a:lnTo>
                  <a:pt x="461" y="201"/>
                </a:lnTo>
                <a:lnTo>
                  <a:pt x="465" y="203"/>
                </a:lnTo>
                <a:lnTo>
                  <a:pt x="467" y="203"/>
                </a:lnTo>
                <a:lnTo>
                  <a:pt x="469" y="204"/>
                </a:lnTo>
                <a:lnTo>
                  <a:pt x="470" y="204"/>
                </a:lnTo>
                <a:lnTo>
                  <a:pt x="472" y="204"/>
                </a:lnTo>
                <a:lnTo>
                  <a:pt x="473" y="206"/>
                </a:lnTo>
                <a:lnTo>
                  <a:pt x="475" y="208"/>
                </a:lnTo>
                <a:lnTo>
                  <a:pt x="477" y="209"/>
                </a:lnTo>
                <a:lnTo>
                  <a:pt x="478" y="214"/>
                </a:lnTo>
                <a:lnTo>
                  <a:pt x="478" y="216"/>
                </a:lnTo>
                <a:lnTo>
                  <a:pt x="478" y="217"/>
                </a:lnTo>
                <a:lnTo>
                  <a:pt x="478" y="219"/>
                </a:lnTo>
                <a:lnTo>
                  <a:pt x="481" y="220"/>
                </a:lnTo>
                <a:lnTo>
                  <a:pt x="483" y="222"/>
                </a:lnTo>
                <a:lnTo>
                  <a:pt x="483" y="224"/>
                </a:lnTo>
                <a:lnTo>
                  <a:pt x="485" y="225"/>
                </a:lnTo>
                <a:lnTo>
                  <a:pt x="486" y="227"/>
                </a:lnTo>
                <a:lnTo>
                  <a:pt x="488" y="227"/>
                </a:lnTo>
                <a:lnTo>
                  <a:pt x="489" y="228"/>
                </a:lnTo>
                <a:lnTo>
                  <a:pt x="493" y="230"/>
                </a:lnTo>
                <a:lnTo>
                  <a:pt x="494" y="232"/>
                </a:lnTo>
                <a:lnTo>
                  <a:pt x="496" y="232"/>
                </a:lnTo>
                <a:lnTo>
                  <a:pt x="501" y="232"/>
                </a:lnTo>
                <a:lnTo>
                  <a:pt x="502" y="230"/>
                </a:lnTo>
                <a:lnTo>
                  <a:pt x="505" y="230"/>
                </a:lnTo>
                <a:lnTo>
                  <a:pt x="507" y="227"/>
                </a:lnTo>
                <a:lnTo>
                  <a:pt x="510" y="227"/>
                </a:lnTo>
                <a:lnTo>
                  <a:pt x="512" y="225"/>
                </a:lnTo>
                <a:lnTo>
                  <a:pt x="512" y="224"/>
                </a:lnTo>
                <a:lnTo>
                  <a:pt x="513" y="220"/>
                </a:lnTo>
                <a:lnTo>
                  <a:pt x="513" y="219"/>
                </a:lnTo>
                <a:lnTo>
                  <a:pt x="513" y="217"/>
                </a:lnTo>
                <a:lnTo>
                  <a:pt x="515" y="214"/>
                </a:lnTo>
                <a:lnTo>
                  <a:pt x="515" y="212"/>
                </a:lnTo>
                <a:lnTo>
                  <a:pt x="517" y="211"/>
                </a:lnTo>
                <a:lnTo>
                  <a:pt x="521" y="211"/>
                </a:lnTo>
                <a:lnTo>
                  <a:pt x="523" y="211"/>
                </a:lnTo>
                <a:lnTo>
                  <a:pt x="525" y="211"/>
                </a:lnTo>
                <a:lnTo>
                  <a:pt x="526" y="211"/>
                </a:lnTo>
                <a:lnTo>
                  <a:pt x="528" y="209"/>
                </a:lnTo>
                <a:lnTo>
                  <a:pt x="529" y="208"/>
                </a:lnTo>
                <a:lnTo>
                  <a:pt x="531" y="206"/>
                </a:lnTo>
                <a:lnTo>
                  <a:pt x="534" y="200"/>
                </a:lnTo>
                <a:lnTo>
                  <a:pt x="536" y="201"/>
                </a:lnTo>
                <a:lnTo>
                  <a:pt x="536" y="203"/>
                </a:lnTo>
                <a:lnTo>
                  <a:pt x="534" y="206"/>
                </a:lnTo>
                <a:lnTo>
                  <a:pt x="534" y="208"/>
                </a:lnTo>
                <a:lnTo>
                  <a:pt x="536" y="209"/>
                </a:lnTo>
                <a:lnTo>
                  <a:pt x="539" y="208"/>
                </a:lnTo>
                <a:lnTo>
                  <a:pt x="540" y="208"/>
                </a:lnTo>
                <a:lnTo>
                  <a:pt x="542" y="206"/>
                </a:lnTo>
                <a:lnTo>
                  <a:pt x="545" y="208"/>
                </a:lnTo>
                <a:lnTo>
                  <a:pt x="547" y="209"/>
                </a:lnTo>
                <a:lnTo>
                  <a:pt x="547" y="206"/>
                </a:lnTo>
                <a:lnTo>
                  <a:pt x="547" y="204"/>
                </a:lnTo>
                <a:lnTo>
                  <a:pt x="548" y="204"/>
                </a:lnTo>
                <a:lnTo>
                  <a:pt x="552" y="204"/>
                </a:lnTo>
                <a:lnTo>
                  <a:pt x="553" y="201"/>
                </a:lnTo>
                <a:lnTo>
                  <a:pt x="556" y="200"/>
                </a:lnTo>
                <a:lnTo>
                  <a:pt x="556" y="198"/>
                </a:lnTo>
                <a:lnTo>
                  <a:pt x="576" y="192"/>
                </a:lnTo>
                <a:lnTo>
                  <a:pt x="577" y="193"/>
                </a:lnTo>
                <a:lnTo>
                  <a:pt x="579" y="195"/>
                </a:lnTo>
                <a:lnTo>
                  <a:pt x="582" y="193"/>
                </a:lnTo>
                <a:lnTo>
                  <a:pt x="584" y="193"/>
                </a:lnTo>
                <a:lnTo>
                  <a:pt x="585" y="193"/>
                </a:lnTo>
                <a:lnTo>
                  <a:pt x="588" y="195"/>
                </a:lnTo>
                <a:lnTo>
                  <a:pt x="590" y="193"/>
                </a:lnTo>
                <a:lnTo>
                  <a:pt x="593" y="193"/>
                </a:lnTo>
                <a:lnTo>
                  <a:pt x="596" y="195"/>
                </a:lnTo>
                <a:lnTo>
                  <a:pt x="598" y="198"/>
                </a:lnTo>
                <a:lnTo>
                  <a:pt x="598" y="200"/>
                </a:lnTo>
                <a:lnTo>
                  <a:pt x="598" y="201"/>
                </a:lnTo>
                <a:lnTo>
                  <a:pt x="600" y="203"/>
                </a:lnTo>
                <a:lnTo>
                  <a:pt x="603" y="201"/>
                </a:lnTo>
                <a:lnTo>
                  <a:pt x="604" y="201"/>
                </a:lnTo>
                <a:lnTo>
                  <a:pt x="606" y="203"/>
                </a:lnTo>
                <a:lnTo>
                  <a:pt x="609" y="203"/>
                </a:lnTo>
                <a:lnTo>
                  <a:pt x="612" y="203"/>
                </a:lnTo>
                <a:lnTo>
                  <a:pt x="614" y="203"/>
                </a:lnTo>
                <a:lnTo>
                  <a:pt x="616" y="204"/>
                </a:lnTo>
                <a:lnTo>
                  <a:pt x="619" y="204"/>
                </a:lnTo>
                <a:lnTo>
                  <a:pt x="620" y="203"/>
                </a:lnTo>
                <a:lnTo>
                  <a:pt x="624" y="201"/>
                </a:lnTo>
                <a:lnTo>
                  <a:pt x="625" y="201"/>
                </a:lnTo>
                <a:lnTo>
                  <a:pt x="628" y="201"/>
                </a:lnTo>
                <a:lnTo>
                  <a:pt x="630" y="204"/>
                </a:lnTo>
                <a:lnTo>
                  <a:pt x="633" y="204"/>
                </a:lnTo>
                <a:lnTo>
                  <a:pt x="636" y="203"/>
                </a:lnTo>
                <a:lnTo>
                  <a:pt x="640" y="204"/>
                </a:lnTo>
                <a:lnTo>
                  <a:pt x="643" y="203"/>
                </a:lnTo>
                <a:lnTo>
                  <a:pt x="646" y="201"/>
                </a:lnTo>
                <a:lnTo>
                  <a:pt x="649" y="204"/>
                </a:lnTo>
                <a:lnTo>
                  <a:pt x="652" y="208"/>
                </a:lnTo>
                <a:lnTo>
                  <a:pt x="657" y="209"/>
                </a:lnTo>
                <a:lnTo>
                  <a:pt x="657" y="206"/>
                </a:lnTo>
                <a:lnTo>
                  <a:pt x="660" y="208"/>
                </a:lnTo>
                <a:lnTo>
                  <a:pt x="662" y="209"/>
                </a:lnTo>
                <a:lnTo>
                  <a:pt x="664" y="211"/>
                </a:lnTo>
                <a:lnTo>
                  <a:pt x="665" y="211"/>
                </a:lnTo>
                <a:lnTo>
                  <a:pt x="665" y="212"/>
                </a:lnTo>
                <a:lnTo>
                  <a:pt x="667" y="214"/>
                </a:lnTo>
                <a:lnTo>
                  <a:pt x="670" y="214"/>
                </a:lnTo>
                <a:lnTo>
                  <a:pt x="672" y="217"/>
                </a:lnTo>
                <a:lnTo>
                  <a:pt x="675" y="220"/>
                </a:lnTo>
                <a:lnTo>
                  <a:pt x="676" y="222"/>
                </a:lnTo>
                <a:lnTo>
                  <a:pt x="680" y="224"/>
                </a:lnTo>
                <a:lnTo>
                  <a:pt x="681" y="225"/>
                </a:lnTo>
                <a:lnTo>
                  <a:pt x="681" y="228"/>
                </a:lnTo>
                <a:lnTo>
                  <a:pt x="678" y="230"/>
                </a:lnTo>
                <a:lnTo>
                  <a:pt x="678" y="233"/>
                </a:lnTo>
                <a:lnTo>
                  <a:pt x="678" y="235"/>
                </a:lnTo>
                <a:lnTo>
                  <a:pt x="683" y="236"/>
                </a:lnTo>
                <a:lnTo>
                  <a:pt x="688" y="240"/>
                </a:lnTo>
                <a:lnTo>
                  <a:pt x="689" y="241"/>
                </a:lnTo>
                <a:lnTo>
                  <a:pt x="691" y="243"/>
                </a:lnTo>
                <a:lnTo>
                  <a:pt x="696" y="248"/>
                </a:lnTo>
                <a:lnTo>
                  <a:pt x="697" y="249"/>
                </a:lnTo>
                <a:lnTo>
                  <a:pt x="700" y="251"/>
                </a:lnTo>
                <a:lnTo>
                  <a:pt x="704" y="252"/>
                </a:lnTo>
                <a:lnTo>
                  <a:pt x="705" y="255"/>
                </a:lnTo>
                <a:lnTo>
                  <a:pt x="707" y="255"/>
                </a:lnTo>
                <a:lnTo>
                  <a:pt x="710" y="257"/>
                </a:lnTo>
                <a:lnTo>
                  <a:pt x="712" y="260"/>
                </a:lnTo>
                <a:lnTo>
                  <a:pt x="713" y="263"/>
                </a:lnTo>
                <a:lnTo>
                  <a:pt x="713" y="265"/>
                </a:lnTo>
                <a:lnTo>
                  <a:pt x="713" y="267"/>
                </a:lnTo>
                <a:lnTo>
                  <a:pt x="712" y="270"/>
                </a:lnTo>
                <a:lnTo>
                  <a:pt x="713" y="271"/>
                </a:lnTo>
                <a:lnTo>
                  <a:pt x="716" y="273"/>
                </a:lnTo>
                <a:lnTo>
                  <a:pt x="718" y="273"/>
                </a:lnTo>
                <a:lnTo>
                  <a:pt x="721" y="271"/>
                </a:lnTo>
                <a:lnTo>
                  <a:pt x="723" y="270"/>
                </a:lnTo>
                <a:lnTo>
                  <a:pt x="726" y="271"/>
                </a:lnTo>
                <a:lnTo>
                  <a:pt x="729" y="273"/>
                </a:lnTo>
                <a:lnTo>
                  <a:pt x="729" y="276"/>
                </a:lnTo>
                <a:lnTo>
                  <a:pt x="729" y="279"/>
                </a:lnTo>
                <a:lnTo>
                  <a:pt x="728" y="279"/>
                </a:lnTo>
                <a:lnTo>
                  <a:pt x="724" y="281"/>
                </a:lnTo>
                <a:lnTo>
                  <a:pt x="724" y="283"/>
                </a:lnTo>
                <a:lnTo>
                  <a:pt x="724" y="284"/>
                </a:lnTo>
                <a:lnTo>
                  <a:pt x="729" y="281"/>
                </a:lnTo>
                <a:lnTo>
                  <a:pt x="731" y="281"/>
                </a:lnTo>
                <a:lnTo>
                  <a:pt x="732" y="281"/>
                </a:lnTo>
                <a:lnTo>
                  <a:pt x="736" y="281"/>
                </a:lnTo>
                <a:lnTo>
                  <a:pt x="737" y="281"/>
                </a:lnTo>
                <a:lnTo>
                  <a:pt x="739" y="283"/>
                </a:lnTo>
                <a:lnTo>
                  <a:pt x="740" y="283"/>
                </a:lnTo>
                <a:lnTo>
                  <a:pt x="742" y="283"/>
                </a:lnTo>
                <a:lnTo>
                  <a:pt x="748" y="281"/>
                </a:lnTo>
                <a:lnTo>
                  <a:pt x="750" y="283"/>
                </a:lnTo>
                <a:lnTo>
                  <a:pt x="752" y="281"/>
                </a:lnTo>
                <a:lnTo>
                  <a:pt x="753" y="281"/>
                </a:lnTo>
                <a:lnTo>
                  <a:pt x="756" y="281"/>
                </a:lnTo>
                <a:lnTo>
                  <a:pt x="758" y="281"/>
                </a:lnTo>
                <a:lnTo>
                  <a:pt x="760" y="283"/>
                </a:lnTo>
                <a:lnTo>
                  <a:pt x="761" y="284"/>
                </a:lnTo>
                <a:lnTo>
                  <a:pt x="761" y="286"/>
                </a:lnTo>
                <a:lnTo>
                  <a:pt x="763" y="289"/>
                </a:lnTo>
                <a:lnTo>
                  <a:pt x="766" y="289"/>
                </a:lnTo>
                <a:lnTo>
                  <a:pt x="768" y="287"/>
                </a:lnTo>
                <a:lnTo>
                  <a:pt x="769" y="287"/>
                </a:lnTo>
                <a:lnTo>
                  <a:pt x="772" y="286"/>
                </a:lnTo>
                <a:lnTo>
                  <a:pt x="774" y="287"/>
                </a:lnTo>
                <a:lnTo>
                  <a:pt x="776" y="289"/>
                </a:lnTo>
                <a:lnTo>
                  <a:pt x="780" y="287"/>
                </a:lnTo>
                <a:lnTo>
                  <a:pt x="782" y="289"/>
                </a:lnTo>
                <a:lnTo>
                  <a:pt x="784" y="291"/>
                </a:lnTo>
                <a:lnTo>
                  <a:pt x="785" y="291"/>
                </a:lnTo>
                <a:lnTo>
                  <a:pt x="787" y="291"/>
                </a:lnTo>
                <a:lnTo>
                  <a:pt x="788" y="291"/>
                </a:lnTo>
                <a:lnTo>
                  <a:pt x="792" y="291"/>
                </a:lnTo>
                <a:lnTo>
                  <a:pt x="793" y="291"/>
                </a:lnTo>
                <a:lnTo>
                  <a:pt x="795" y="292"/>
                </a:lnTo>
                <a:lnTo>
                  <a:pt x="796" y="295"/>
                </a:lnTo>
                <a:lnTo>
                  <a:pt x="798" y="295"/>
                </a:lnTo>
                <a:lnTo>
                  <a:pt x="801" y="295"/>
                </a:lnTo>
                <a:lnTo>
                  <a:pt x="803" y="294"/>
                </a:lnTo>
                <a:lnTo>
                  <a:pt x="804" y="294"/>
                </a:lnTo>
                <a:lnTo>
                  <a:pt x="809" y="294"/>
                </a:lnTo>
                <a:lnTo>
                  <a:pt x="811" y="294"/>
                </a:lnTo>
                <a:lnTo>
                  <a:pt x="814" y="294"/>
                </a:lnTo>
                <a:lnTo>
                  <a:pt x="817" y="295"/>
                </a:lnTo>
                <a:lnTo>
                  <a:pt x="819" y="295"/>
                </a:lnTo>
                <a:lnTo>
                  <a:pt x="820" y="297"/>
                </a:lnTo>
                <a:lnTo>
                  <a:pt x="824" y="297"/>
                </a:lnTo>
                <a:lnTo>
                  <a:pt x="825" y="295"/>
                </a:lnTo>
                <a:lnTo>
                  <a:pt x="827" y="294"/>
                </a:lnTo>
                <a:lnTo>
                  <a:pt x="828" y="294"/>
                </a:lnTo>
                <a:lnTo>
                  <a:pt x="830" y="292"/>
                </a:lnTo>
                <a:lnTo>
                  <a:pt x="832" y="294"/>
                </a:lnTo>
                <a:lnTo>
                  <a:pt x="833" y="295"/>
                </a:lnTo>
                <a:lnTo>
                  <a:pt x="835" y="297"/>
                </a:lnTo>
                <a:lnTo>
                  <a:pt x="836" y="299"/>
                </a:lnTo>
                <a:lnTo>
                  <a:pt x="838" y="300"/>
                </a:lnTo>
                <a:lnTo>
                  <a:pt x="840" y="300"/>
                </a:lnTo>
                <a:lnTo>
                  <a:pt x="841" y="302"/>
                </a:lnTo>
                <a:lnTo>
                  <a:pt x="843" y="300"/>
                </a:lnTo>
                <a:lnTo>
                  <a:pt x="846" y="300"/>
                </a:lnTo>
                <a:lnTo>
                  <a:pt x="849" y="299"/>
                </a:lnTo>
                <a:lnTo>
                  <a:pt x="851" y="299"/>
                </a:lnTo>
                <a:lnTo>
                  <a:pt x="854" y="300"/>
                </a:lnTo>
                <a:lnTo>
                  <a:pt x="855" y="300"/>
                </a:lnTo>
                <a:lnTo>
                  <a:pt x="857" y="302"/>
                </a:lnTo>
                <a:lnTo>
                  <a:pt x="859" y="302"/>
                </a:lnTo>
                <a:lnTo>
                  <a:pt x="862" y="302"/>
                </a:lnTo>
                <a:lnTo>
                  <a:pt x="863" y="302"/>
                </a:lnTo>
                <a:lnTo>
                  <a:pt x="865" y="303"/>
                </a:lnTo>
                <a:lnTo>
                  <a:pt x="867" y="303"/>
                </a:lnTo>
                <a:lnTo>
                  <a:pt x="870" y="303"/>
                </a:lnTo>
                <a:lnTo>
                  <a:pt x="871" y="303"/>
                </a:lnTo>
                <a:lnTo>
                  <a:pt x="873" y="305"/>
                </a:lnTo>
                <a:lnTo>
                  <a:pt x="876" y="303"/>
                </a:lnTo>
                <a:lnTo>
                  <a:pt x="878" y="305"/>
                </a:lnTo>
                <a:lnTo>
                  <a:pt x="879" y="307"/>
                </a:lnTo>
                <a:lnTo>
                  <a:pt x="881" y="308"/>
                </a:lnTo>
                <a:lnTo>
                  <a:pt x="883" y="308"/>
                </a:lnTo>
                <a:lnTo>
                  <a:pt x="884" y="310"/>
                </a:lnTo>
                <a:lnTo>
                  <a:pt x="886" y="308"/>
                </a:lnTo>
                <a:lnTo>
                  <a:pt x="887" y="310"/>
                </a:lnTo>
                <a:lnTo>
                  <a:pt x="887" y="311"/>
                </a:lnTo>
                <a:lnTo>
                  <a:pt x="887" y="313"/>
                </a:lnTo>
                <a:lnTo>
                  <a:pt x="887" y="315"/>
                </a:lnTo>
                <a:lnTo>
                  <a:pt x="891" y="316"/>
                </a:lnTo>
                <a:lnTo>
                  <a:pt x="892" y="318"/>
                </a:lnTo>
                <a:lnTo>
                  <a:pt x="894" y="319"/>
                </a:lnTo>
                <a:lnTo>
                  <a:pt x="897" y="319"/>
                </a:lnTo>
                <a:lnTo>
                  <a:pt x="899" y="319"/>
                </a:lnTo>
                <a:lnTo>
                  <a:pt x="899" y="321"/>
                </a:lnTo>
                <a:lnTo>
                  <a:pt x="902" y="319"/>
                </a:lnTo>
                <a:lnTo>
                  <a:pt x="903" y="321"/>
                </a:lnTo>
                <a:lnTo>
                  <a:pt x="905" y="321"/>
                </a:lnTo>
                <a:lnTo>
                  <a:pt x="907" y="324"/>
                </a:lnTo>
                <a:lnTo>
                  <a:pt x="908" y="324"/>
                </a:lnTo>
                <a:lnTo>
                  <a:pt x="910" y="326"/>
                </a:lnTo>
                <a:lnTo>
                  <a:pt x="910" y="327"/>
                </a:lnTo>
                <a:lnTo>
                  <a:pt x="910" y="329"/>
                </a:lnTo>
                <a:lnTo>
                  <a:pt x="911" y="331"/>
                </a:lnTo>
                <a:lnTo>
                  <a:pt x="913" y="332"/>
                </a:lnTo>
                <a:lnTo>
                  <a:pt x="916" y="332"/>
                </a:lnTo>
                <a:lnTo>
                  <a:pt x="918" y="332"/>
                </a:lnTo>
                <a:lnTo>
                  <a:pt x="919" y="334"/>
                </a:lnTo>
                <a:lnTo>
                  <a:pt x="919" y="335"/>
                </a:lnTo>
                <a:lnTo>
                  <a:pt x="919" y="337"/>
                </a:lnTo>
                <a:lnTo>
                  <a:pt x="919" y="339"/>
                </a:lnTo>
                <a:lnTo>
                  <a:pt x="923" y="339"/>
                </a:lnTo>
                <a:lnTo>
                  <a:pt x="924" y="339"/>
                </a:lnTo>
                <a:lnTo>
                  <a:pt x="927" y="340"/>
                </a:lnTo>
                <a:lnTo>
                  <a:pt x="929" y="342"/>
                </a:lnTo>
                <a:lnTo>
                  <a:pt x="927" y="343"/>
                </a:lnTo>
                <a:lnTo>
                  <a:pt x="929" y="345"/>
                </a:lnTo>
                <a:lnTo>
                  <a:pt x="932" y="345"/>
                </a:lnTo>
                <a:lnTo>
                  <a:pt x="932" y="347"/>
                </a:lnTo>
                <a:lnTo>
                  <a:pt x="929" y="350"/>
                </a:lnTo>
                <a:lnTo>
                  <a:pt x="929" y="351"/>
                </a:lnTo>
                <a:lnTo>
                  <a:pt x="931" y="351"/>
                </a:lnTo>
                <a:lnTo>
                  <a:pt x="932" y="350"/>
                </a:lnTo>
                <a:lnTo>
                  <a:pt x="934" y="351"/>
                </a:lnTo>
                <a:lnTo>
                  <a:pt x="935" y="353"/>
                </a:lnTo>
                <a:lnTo>
                  <a:pt x="935" y="355"/>
                </a:lnTo>
                <a:lnTo>
                  <a:pt x="937" y="356"/>
                </a:lnTo>
                <a:lnTo>
                  <a:pt x="935" y="358"/>
                </a:lnTo>
                <a:lnTo>
                  <a:pt x="937" y="361"/>
                </a:lnTo>
                <a:lnTo>
                  <a:pt x="939" y="358"/>
                </a:lnTo>
                <a:lnTo>
                  <a:pt x="940" y="358"/>
                </a:lnTo>
                <a:lnTo>
                  <a:pt x="942" y="359"/>
                </a:lnTo>
                <a:lnTo>
                  <a:pt x="945" y="359"/>
                </a:lnTo>
                <a:lnTo>
                  <a:pt x="947" y="361"/>
                </a:lnTo>
                <a:lnTo>
                  <a:pt x="947" y="363"/>
                </a:lnTo>
                <a:lnTo>
                  <a:pt x="950" y="361"/>
                </a:lnTo>
                <a:lnTo>
                  <a:pt x="951" y="364"/>
                </a:lnTo>
                <a:lnTo>
                  <a:pt x="953" y="366"/>
                </a:lnTo>
                <a:lnTo>
                  <a:pt x="955" y="366"/>
                </a:lnTo>
                <a:lnTo>
                  <a:pt x="959" y="367"/>
                </a:lnTo>
                <a:lnTo>
                  <a:pt x="961" y="369"/>
                </a:lnTo>
                <a:lnTo>
                  <a:pt x="963" y="369"/>
                </a:lnTo>
                <a:lnTo>
                  <a:pt x="961" y="371"/>
                </a:lnTo>
                <a:lnTo>
                  <a:pt x="963" y="372"/>
                </a:lnTo>
                <a:lnTo>
                  <a:pt x="964" y="372"/>
                </a:lnTo>
                <a:lnTo>
                  <a:pt x="966" y="371"/>
                </a:lnTo>
                <a:lnTo>
                  <a:pt x="967" y="371"/>
                </a:lnTo>
                <a:lnTo>
                  <a:pt x="969" y="372"/>
                </a:lnTo>
                <a:lnTo>
                  <a:pt x="971" y="374"/>
                </a:lnTo>
                <a:lnTo>
                  <a:pt x="971" y="375"/>
                </a:lnTo>
                <a:lnTo>
                  <a:pt x="972" y="375"/>
                </a:lnTo>
                <a:lnTo>
                  <a:pt x="974" y="377"/>
                </a:lnTo>
                <a:lnTo>
                  <a:pt x="974" y="379"/>
                </a:lnTo>
                <a:lnTo>
                  <a:pt x="975" y="380"/>
                </a:lnTo>
                <a:lnTo>
                  <a:pt x="975" y="383"/>
                </a:lnTo>
                <a:lnTo>
                  <a:pt x="977" y="385"/>
                </a:lnTo>
                <a:lnTo>
                  <a:pt x="977" y="388"/>
                </a:lnTo>
                <a:lnTo>
                  <a:pt x="975" y="390"/>
                </a:lnTo>
                <a:lnTo>
                  <a:pt x="979" y="390"/>
                </a:lnTo>
                <a:lnTo>
                  <a:pt x="979" y="391"/>
                </a:lnTo>
                <a:lnTo>
                  <a:pt x="980" y="395"/>
                </a:lnTo>
                <a:lnTo>
                  <a:pt x="979" y="395"/>
                </a:lnTo>
                <a:lnTo>
                  <a:pt x="979" y="396"/>
                </a:lnTo>
                <a:lnTo>
                  <a:pt x="979" y="398"/>
                </a:lnTo>
                <a:lnTo>
                  <a:pt x="980" y="399"/>
                </a:lnTo>
                <a:lnTo>
                  <a:pt x="979" y="403"/>
                </a:lnTo>
                <a:lnTo>
                  <a:pt x="979" y="404"/>
                </a:lnTo>
                <a:lnTo>
                  <a:pt x="977" y="406"/>
                </a:lnTo>
                <a:lnTo>
                  <a:pt x="979" y="409"/>
                </a:lnTo>
                <a:lnTo>
                  <a:pt x="980" y="409"/>
                </a:lnTo>
                <a:lnTo>
                  <a:pt x="980" y="412"/>
                </a:lnTo>
                <a:lnTo>
                  <a:pt x="999" y="418"/>
                </a:lnTo>
                <a:lnTo>
                  <a:pt x="1027" y="426"/>
                </a:lnTo>
                <a:lnTo>
                  <a:pt x="1046" y="431"/>
                </a:lnTo>
                <a:lnTo>
                  <a:pt x="1057" y="431"/>
                </a:lnTo>
                <a:lnTo>
                  <a:pt x="1065" y="430"/>
                </a:lnTo>
                <a:lnTo>
                  <a:pt x="1081" y="430"/>
                </a:lnTo>
                <a:lnTo>
                  <a:pt x="1108" y="430"/>
                </a:lnTo>
                <a:lnTo>
                  <a:pt x="1115" y="428"/>
                </a:lnTo>
                <a:lnTo>
                  <a:pt x="1127" y="428"/>
                </a:lnTo>
                <a:lnTo>
                  <a:pt x="1139" y="428"/>
                </a:lnTo>
                <a:lnTo>
                  <a:pt x="1150" y="428"/>
                </a:lnTo>
                <a:lnTo>
                  <a:pt x="1158" y="426"/>
                </a:lnTo>
                <a:lnTo>
                  <a:pt x="1159" y="426"/>
                </a:lnTo>
                <a:lnTo>
                  <a:pt x="1164" y="426"/>
                </a:lnTo>
                <a:lnTo>
                  <a:pt x="1169" y="426"/>
                </a:lnTo>
                <a:lnTo>
                  <a:pt x="1182" y="430"/>
                </a:lnTo>
                <a:lnTo>
                  <a:pt x="1188" y="431"/>
                </a:lnTo>
                <a:lnTo>
                  <a:pt x="1191" y="431"/>
                </a:lnTo>
                <a:lnTo>
                  <a:pt x="1209" y="436"/>
                </a:lnTo>
                <a:lnTo>
                  <a:pt x="1231" y="442"/>
                </a:lnTo>
                <a:lnTo>
                  <a:pt x="1239" y="444"/>
                </a:lnTo>
                <a:lnTo>
                  <a:pt x="1258" y="454"/>
                </a:lnTo>
                <a:lnTo>
                  <a:pt x="1268" y="457"/>
                </a:lnTo>
                <a:lnTo>
                  <a:pt x="1276" y="460"/>
                </a:lnTo>
                <a:lnTo>
                  <a:pt x="1282" y="462"/>
                </a:lnTo>
                <a:lnTo>
                  <a:pt x="1290" y="465"/>
                </a:lnTo>
                <a:lnTo>
                  <a:pt x="1316" y="474"/>
                </a:lnTo>
                <a:lnTo>
                  <a:pt x="1324" y="478"/>
                </a:lnTo>
                <a:lnTo>
                  <a:pt x="1327" y="479"/>
                </a:lnTo>
                <a:lnTo>
                  <a:pt x="1351" y="490"/>
                </a:lnTo>
                <a:lnTo>
                  <a:pt x="1364" y="497"/>
                </a:lnTo>
                <a:lnTo>
                  <a:pt x="1372" y="500"/>
                </a:lnTo>
                <a:lnTo>
                  <a:pt x="1399" y="513"/>
                </a:lnTo>
                <a:lnTo>
                  <a:pt x="1394" y="554"/>
                </a:lnTo>
                <a:lnTo>
                  <a:pt x="1398" y="558"/>
                </a:lnTo>
                <a:lnTo>
                  <a:pt x="1420" y="567"/>
                </a:lnTo>
                <a:lnTo>
                  <a:pt x="1423" y="569"/>
                </a:lnTo>
                <a:lnTo>
                  <a:pt x="1422" y="570"/>
                </a:lnTo>
                <a:lnTo>
                  <a:pt x="1420" y="572"/>
                </a:lnTo>
                <a:lnTo>
                  <a:pt x="1418" y="575"/>
                </a:lnTo>
                <a:lnTo>
                  <a:pt x="1410" y="580"/>
                </a:lnTo>
                <a:lnTo>
                  <a:pt x="1406" y="581"/>
                </a:lnTo>
                <a:lnTo>
                  <a:pt x="1404" y="581"/>
                </a:lnTo>
                <a:lnTo>
                  <a:pt x="1399" y="583"/>
                </a:lnTo>
                <a:lnTo>
                  <a:pt x="1398" y="583"/>
                </a:lnTo>
                <a:lnTo>
                  <a:pt x="1391" y="588"/>
                </a:lnTo>
                <a:lnTo>
                  <a:pt x="1390" y="588"/>
                </a:lnTo>
                <a:lnTo>
                  <a:pt x="1385" y="589"/>
                </a:lnTo>
                <a:lnTo>
                  <a:pt x="1374" y="583"/>
                </a:lnTo>
                <a:lnTo>
                  <a:pt x="1372" y="580"/>
                </a:lnTo>
                <a:lnTo>
                  <a:pt x="1370" y="580"/>
                </a:lnTo>
                <a:lnTo>
                  <a:pt x="1367" y="578"/>
                </a:lnTo>
                <a:lnTo>
                  <a:pt x="1364" y="580"/>
                </a:lnTo>
                <a:lnTo>
                  <a:pt x="1361" y="581"/>
                </a:lnTo>
                <a:lnTo>
                  <a:pt x="1359" y="583"/>
                </a:lnTo>
                <a:lnTo>
                  <a:pt x="1358" y="585"/>
                </a:lnTo>
                <a:lnTo>
                  <a:pt x="1354" y="585"/>
                </a:lnTo>
                <a:lnTo>
                  <a:pt x="1353" y="585"/>
                </a:lnTo>
                <a:lnTo>
                  <a:pt x="1350" y="586"/>
                </a:lnTo>
                <a:lnTo>
                  <a:pt x="1345" y="588"/>
                </a:lnTo>
                <a:lnTo>
                  <a:pt x="1340" y="588"/>
                </a:lnTo>
                <a:lnTo>
                  <a:pt x="1338" y="589"/>
                </a:lnTo>
                <a:lnTo>
                  <a:pt x="1332" y="589"/>
                </a:lnTo>
                <a:lnTo>
                  <a:pt x="1329" y="588"/>
                </a:lnTo>
                <a:lnTo>
                  <a:pt x="1324" y="585"/>
                </a:lnTo>
                <a:lnTo>
                  <a:pt x="1321" y="583"/>
                </a:lnTo>
                <a:lnTo>
                  <a:pt x="1316" y="581"/>
                </a:lnTo>
                <a:lnTo>
                  <a:pt x="1314" y="580"/>
                </a:lnTo>
                <a:lnTo>
                  <a:pt x="1311" y="578"/>
                </a:lnTo>
                <a:lnTo>
                  <a:pt x="1310" y="578"/>
                </a:lnTo>
                <a:lnTo>
                  <a:pt x="1306" y="578"/>
                </a:lnTo>
                <a:lnTo>
                  <a:pt x="1303" y="578"/>
                </a:lnTo>
                <a:lnTo>
                  <a:pt x="1300" y="575"/>
                </a:lnTo>
                <a:lnTo>
                  <a:pt x="1297" y="572"/>
                </a:lnTo>
                <a:lnTo>
                  <a:pt x="1295" y="570"/>
                </a:lnTo>
                <a:lnTo>
                  <a:pt x="1289" y="569"/>
                </a:lnTo>
                <a:lnTo>
                  <a:pt x="1287" y="569"/>
                </a:lnTo>
                <a:lnTo>
                  <a:pt x="1284" y="569"/>
                </a:lnTo>
                <a:lnTo>
                  <a:pt x="1282" y="569"/>
                </a:lnTo>
                <a:lnTo>
                  <a:pt x="1281" y="569"/>
                </a:lnTo>
                <a:lnTo>
                  <a:pt x="1278" y="567"/>
                </a:lnTo>
                <a:lnTo>
                  <a:pt x="1276" y="567"/>
                </a:lnTo>
                <a:lnTo>
                  <a:pt x="1274" y="569"/>
                </a:lnTo>
                <a:lnTo>
                  <a:pt x="1273" y="569"/>
                </a:lnTo>
                <a:lnTo>
                  <a:pt x="1271" y="567"/>
                </a:lnTo>
                <a:lnTo>
                  <a:pt x="1268" y="565"/>
                </a:lnTo>
                <a:lnTo>
                  <a:pt x="1266" y="565"/>
                </a:lnTo>
                <a:lnTo>
                  <a:pt x="1265" y="567"/>
                </a:lnTo>
                <a:lnTo>
                  <a:pt x="1262" y="569"/>
                </a:lnTo>
                <a:lnTo>
                  <a:pt x="1258" y="570"/>
                </a:lnTo>
                <a:lnTo>
                  <a:pt x="1257" y="570"/>
                </a:lnTo>
                <a:lnTo>
                  <a:pt x="1254" y="570"/>
                </a:lnTo>
                <a:lnTo>
                  <a:pt x="1250" y="570"/>
                </a:lnTo>
                <a:lnTo>
                  <a:pt x="1246" y="570"/>
                </a:lnTo>
                <a:lnTo>
                  <a:pt x="1242" y="573"/>
                </a:lnTo>
                <a:lnTo>
                  <a:pt x="1241" y="573"/>
                </a:lnTo>
                <a:lnTo>
                  <a:pt x="1238" y="573"/>
                </a:lnTo>
                <a:lnTo>
                  <a:pt x="1234" y="573"/>
                </a:lnTo>
                <a:lnTo>
                  <a:pt x="1233" y="575"/>
                </a:lnTo>
                <a:lnTo>
                  <a:pt x="1231" y="577"/>
                </a:lnTo>
                <a:lnTo>
                  <a:pt x="1230" y="577"/>
                </a:lnTo>
                <a:lnTo>
                  <a:pt x="1228" y="577"/>
                </a:lnTo>
                <a:lnTo>
                  <a:pt x="1226" y="577"/>
                </a:lnTo>
                <a:lnTo>
                  <a:pt x="1225" y="577"/>
                </a:lnTo>
                <a:lnTo>
                  <a:pt x="1220" y="577"/>
                </a:lnTo>
                <a:lnTo>
                  <a:pt x="1218" y="577"/>
                </a:lnTo>
                <a:lnTo>
                  <a:pt x="1217" y="580"/>
                </a:lnTo>
                <a:lnTo>
                  <a:pt x="1215" y="581"/>
                </a:lnTo>
                <a:lnTo>
                  <a:pt x="1214" y="581"/>
                </a:lnTo>
                <a:lnTo>
                  <a:pt x="1212" y="583"/>
                </a:lnTo>
                <a:lnTo>
                  <a:pt x="1209" y="586"/>
                </a:lnTo>
                <a:lnTo>
                  <a:pt x="1204" y="589"/>
                </a:lnTo>
                <a:lnTo>
                  <a:pt x="1199" y="589"/>
                </a:lnTo>
                <a:lnTo>
                  <a:pt x="1196" y="591"/>
                </a:lnTo>
                <a:lnTo>
                  <a:pt x="1193" y="589"/>
                </a:lnTo>
                <a:lnTo>
                  <a:pt x="1191" y="589"/>
                </a:lnTo>
                <a:lnTo>
                  <a:pt x="1190" y="591"/>
                </a:lnTo>
                <a:lnTo>
                  <a:pt x="1188" y="591"/>
                </a:lnTo>
                <a:lnTo>
                  <a:pt x="1185" y="591"/>
                </a:lnTo>
                <a:lnTo>
                  <a:pt x="1182" y="593"/>
                </a:lnTo>
                <a:lnTo>
                  <a:pt x="1180" y="593"/>
                </a:lnTo>
                <a:lnTo>
                  <a:pt x="1178" y="593"/>
                </a:lnTo>
                <a:lnTo>
                  <a:pt x="1177" y="593"/>
                </a:lnTo>
                <a:lnTo>
                  <a:pt x="1174" y="593"/>
                </a:lnTo>
                <a:lnTo>
                  <a:pt x="1170" y="593"/>
                </a:lnTo>
                <a:lnTo>
                  <a:pt x="1169" y="593"/>
                </a:lnTo>
                <a:lnTo>
                  <a:pt x="1167" y="594"/>
                </a:lnTo>
                <a:lnTo>
                  <a:pt x="1166" y="596"/>
                </a:lnTo>
                <a:lnTo>
                  <a:pt x="1164" y="597"/>
                </a:lnTo>
                <a:lnTo>
                  <a:pt x="1163" y="599"/>
                </a:lnTo>
                <a:lnTo>
                  <a:pt x="1161" y="601"/>
                </a:lnTo>
                <a:lnTo>
                  <a:pt x="1161" y="602"/>
                </a:lnTo>
                <a:lnTo>
                  <a:pt x="1158" y="604"/>
                </a:lnTo>
                <a:lnTo>
                  <a:pt x="1156" y="605"/>
                </a:lnTo>
                <a:lnTo>
                  <a:pt x="1153" y="605"/>
                </a:lnTo>
                <a:lnTo>
                  <a:pt x="1151" y="605"/>
                </a:lnTo>
                <a:lnTo>
                  <a:pt x="1150" y="605"/>
                </a:lnTo>
                <a:lnTo>
                  <a:pt x="1148" y="609"/>
                </a:lnTo>
                <a:lnTo>
                  <a:pt x="1147" y="610"/>
                </a:lnTo>
                <a:lnTo>
                  <a:pt x="1145" y="612"/>
                </a:lnTo>
                <a:lnTo>
                  <a:pt x="1143" y="610"/>
                </a:lnTo>
                <a:lnTo>
                  <a:pt x="1142" y="607"/>
                </a:lnTo>
                <a:lnTo>
                  <a:pt x="1139" y="605"/>
                </a:lnTo>
                <a:lnTo>
                  <a:pt x="1135" y="604"/>
                </a:lnTo>
                <a:lnTo>
                  <a:pt x="1134" y="602"/>
                </a:lnTo>
                <a:lnTo>
                  <a:pt x="1131" y="602"/>
                </a:lnTo>
                <a:lnTo>
                  <a:pt x="1129" y="604"/>
                </a:lnTo>
                <a:lnTo>
                  <a:pt x="1126" y="604"/>
                </a:lnTo>
                <a:lnTo>
                  <a:pt x="1123" y="605"/>
                </a:lnTo>
                <a:lnTo>
                  <a:pt x="1121" y="605"/>
                </a:lnTo>
                <a:lnTo>
                  <a:pt x="1119" y="607"/>
                </a:lnTo>
                <a:lnTo>
                  <a:pt x="1116" y="609"/>
                </a:lnTo>
                <a:lnTo>
                  <a:pt x="1113" y="609"/>
                </a:lnTo>
                <a:lnTo>
                  <a:pt x="1111" y="609"/>
                </a:lnTo>
                <a:lnTo>
                  <a:pt x="1110" y="612"/>
                </a:lnTo>
                <a:lnTo>
                  <a:pt x="1107" y="613"/>
                </a:lnTo>
                <a:lnTo>
                  <a:pt x="1105" y="613"/>
                </a:lnTo>
                <a:lnTo>
                  <a:pt x="1102" y="613"/>
                </a:lnTo>
                <a:lnTo>
                  <a:pt x="1100" y="615"/>
                </a:lnTo>
                <a:lnTo>
                  <a:pt x="1099" y="615"/>
                </a:lnTo>
                <a:lnTo>
                  <a:pt x="1097" y="615"/>
                </a:lnTo>
                <a:lnTo>
                  <a:pt x="1095" y="615"/>
                </a:lnTo>
                <a:lnTo>
                  <a:pt x="1092" y="615"/>
                </a:lnTo>
                <a:lnTo>
                  <a:pt x="1091" y="615"/>
                </a:lnTo>
                <a:lnTo>
                  <a:pt x="1087" y="615"/>
                </a:lnTo>
                <a:lnTo>
                  <a:pt x="1084" y="617"/>
                </a:lnTo>
                <a:lnTo>
                  <a:pt x="1081" y="620"/>
                </a:lnTo>
                <a:lnTo>
                  <a:pt x="1081" y="623"/>
                </a:lnTo>
                <a:lnTo>
                  <a:pt x="1079" y="623"/>
                </a:lnTo>
                <a:lnTo>
                  <a:pt x="1078" y="623"/>
                </a:lnTo>
                <a:lnTo>
                  <a:pt x="1075" y="625"/>
                </a:lnTo>
                <a:lnTo>
                  <a:pt x="1073" y="625"/>
                </a:lnTo>
                <a:lnTo>
                  <a:pt x="1070" y="623"/>
                </a:lnTo>
                <a:lnTo>
                  <a:pt x="1067" y="621"/>
                </a:lnTo>
                <a:lnTo>
                  <a:pt x="1063" y="621"/>
                </a:lnTo>
                <a:lnTo>
                  <a:pt x="1060" y="623"/>
                </a:lnTo>
                <a:lnTo>
                  <a:pt x="1059" y="623"/>
                </a:lnTo>
                <a:lnTo>
                  <a:pt x="1055" y="623"/>
                </a:lnTo>
                <a:lnTo>
                  <a:pt x="1052" y="621"/>
                </a:lnTo>
                <a:lnTo>
                  <a:pt x="1052" y="623"/>
                </a:lnTo>
                <a:lnTo>
                  <a:pt x="1049" y="625"/>
                </a:lnTo>
                <a:lnTo>
                  <a:pt x="1047" y="626"/>
                </a:lnTo>
                <a:lnTo>
                  <a:pt x="1047" y="628"/>
                </a:lnTo>
                <a:lnTo>
                  <a:pt x="1047" y="631"/>
                </a:lnTo>
                <a:lnTo>
                  <a:pt x="1047" y="633"/>
                </a:lnTo>
                <a:lnTo>
                  <a:pt x="1047" y="634"/>
                </a:lnTo>
                <a:lnTo>
                  <a:pt x="1044" y="636"/>
                </a:lnTo>
                <a:lnTo>
                  <a:pt x="1043" y="637"/>
                </a:lnTo>
                <a:lnTo>
                  <a:pt x="1041" y="637"/>
                </a:lnTo>
                <a:lnTo>
                  <a:pt x="1039" y="639"/>
                </a:lnTo>
                <a:lnTo>
                  <a:pt x="1038" y="639"/>
                </a:lnTo>
                <a:lnTo>
                  <a:pt x="1036" y="639"/>
                </a:lnTo>
                <a:lnTo>
                  <a:pt x="1033" y="641"/>
                </a:lnTo>
                <a:lnTo>
                  <a:pt x="1031" y="642"/>
                </a:lnTo>
                <a:lnTo>
                  <a:pt x="1030" y="642"/>
                </a:lnTo>
                <a:lnTo>
                  <a:pt x="1028" y="644"/>
                </a:lnTo>
                <a:lnTo>
                  <a:pt x="1027" y="649"/>
                </a:lnTo>
                <a:lnTo>
                  <a:pt x="1027" y="652"/>
                </a:lnTo>
                <a:lnTo>
                  <a:pt x="1028" y="653"/>
                </a:lnTo>
                <a:lnTo>
                  <a:pt x="1028" y="655"/>
                </a:lnTo>
                <a:lnTo>
                  <a:pt x="1028" y="657"/>
                </a:lnTo>
                <a:lnTo>
                  <a:pt x="1028" y="660"/>
                </a:lnTo>
                <a:lnTo>
                  <a:pt x="1028" y="663"/>
                </a:lnTo>
                <a:lnTo>
                  <a:pt x="1030" y="665"/>
                </a:lnTo>
                <a:lnTo>
                  <a:pt x="1031" y="666"/>
                </a:lnTo>
                <a:lnTo>
                  <a:pt x="1030" y="669"/>
                </a:lnTo>
                <a:lnTo>
                  <a:pt x="1030" y="671"/>
                </a:lnTo>
                <a:lnTo>
                  <a:pt x="1028" y="674"/>
                </a:lnTo>
                <a:lnTo>
                  <a:pt x="1028" y="676"/>
                </a:lnTo>
                <a:lnTo>
                  <a:pt x="1027" y="677"/>
                </a:lnTo>
                <a:lnTo>
                  <a:pt x="1025" y="679"/>
                </a:lnTo>
                <a:lnTo>
                  <a:pt x="1022" y="679"/>
                </a:lnTo>
                <a:lnTo>
                  <a:pt x="1019" y="682"/>
                </a:lnTo>
                <a:lnTo>
                  <a:pt x="1015" y="684"/>
                </a:lnTo>
                <a:lnTo>
                  <a:pt x="1012" y="684"/>
                </a:lnTo>
                <a:lnTo>
                  <a:pt x="1011" y="684"/>
                </a:lnTo>
                <a:lnTo>
                  <a:pt x="1009" y="682"/>
                </a:lnTo>
                <a:lnTo>
                  <a:pt x="1006" y="681"/>
                </a:lnTo>
                <a:lnTo>
                  <a:pt x="1003" y="681"/>
                </a:lnTo>
                <a:lnTo>
                  <a:pt x="1003" y="682"/>
                </a:lnTo>
                <a:lnTo>
                  <a:pt x="1001" y="682"/>
                </a:lnTo>
                <a:lnTo>
                  <a:pt x="999" y="685"/>
                </a:lnTo>
                <a:lnTo>
                  <a:pt x="998" y="689"/>
                </a:lnTo>
                <a:lnTo>
                  <a:pt x="998" y="692"/>
                </a:lnTo>
                <a:lnTo>
                  <a:pt x="996" y="693"/>
                </a:lnTo>
                <a:lnTo>
                  <a:pt x="996" y="697"/>
                </a:lnTo>
                <a:lnTo>
                  <a:pt x="996" y="698"/>
                </a:lnTo>
                <a:lnTo>
                  <a:pt x="995" y="700"/>
                </a:lnTo>
                <a:lnTo>
                  <a:pt x="995" y="703"/>
                </a:lnTo>
                <a:lnTo>
                  <a:pt x="993" y="705"/>
                </a:lnTo>
                <a:lnTo>
                  <a:pt x="990" y="706"/>
                </a:lnTo>
                <a:lnTo>
                  <a:pt x="987" y="706"/>
                </a:lnTo>
                <a:lnTo>
                  <a:pt x="985" y="708"/>
                </a:lnTo>
                <a:lnTo>
                  <a:pt x="982" y="709"/>
                </a:lnTo>
                <a:lnTo>
                  <a:pt x="979" y="711"/>
                </a:lnTo>
                <a:lnTo>
                  <a:pt x="982" y="713"/>
                </a:lnTo>
                <a:lnTo>
                  <a:pt x="980" y="716"/>
                </a:lnTo>
                <a:lnTo>
                  <a:pt x="980" y="717"/>
                </a:lnTo>
                <a:lnTo>
                  <a:pt x="980" y="719"/>
                </a:lnTo>
                <a:lnTo>
                  <a:pt x="980" y="722"/>
                </a:lnTo>
                <a:lnTo>
                  <a:pt x="980" y="725"/>
                </a:lnTo>
                <a:lnTo>
                  <a:pt x="977" y="725"/>
                </a:lnTo>
                <a:lnTo>
                  <a:pt x="974" y="725"/>
                </a:lnTo>
                <a:lnTo>
                  <a:pt x="971" y="725"/>
                </a:lnTo>
                <a:lnTo>
                  <a:pt x="971" y="728"/>
                </a:lnTo>
                <a:lnTo>
                  <a:pt x="971" y="730"/>
                </a:lnTo>
                <a:lnTo>
                  <a:pt x="971" y="732"/>
                </a:lnTo>
                <a:lnTo>
                  <a:pt x="969" y="733"/>
                </a:lnTo>
                <a:lnTo>
                  <a:pt x="969" y="735"/>
                </a:lnTo>
                <a:lnTo>
                  <a:pt x="971" y="736"/>
                </a:lnTo>
                <a:lnTo>
                  <a:pt x="974" y="736"/>
                </a:lnTo>
                <a:lnTo>
                  <a:pt x="975" y="736"/>
                </a:lnTo>
                <a:lnTo>
                  <a:pt x="979" y="741"/>
                </a:lnTo>
                <a:lnTo>
                  <a:pt x="979" y="744"/>
                </a:lnTo>
                <a:lnTo>
                  <a:pt x="977" y="746"/>
                </a:lnTo>
                <a:lnTo>
                  <a:pt x="975" y="748"/>
                </a:lnTo>
                <a:lnTo>
                  <a:pt x="972" y="752"/>
                </a:lnTo>
                <a:lnTo>
                  <a:pt x="971" y="754"/>
                </a:lnTo>
                <a:lnTo>
                  <a:pt x="967" y="756"/>
                </a:lnTo>
                <a:lnTo>
                  <a:pt x="966" y="757"/>
                </a:lnTo>
                <a:lnTo>
                  <a:pt x="964" y="759"/>
                </a:lnTo>
                <a:lnTo>
                  <a:pt x="959" y="762"/>
                </a:lnTo>
                <a:lnTo>
                  <a:pt x="958" y="760"/>
                </a:lnTo>
                <a:lnTo>
                  <a:pt x="956" y="762"/>
                </a:lnTo>
                <a:lnTo>
                  <a:pt x="951" y="765"/>
                </a:lnTo>
                <a:lnTo>
                  <a:pt x="950" y="767"/>
                </a:lnTo>
                <a:lnTo>
                  <a:pt x="948" y="768"/>
                </a:lnTo>
                <a:lnTo>
                  <a:pt x="950" y="772"/>
                </a:lnTo>
                <a:lnTo>
                  <a:pt x="948" y="775"/>
                </a:lnTo>
                <a:lnTo>
                  <a:pt x="948" y="776"/>
                </a:lnTo>
                <a:lnTo>
                  <a:pt x="947" y="778"/>
                </a:lnTo>
                <a:lnTo>
                  <a:pt x="945" y="781"/>
                </a:lnTo>
                <a:lnTo>
                  <a:pt x="945" y="783"/>
                </a:lnTo>
                <a:lnTo>
                  <a:pt x="943" y="783"/>
                </a:lnTo>
                <a:lnTo>
                  <a:pt x="942" y="786"/>
                </a:lnTo>
                <a:lnTo>
                  <a:pt x="940" y="788"/>
                </a:lnTo>
                <a:lnTo>
                  <a:pt x="939" y="789"/>
                </a:lnTo>
                <a:lnTo>
                  <a:pt x="939" y="794"/>
                </a:lnTo>
                <a:lnTo>
                  <a:pt x="939" y="796"/>
                </a:lnTo>
                <a:lnTo>
                  <a:pt x="939" y="797"/>
                </a:lnTo>
                <a:lnTo>
                  <a:pt x="940" y="799"/>
                </a:lnTo>
                <a:lnTo>
                  <a:pt x="943" y="800"/>
                </a:lnTo>
                <a:lnTo>
                  <a:pt x="945" y="802"/>
                </a:lnTo>
                <a:lnTo>
                  <a:pt x="945" y="804"/>
                </a:lnTo>
                <a:lnTo>
                  <a:pt x="943" y="805"/>
                </a:lnTo>
                <a:lnTo>
                  <a:pt x="942" y="807"/>
                </a:lnTo>
                <a:lnTo>
                  <a:pt x="939" y="808"/>
                </a:lnTo>
                <a:lnTo>
                  <a:pt x="935" y="810"/>
                </a:lnTo>
                <a:lnTo>
                  <a:pt x="932" y="810"/>
                </a:lnTo>
                <a:lnTo>
                  <a:pt x="927" y="813"/>
                </a:lnTo>
                <a:lnTo>
                  <a:pt x="923" y="816"/>
                </a:lnTo>
                <a:lnTo>
                  <a:pt x="921" y="818"/>
                </a:lnTo>
                <a:lnTo>
                  <a:pt x="919" y="818"/>
                </a:lnTo>
                <a:lnTo>
                  <a:pt x="916" y="818"/>
                </a:lnTo>
                <a:lnTo>
                  <a:pt x="915" y="818"/>
                </a:lnTo>
                <a:lnTo>
                  <a:pt x="915" y="820"/>
                </a:lnTo>
                <a:lnTo>
                  <a:pt x="913" y="821"/>
                </a:lnTo>
                <a:lnTo>
                  <a:pt x="911" y="823"/>
                </a:lnTo>
                <a:lnTo>
                  <a:pt x="908" y="823"/>
                </a:lnTo>
                <a:lnTo>
                  <a:pt x="907" y="821"/>
                </a:lnTo>
                <a:lnTo>
                  <a:pt x="905" y="823"/>
                </a:lnTo>
                <a:lnTo>
                  <a:pt x="902" y="823"/>
                </a:lnTo>
                <a:lnTo>
                  <a:pt x="902" y="824"/>
                </a:lnTo>
                <a:lnTo>
                  <a:pt x="902" y="826"/>
                </a:lnTo>
                <a:lnTo>
                  <a:pt x="900" y="828"/>
                </a:lnTo>
                <a:lnTo>
                  <a:pt x="899" y="829"/>
                </a:lnTo>
                <a:lnTo>
                  <a:pt x="897" y="829"/>
                </a:lnTo>
                <a:lnTo>
                  <a:pt x="894" y="829"/>
                </a:lnTo>
                <a:lnTo>
                  <a:pt x="892" y="828"/>
                </a:lnTo>
                <a:lnTo>
                  <a:pt x="889" y="828"/>
                </a:lnTo>
                <a:lnTo>
                  <a:pt x="886" y="829"/>
                </a:lnTo>
                <a:lnTo>
                  <a:pt x="883" y="831"/>
                </a:lnTo>
                <a:lnTo>
                  <a:pt x="883" y="832"/>
                </a:lnTo>
                <a:lnTo>
                  <a:pt x="883" y="834"/>
                </a:lnTo>
                <a:lnTo>
                  <a:pt x="881" y="836"/>
                </a:lnTo>
                <a:lnTo>
                  <a:pt x="881" y="837"/>
                </a:lnTo>
                <a:lnTo>
                  <a:pt x="883" y="842"/>
                </a:lnTo>
                <a:lnTo>
                  <a:pt x="886" y="845"/>
                </a:lnTo>
                <a:lnTo>
                  <a:pt x="887" y="847"/>
                </a:lnTo>
                <a:lnTo>
                  <a:pt x="889" y="847"/>
                </a:lnTo>
                <a:lnTo>
                  <a:pt x="891" y="848"/>
                </a:lnTo>
                <a:lnTo>
                  <a:pt x="891" y="852"/>
                </a:lnTo>
                <a:lnTo>
                  <a:pt x="892" y="855"/>
                </a:lnTo>
                <a:lnTo>
                  <a:pt x="892" y="856"/>
                </a:lnTo>
                <a:lnTo>
                  <a:pt x="894" y="860"/>
                </a:lnTo>
                <a:lnTo>
                  <a:pt x="894" y="861"/>
                </a:lnTo>
                <a:lnTo>
                  <a:pt x="894" y="863"/>
                </a:lnTo>
                <a:lnTo>
                  <a:pt x="894" y="864"/>
                </a:lnTo>
                <a:lnTo>
                  <a:pt x="894" y="866"/>
                </a:lnTo>
                <a:lnTo>
                  <a:pt x="895" y="868"/>
                </a:lnTo>
                <a:lnTo>
                  <a:pt x="895" y="869"/>
                </a:lnTo>
                <a:lnTo>
                  <a:pt x="897" y="872"/>
                </a:lnTo>
                <a:lnTo>
                  <a:pt x="895" y="874"/>
                </a:lnTo>
                <a:lnTo>
                  <a:pt x="895" y="875"/>
                </a:lnTo>
                <a:lnTo>
                  <a:pt x="894" y="879"/>
                </a:lnTo>
                <a:lnTo>
                  <a:pt x="892" y="879"/>
                </a:lnTo>
                <a:lnTo>
                  <a:pt x="889" y="882"/>
                </a:lnTo>
                <a:lnTo>
                  <a:pt x="887" y="883"/>
                </a:lnTo>
                <a:lnTo>
                  <a:pt x="886" y="885"/>
                </a:lnTo>
                <a:lnTo>
                  <a:pt x="881" y="888"/>
                </a:lnTo>
                <a:lnTo>
                  <a:pt x="879" y="890"/>
                </a:lnTo>
                <a:lnTo>
                  <a:pt x="878" y="893"/>
                </a:lnTo>
                <a:lnTo>
                  <a:pt x="876" y="893"/>
                </a:lnTo>
                <a:lnTo>
                  <a:pt x="875" y="896"/>
                </a:lnTo>
                <a:lnTo>
                  <a:pt x="871" y="898"/>
                </a:lnTo>
                <a:lnTo>
                  <a:pt x="870" y="898"/>
                </a:lnTo>
                <a:lnTo>
                  <a:pt x="868" y="901"/>
                </a:lnTo>
                <a:lnTo>
                  <a:pt x="867" y="904"/>
                </a:lnTo>
                <a:lnTo>
                  <a:pt x="865" y="904"/>
                </a:lnTo>
                <a:lnTo>
                  <a:pt x="863" y="906"/>
                </a:lnTo>
                <a:lnTo>
                  <a:pt x="862" y="909"/>
                </a:lnTo>
                <a:lnTo>
                  <a:pt x="862" y="911"/>
                </a:lnTo>
                <a:lnTo>
                  <a:pt x="860" y="912"/>
                </a:lnTo>
                <a:lnTo>
                  <a:pt x="859" y="914"/>
                </a:lnTo>
                <a:lnTo>
                  <a:pt x="857" y="917"/>
                </a:lnTo>
                <a:lnTo>
                  <a:pt x="855" y="917"/>
                </a:lnTo>
                <a:lnTo>
                  <a:pt x="852" y="919"/>
                </a:lnTo>
                <a:lnTo>
                  <a:pt x="849" y="919"/>
                </a:lnTo>
                <a:lnTo>
                  <a:pt x="849" y="920"/>
                </a:lnTo>
                <a:lnTo>
                  <a:pt x="846" y="922"/>
                </a:lnTo>
                <a:lnTo>
                  <a:pt x="844" y="923"/>
                </a:lnTo>
                <a:lnTo>
                  <a:pt x="843" y="927"/>
                </a:lnTo>
                <a:lnTo>
                  <a:pt x="840" y="927"/>
                </a:lnTo>
                <a:lnTo>
                  <a:pt x="838" y="928"/>
                </a:lnTo>
                <a:lnTo>
                  <a:pt x="836" y="930"/>
                </a:lnTo>
                <a:lnTo>
                  <a:pt x="835" y="931"/>
                </a:lnTo>
                <a:lnTo>
                  <a:pt x="835" y="933"/>
                </a:lnTo>
                <a:lnTo>
                  <a:pt x="833" y="935"/>
                </a:lnTo>
                <a:lnTo>
                  <a:pt x="830" y="938"/>
                </a:lnTo>
                <a:lnTo>
                  <a:pt x="828" y="939"/>
                </a:lnTo>
                <a:lnTo>
                  <a:pt x="827" y="941"/>
                </a:lnTo>
                <a:lnTo>
                  <a:pt x="825" y="943"/>
                </a:lnTo>
                <a:lnTo>
                  <a:pt x="824" y="944"/>
                </a:lnTo>
                <a:lnTo>
                  <a:pt x="825" y="946"/>
                </a:lnTo>
                <a:lnTo>
                  <a:pt x="827" y="947"/>
                </a:lnTo>
                <a:lnTo>
                  <a:pt x="827" y="951"/>
                </a:lnTo>
                <a:lnTo>
                  <a:pt x="828" y="951"/>
                </a:lnTo>
                <a:lnTo>
                  <a:pt x="827" y="952"/>
                </a:lnTo>
                <a:lnTo>
                  <a:pt x="824" y="952"/>
                </a:lnTo>
                <a:lnTo>
                  <a:pt x="822" y="952"/>
                </a:lnTo>
                <a:lnTo>
                  <a:pt x="822" y="957"/>
                </a:lnTo>
                <a:lnTo>
                  <a:pt x="819" y="957"/>
                </a:lnTo>
                <a:lnTo>
                  <a:pt x="817" y="960"/>
                </a:lnTo>
                <a:lnTo>
                  <a:pt x="816" y="960"/>
                </a:lnTo>
                <a:lnTo>
                  <a:pt x="814" y="962"/>
                </a:lnTo>
                <a:lnTo>
                  <a:pt x="812" y="962"/>
                </a:lnTo>
                <a:lnTo>
                  <a:pt x="811" y="963"/>
                </a:lnTo>
                <a:lnTo>
                  <a:pt x="809" y="962"/>
                </a:lnTo>
                <a:lnTo>
                  <a:pt x="808" y="963"/>
                </a:lnTo>
                <a:lnTo>
                  <a:pt x="808" y="965"/>
                </a:lnTo>
                <a:lnTo>
                  <a:pt x="806" y="967"/>
                </a:lnTo>
                <a:lnTo>
                  <a:pt x="804" y="967"/>
                </a:lnTo>
                <a:lnTo>
                  <a:pt x="801" y="967"/>
                </a:lnTo>
                <a:lnTo>
                  <a:pt x="800" y="967"/>
                </a:lnTo>
                <a:lnTo>
                  <a:pt x="796" y="968"/>
                </a:lnTo>
                <a:lnTo>
                  <a:pt x="795" y="968"/>
                </a:lnTo>
                <a:lnTo>
                  <a:pt x="792" y="970"/>
                </a:lnTo>
                <a:lnTo>
                  <a:pt x="790" y="970"/>
                </a:lnTo>
                <a:lnTo>
                  <a:pt x="788" y="970"/>
                </a:lnTo>
                <a:lnTo>
                  <a:pt x="785" y="970"/>
                </a:lnTo>
                <a:lnTo>
                  <a:pt x="784" y="971"/>
                </a:lnTo>
                <a:lnTo>
                  <a:pt x="782" y="970"/>
                </a:lnTo>
                <a:lnTo>
                  <a:pt x="779" y="971"/>
                </a:lnTo>
                <a:lnTo>
                  <a:pt x="779" y="973"/>
                </a:lnTo>
                <a:lnTo>
                  <a:pt x="777" y="976"/>
                </a:lnTo>
                <a:lnTo>
                  <a:pt x="777" y="978"/>
                </a:lnTo>
                <a:lnTo>
                  <a:pt x="776" y="979"/>
                </a:lnTo>
                <a:lnTo>
                  <a:pt x="774" y="981"/>
                </a:lnTo>
                <a:lnTo>
                  <a:pt x="772" y="981"/>
                </a:lnTo>
                <a:lnTo>
                  <a:pt x="771" y="983"/>
                </a:lnTo>
                <a:lnTo>
                  <a:pt x="769" y="984"/>
                </a:lnTo>
                <a:lnTo>
                  <a:pt x="769" y="986"/>
                </a:lnTo>
                <a:lnTo>
                  <a:pt x="768" y="987"/>
                </a:lnTo>
                <a:lnTo>
                  <a:pt x="768" y="991"/>
                </a:lnTo>
                <a:lnTo>
                  <a:pt x="766" y="992"/>
                </a:lnTo>
                <a:lnTo>
                  <a:pt x="766" y="994"/>
                </a:lnTo>
                <a:lnTo>
                  <a:pt x="768" y="995"/>
                </a:lnTo>
                <a:lnTo>
                  <a:pt x="766" y="997"/>
                </a:lnTo>
                <a:lnTo>
                  <a:pt x="764" y="999"/>
                </a:lnTo>
                <a:lnTo>
                  <a:pt x="763" y="1000"/>
                </a:lnTo>
                <a:lnTo>
                  <a:pt x="763" y="1002"/>
                </a:lnTo>
                <a:lnTo>
                  <a:pt x="761" y="1003"/>
                </a:lnTo>
                <a:lnTo>
                  <a:pt x="760" y="1005"/>
                </a:lnTo>
                <a:lnTo>
                  <a:pt x="760" y="1007"/>
                </a:lnTo>
                <a:lnTo>
                  <a:pt x="758" y="1008"/>
                </a:lnTo>
                <a:lnTo>
                  <a:pt x="756" y="1010"/>
                </a:lnTo>
                <a:lnTo>
                  <a:pt x="756" y="1011"/>
                </a:lnTo>
                <a:lnTo>
                  <a:pt x="755" y="1013"/>
                </a:lnTo>
                <a:lnTo>
                  <a:pt x="753" y="1015"/>
                </a:lnTo>
                <a:lnTo>
                  <a:pt x="753" y="1016"/>
                </a:lnTo>
                <a:lnTo>
                  <a:pt x="750" y="1018"/>
                </a:lnTo>
                <a:lnTo>
                  <a:pt x="750" y="1019"/>
                </a:lnTo>
                <a:lnTo>
                  <a:pt x="750" y="1023"/>
                </a:lnTo>
                <a:lnTo>
                  <a:pt x="750" y="1024"/>
                </a:lnTo>
                <a:lnTo>
                  <a:pt x="750" y="1026"/>
                </a:lnTo>
                <a:lnTo>
                  <a:pt x="748" y="1027"/>
                </a:lnTo>
                <a:lnTo>
                  <a:pt x="747" y="1030"/>
                </a:lnTo>
                <a:lnTo>
                  <a:pt x="742" y="1019"/>
                </a:lnTo>
                <a:lnTo>
                  <a:pt x="732" y="1029"/>
                </a:lnTo>
                <a:lnTo>
                  <a:pt x="731" y="1030"/>
                </a:lnTo>
                <a:lnTo>
                  <a:pt x="721" y="1037"/>
                </a:lnTo>
                <a:lnTo>
                  <a:pt x="700" y="1053"/>
                </a:lnTo>
                <a:lnTo>
                  <a:pt x="697" y="1054"/>
                </a:lnTo>
                <a:lnTo>
                  <a:pt x="688" y="1050"/>
                </a:lnTo>
                <a:lnTo>
                  <a:pt x="676" y="1045"/>
                </a:lnTo>
                <a:lnTo>
                  <a:pt x="664" y="1062"/>
                </a:lnTo>
                <a:lnTo>
                  <a:pt x="654" y="1061"/>
                </a:lnTo>
                <a:lnTo>
                  <a:pt x="648" y="1062"/>
                </a:lnTo>
                <a:lnTo>
                  <a:pt x="648" y="1061"/>
                </a:lnTo>
                <a:lnTo>
                  <a:pt x="648" y="1059"/>
                </a:lnTo>
                <a:lnTo>
                  <a:pt x="649" y="1056"/>
                </a:lnTo>
                <a:lnTo>
                  <a:pt x="649" y="1054"/>
                </a:lnTo>
                <a:lnTo>
                  <a:pt x="651" y="1051"/>
                </a:lnTo>
                <a:lnTo>
                  <a:pt x="651" y="1050"/>
                </a:lnTo>
                <a:lnTo>
                  <a:pt x="649" y="1046"/>
                </a:lnTo>
                <a:lnTo>
                  <a:pt x="648" y="1045"/>
                </a:lnTo>
                <a:lnTo>
                  <a:pt x="648" y="1043"/>
                </a:lnTo>
                <a:lnTo>
                  <a:pt x="648" y="1040"/>
                </a:lnTo>
                <a:lnTo>
                  <a:pt x="648" y="1038"/>
                </a:lnTo>
                <a:lnTo>
                  <a:pt x="646" y="1037"/>
                </a:lnTo>
                <a:lnTo>
                  <a:pt x="646" y="1035"/>
                </a:lnTo>
                <a:lnTo>
                  <a:pt x="648" y="1034"/>
                </a:lnTo>
                <a:lnTo>
                  <a:pt x="649" y="1030"/>
                </a:lnTo>
                <a:lnTo>
                  <a:pt x="649" y="1027"/>
                </a:lnTo>
                <a:lnTo>
                  <a:pt x="649" y="1026"/>
                </a:lnTo>
                <a:lnTo>
                  <a:pt x="651" y="1024"/>
                </a:lnTo>
                <a:lnTo>
                  <a:pt x="651" y="1023"/>
                </a:lnTo>
                <a:lnTo>
                  <a:pt x="651" y="1021"/>
                </a:lnTo>
                <a:lnTo>
                  <a:pt x="652" y="1018"/>
                </a:lnTo>
                <a:lnTo>
                  <a:pt x="652" y="1016"/>
                </a:lnTo>
                <a:lnTo>
                  <a:pt x="654" y="1013"/>
                </a:lnTo>
                <a:lnTo>
                  <a:pt x="654" y="1010"/>
                </a:lnTo>
                <a:lnTo>
                  <a:pt x="656" y="1007"/>
                </a:lnTo>
                <a:lnTo>
                  <a:pt x="656" y="1003"/>
                </a:lnTo>
                <a:lnTo>
                  <a:pt x="657" y="1003"/>
                </a:lnTo>
                <a:lnTo>
                  <a:pt x="657" y="1000"/>
                </a:lnTo>
                <a:lnTo>
                  <a:pt x="659" y="999"/>
                </a:lnTo>
                <a:lnTo>
                  <a:pt x="659" y="995"/>
                </a:lnTo>
                <a:lnTo>
                  <a:pt x="659" y="994"/>
                </a:lnTo>
                <a:lnTo>
                  <a:pt x="659" y="992"/>
                </a:lnTo>
                <a:lnTo>
                  <a:pt x="660" y="991"/>
                </a:lnTo>
                <a:lnTo>
                  <a:pt x="660" y="989"/>
                </a:lnTo>
                <a:lnTo>
                  <a:pt x="660" y="987"/>
                </a:lnTo>
                <a:lnTo>
                  <a:pt x="660" y="986"/>
                </a:lnTo>
                <a:lnTo>
                  <a:pt x="662" y="984"/>
                </a:lnTo>
                <a:lnTo>
                  <a:pt x="662" y="983"/>
                </a:lnTo>
                <a:lnTo>
                  <a:pt x="660" y="981"/>
                </a:lnTo>
                <a:lnTo>
                  <a:pt x="659" y="979"/>
                </a:lnTo>
                <a:lnTo>
                  <a:pt x="657" y="979"/>
                </a:lnTo>
                <a:lnTo>
                  <a:pt x="654" y="979"/>
                </a:lnTo>
                <a:lnTo>
                  <a:pt x="649" y="978"/>
                </a:lnTo>
                <a:lnTo>
                  <a:pt x="648" y="978"/>
                </a:lnTo>
                <a:lnTo>
                  <a:pt x="646" y="976"/>
                </a:lnTo>
                <a:lnTo>
                  <a:pt x="644" y="976"/>
                </a:lnTo>
                <a:lnTo>
                  <a:pt x="641" y="976"/>
                </a:lnTo>
                <a:lnTo>
                  <a:pt x="638" y="975"/>
                </a:lnTo>
                <a:lnTo>
                  <a:pt x="635" y="975"/>
                </a:lnTo>
                <a:lnTo>
                  <a:pt x="632" y="975"/>
                </a:lnTo>
                <a:lnTo>
                  <a:pt x="630" y="973"/>
                </a:lnTo>
                <a:lnTo>
                  <a:pt x="627" y="973"/>
                </a:lnTo>
                <a:lnTo>
                  <a:pt x="624" y="973"/>
                </a:lnTo>
                <a:lnTo>
                  <a:pt x="620" y="973"/>
                </a:lnTo>
                <a:lnTo>
                  <a:pt x="608" y="970"/>
                </a:lnTo>
                <a:lnTo>
                  <a:pt x="606" y="968"/>
                </a:lnTo>
                <a:lnTo>
                  <a:pt x="600" y="967"/>
                </a:lnTo>
                <a:lnTo>
                  <a:pt x="598" y="967"/>
                </a:lnTo>
                <a:lnTo>
                  <a:pt x="593" y="965"/>
                </a:lnTo>
                <a:lnTo>
                  <a:pt x="590" y="963"/>
                </a:lnTo>
                <a:lnTo>
                  <a:pt x="585" y="963"/>
                </a:lnTo>
                <a:lnTo>
                  <a:pt x="584" y="962"/>
                </a:lnTo>
                <a:lnTo>
                  <a:pt x="580" y="960"/>
                </a:lnTo>
                <a:lnTo>
                  <a:pt x="577" y="960"/>
                </a:lnTo>
                <a:lnTo>
                  <a:pt x="577" y="962"/>
                </a:lnTo>
                <a:lnTo>
                  <a:pt x="576" y="963"/>
                </a:lnTo>
                <a:lnTo>
                  <a:pt x="574" y="967"/>
                </a:lnTo>
                <a:lnTo>
                  <a:pt x="572" y="968"/>
                </a:lnTo>
                <a:lnTo>
                  <a:pt x="571" y="970"/>
                </a:lnTo>
                <a:lnTo>
                  <a:pt x="568" y="970"/>
                </a:lnTo>
                <a:lnTo>
                  <a:pt x="566" y="971"/>
                </a:lnTo>
                <a:lnTo>
                  <a:pt x="563" y="973"/>
                </a:lnTo>
                <a:lnTo>
                  <a:pt x="561" y="975"/>
                </a:lnTo>
                <a:lnTo>
                  <a:pt x="563" y="976"/>
                </a:lnTo>
                <a:lnTo>
                  <a:pt x="564" y="978"/>
                </a:lnTo>
                <a:lnTo>
                  <a:pt x="566" y="979"/>
                </a:lnTo>
                <a:lnTo>
                  <a:pt x="566" y="983"/>
                </a:lnTo>
                <a:lnTo>
                  <a:pt x="563" y="987"/>
                </a:lnTo>
                <a:lnTo>
                  <a:pt x="560" y="989"/>
                </a:lnTo>
                <a:lnTo>
                  <a:pt x="558" y="991"/>
                </a:lnTo>
                <a:lnTo>
                  <a:pt x="558" y="992"/>
                </a:lnTo>
                <a:lnTo>
                  <a:pt x="560" y="994"/>
                </a:lnTo>
                <a:lnTo>
                  <a:pt x="558" y="997"/>
                </a:lnTo>
                <a:lnTo>
                  <a:pt x="560" y="997"/>
                </a:lnTo>
                <a:lnTo>
                  <a:pt x="563" y="999"/>
                </a:lnTo>
                <a:lnTo>
                  <a:pt x="563" y="1000"/>
                </a:lnTo>
                <a:lnTo>
                  <a:pt x="564" y="1002"/>
                </a:lnTo>
                <a:lnTo>
                  <a:pt x="563" y="1003"/>
                </a:lnTo>
                <a:lnTo>
                  <a:pt x="561" y="1007"/>
                </a:lnTo>
                <a:lnTo>
                  <a:pt x="561" y="1010"/>
                </a:lnTo>
                <a:lnTo>
                  <a:pt x="548" y="1010"/>
                </a:lnTo>
                <a:lnTo>
                  <a:pt x="534" y="1010"/>
                </a:lnTo>
                <a:lnTo>
                  <a:pt x="534" y="1018"/>
                </a:lnTo>
                <a:lnTo>
                  <a:pt x="532" y="1023"/>
                </a:lnTo>
                <a:lnTo>
                  <a:pt x="532" y="1027"/>
                </a:lnTo>
                <a:lnTo>
                  <a:pt x="532" y="1035"/>
                </a:lnTo>
                <a:lnTo>
                  <a:pt x="532" y="1043"/>
                </a:lnTo>
                <a:lnTo>
                  <a:pt x="531" y="1046"/>
                </a:lnTo>
                <a:lnTo>
                  <a:pt x="528" y="1046"/>
                </a:lnTo>
                <a:lnTo>
                  <a:pt x="536" y="1058"/>
                </a:lnTo>
                <a:lnTo>
                  <a:pt x="528" y="1061"/>
                </a:lnTo>
                <a:lnTo>
                  <a:pt x="539" y="1085"/>
                </a:lnTo>
                <a:lnTo>
                  <a:pt x="544" y="1104"/>
                </a:lnTo>
                <a:lnTo>
                  <a:pt x="544" y="1107"/>
                </a:lnTo>
                <a:lnTo>
                  <a:pt x="525" y="1114"/>
                </a:lnTo>
                <a:lnTo>
                  <a:pt x="523" y="1109"/>
                </a:lnTo>
                <a:lnTo>
                  <a:pt x="521" y="1112"/>
                </a:lnTo>
                <a:lnTo>
                  <a:pt x="515" y="1107"/>
                </a:lnTo>
                <a:lnTo>
                  <a:pt x="515" y="1112"/>
                </a:lnTo>
                <a:lnTo>
                  <a:pt x="501" y="1112"/>
                </a:lnTo>
                <a:lnTo>
                  <a:pt x="497" y="1112"/>
                </a:lnTo>
                <a:lnTo>
                  <a:pt x="496" y="1110"/>
                </a:lnTo>
                <a:lnTo>
                  <a:pt x="489" y="1104"/>
                </a:lnTo>
                <a:lnTo>
                  <a:pt x="488" y="1102"/>
                </a:lnTo>
                <a:lnTo>
                  <a:pt x="481" y="1099"/>
                </a:lnTo>
                <a:lnTo>
                  <a:pt x="480" y="1090"/>
                </a:lnTo>
                <a:lnTo>
                  <a:pt x="478" y="1077"/>
                </a:lnTo>
                <a:lnTo>
                  <a:pt x="478" y="1072"/>
                </a:lnTo>
                <a:lnTo>
                  <a:pt x="464" y="1072"/>
                </a:lnTo>
                <a:lnTo>
                  <a:pt x="464" y="1082"/>
                </a:lnTo>
                <a:lnTo>
                  <a:pt x="464" y="1093"/>
                </a:lnTo>
                <a:lnTo>
                  <a:pt x="456" y="1086"/>
                </a:lnTo>
                <a:lnTo>
                  <a:pt x="449" y="1082"/>
                </a:lnTo>
                <a:lnTo>
                  <a:pt x="448" y="1082"/>
                </a:lnTo>
                <a:lnTo>
                  <a:pt x="432" y="1074"/>
                </a:lnTo>
                <a:lnTo>
                  <a:pt x="425" y="1070"/>
                </a:lnTo>
                <a:lnTo>
                  <a:pt x="419" y="1066"/>
                </a:lnTo>
                <a:lnTo>
                  <a:pt x="417" y="1070"/>
                </a:lnTo>
                <a:lnTo>
                  <a:pt x="416" y="1072"/>
                </a:lnTo>
                <a:lnTo>
                  <a:pt x="406" y="1069"/>
                </a:lnTo>
                <a:lnTo>
                  <a:pt x="390" y="1061"/>
                </a:lnTo>
                <a:lnTo>
                  <a:pt x="382" y="1051"/>
                </a:lnTo>
                <a:lnTo>
                  <a:pt x="381" y="1050"/>
                </a:lnTo>
                <a:lnTo>
                  <a:pt x="374" y="1042"/>
                </a:lnTo>
                <a:lnTo>
                  <a:pt x="389" y="1018"/>
                </a:lnTo>
                <a:lnTo>
                  <a:pt x="371" y="1016"/>
                </a:lnTo>
                <a:lnTo>
                  <a:pt x="366" y="1016"/>
                </a:lnTo>
                <a:lnTo>
                  <a:pt x="358" y="1015"/>
                </a:lnTo>
                <a:lnTo>
                  <a:pt x="349" y="1016"/>
                </a:lnTo>
                <a:lnTo>
                  <a:pt x="339" y="1019"/>
                </a:lnTo>
                <a:lnTo>
                  <a:pt x="315" y="1015"/>
                </a:lnTo>
                <a:lnTo>
                  <a:pt x="297" y="1015"/>
                </a:lnTo>
                <a:lnTo>
                  <a:pt x="297" y="1000"/>
                </a:lnTo>
                <a:lnTo>
                  <a:pt x="297" y="997"/>
                </a:lnTo>
                <a:lnTo>
                  <a:pt x="299" y="989"/>
                </a:lnTo>
                <a:lnTo>
                  <a:pt x="302" y="975"/>
                </a:lnTo>
                <a:lnTo>
                  <a:pt x="301" y="967"/>
                </a:lnTo>
                <a:lnTo>
                  <a:pt x="301" y="963"/>
                </a:lnTo>
                <a:lnTo>
                  <a:pt x="304" y="957"/>
                </a:lnTo>
                <a:lnTo>
                  <a:pt x="304" y="951"/>
                </a:lnTo>
                <a:lnTo>
                  <a:pt x="305" y="949"/>
                </a:lnTo>
                <a:lnTo>
                  <a:pt x="307" y="938"/>
                </a:lnTo>
                <a:lnTo>
                  <a:pt x="304" y="922"/>
                </a:lnTo>
                <a:lnTo>
                  <a:pt x="302" y="919"/>
                </a:lnTo>
                <a:lnTo>
                  <a:pt x="301" y="915"/>
                </a:lnTo>
                <a:lnTo>
                  <a:pt x="307" y="901"/>
                </a:lnTo>
                <a:lnTo>
                  <a:pt x="312" y="888"/>
                </a:lnTo>
                <a:lnTo>
                  <a:pt x="315" y="883"/>
                </a:lnTo>
                <a:lnTo>
                  <a:pt x="321" y="871"/>
                </a:lnTo>
                <a:lnTo>
                  <a:pt x="326" y="856"/>
                </a:lnTo>
                <a:lnTo>
                  <a:pt x="328" y="852"/>
                </a:lnTo>
                <a:lnTo>
                  <a:pt x="325" y="850"/>
                </a:lnTo>
                <a:lnTo>
                  <a:pt x="320" y="848"/>
                </a:lnTo>
                <a:lnTo>
                  <a:pt x="329" y="842"/>
                </a:lnTo>
                <a:lnTo>
                  <a:pt x="334" y="839"/>
                </a:lnTo>
                <a:lnTo>
                  <a:pt x="342" y="826"/>
                </a:lnTo>
                <a:lnTo>
                  <a:pt x="353" y="807"/>
                </a:lnTo>
                <a:lnTo>
                  <a:pt x="355" y="796"/>
                </a:lnTo>
                <a:lnTo>
                  <a:pt x="361" y="768"/>
                </a:lnTo>
                <a:lnTo>
                  <a:pt x="361" y="767"/>
                </a:lnTo>
                <a:lnTo>
                  <a:pt x="363" y="757"/>
                </a:lnTo>
                <a:lnTo>
                  <a:pt x="353" y="754"/>
                </a:lnTo>
                <a:lnTo>
                  <a:pt x="339" y="751"/>
                </a:lnTo>
                <a:lnTo>
                  <a:pt x="328" y="757"/>
                </a:lnTo>
                <a:lnTo>
                  <a:pt x="325" y="749"/>
                </a:lnTo>
                <a:lnTo>
                  <a:pt x="325" y="744"/>
                </a:lnTo>
                <a:lnTo>
                  <a:pt x="312" y="749"/>
                </a:lnTo>
                <a:lnTo>
                  <a:pt x="310" y="740"/>
                </a:lnTo>
                <a:lnTo>
                  <a:pt x="309" y="738"/>
                </a:lnTo>
                <a:lnTo>
                  <a:pt x="307" y="738"/>
                </a:lnTo>
                <a:lnTo>
                  <a:pt x="305" y="740"/>
                </a:lnTo>
                <a:lnTo>
                  <a:pt x="304" y="740"/>
                </a:lnTo>
                <a:lnTo>
                  <a:pt x="301" y="740"/>
                </a:lnTo>
                <a:lnTo>
                  <a:pt x="299" y="741"/>
                </a:lnTo>
                <a:lnTo>
                  <a:pt x="296" y="740"/>
                </a:lnTo>
                <a:lnTo>
                  <a:pt x="294" y="740"/>
                </a:lnTo>
                <a:lnTo>
                  <a:pt x="293" y="741"/>
                </a:lnTo>
                <a:lnTo>
                  <a:pt x="291" y="741"/>
                </a:lnTo>
                <a:lnTo>
                  <a:pt x="281" y="748"/>
                </a:lnTo>
                <a:lnTo>
                  <a:pt x="278" y="752"/>
                </a:lnTo>
                <a:lnTo>
                  <a:pt x="264" y="752"/>
                </a:lnTo>
                <a:lnTo>
                  <a:pt x="262" y="751"/>
                </a:lnTo>
                <a:lnTo>
                  <a:pt x="262" y="749"/>
                </a:lnTo>
                <a:lnTo>
                  <a:pt x="262" y="748"/>
                </a:lnTo>
                <a:lnTo>
                  <a:pt x="262" y="746"/>
                </a:lnTo>
                <a:lnTo>
                  <a:pt x="262" y="744"/>
                </a:lnTo>
                <a:lnTo>
                  <a:pt x="262" y="743"/>
                </a:lnTo>
                <a:lnTo>
                  <a:pt x="261" y="741"/>
                </a:lnTo>
                <a:lnTo>
                  <a:pt x="261" y="740"/>
                </a:lnTo>
                <a:lnTo>
                  <a:pt x="261" y="736"/>
                </a:lnTo>
                <a:lnTo>
                  <a:pt x="257" y="732"/>
                </a:lnTo>
                <a:lnTo>
                  <a:pt x="259" y="730"/>
                </a:lnTo>
                <a:lnTo>
                  <a:pt x="259" y="727"/>
                </a:lnTo>
                <a:lnTo>
                  <a:pt x="259" y="725"/>
                </a:lnTo>
                <a:lnTo>
                  <a:pt x="257" y="724"/>
                </a:lnTo>
                <a:lnTo>
                  <a:pt x="259" y="722"/>
                </a:lnTo>
                <a:lnTo>
                  <a:pt x="259" y="720"/>
                </a:lnTo>
                <a:lnTo>
                  <a:pt x="261" y="719"/>
                </a:lnTo>
                <a:lnTo>
                  <a:pt x="262" y="717"/>
                </a:lnTo>
                <a:lnTo>
                  <a:pt x="265" y="717"/>
                </a:lnTo>
                <a:lnTo>
                  <a:pt x="265" y="716"/>
                </a:lnTo>
                <a:lnTo>
                  <a:pt x="265" y="714"/>
                </a:lnTo>
                <a:lnTo>
                  <a:pt x="264" y="713"/>
                </a:lnTo>
                <a:lnTo>
                  <a:pt x="264" y="711"/>
                </a:lnTo>
                <a:lnTo>
                  <a:pt x="262" y="711"/>
                </a:lnTo>
                <a:lnTo>
                  <a:pt x="257" y="708"/>
                </a:lnTo>
                <a:lnTo>
                  <a:pt x="256" y="708"/>
                </a:lnTo>
                <a:lnTo>
                  <a:pt x="254" y="706"/>
                </a:lnTo>
                <a:lnTo>
                  <a:pt x="256" y="705"/>
                </a:lnTo>
                <a:lnTo>
                  <a:pt x="253" y="703"/>
                </a:lnTo>
                <a:lnTo>
                  <a:pt x="253" y="701"/>
                </a:lnTo>
                <a:lnTo>
                  <a:pt x="253" y="700"/>
                </a:lnTo>
                <a:lnTo>
                  <a:pt x="253" y="697"/>
                </a:lnTo>
                <a:lnTo>
                  <a:pt x="253" y="695"/>
                </a:lnTo>
                <a:lnTo>
                  <a:pt x="251" y="693"/>
                </a:lnTo>
                <a:lnTo>
                  <a:pt x="249" y="692"/>
                </a:lnTo>
                <a:lnTo>
                  <a:pt x="249" y="690"/>
                </a:lnTo>
                <a:lnTo>
                  <a:pt x="249" y="687"/>
                </a:lnTo>
                <a:lnTo>
                  <a:pt x="249" y="685"/>
                </a:lnTo>
                <a:lnTo>
                  <a:pt x="248" y="684"/>
                </a:lnTo>
                <a:lnTo>
                  <a:pt x="249" y="682"/>
                </a:lnTo>
                <a:lnTo>
                  <a:pt x="251" y="679"/>
                </a:lnTo>
                <a:lnTo>
                  <a:pt x="251" y="676"/>
                </a:lnTo>
                <a:lnTo>
                  <a:pt x="251" y="674"/>
                </a:lnTo>
                <a:lnTo>
                  <a:pt x="251" y="673"/>
                </a:lnTo>
                <a:lnTo>
                  <a:pt x="251" y="671"/>
                </a:lnTo>
                <a:lnTo>
                  <a:pt x="251" y="668"/>
                </a:lnTo>
                <a:lnTo>
                  <a:pt x="251" y="666"/>
                </a:lnTo>
                <a:lnTo>
                  <a:pt x="251" y="663"/>
                </a:lnTo>
                <a:lnTo>
                  <a:pt x="251" y="661"/>
                </a:lnTo>
                <a:lnTo>
                  <a:pt x="248" y="657"/>
                </a:lnTo>
                <a:lnTo>
                  <a:pt x="249" y="655"/>
                </a:lnTo>
                <a:lnTo>
                  <a:pt x="249" y="653"/>
                </a:lnTo>
                <a:lnTo>
                  <a:pt x="249" y="652"/>
                </a:lnTo>
                <a:lnTo>
                  <a:pt x="251" y="649"/>
                </a:lnTo>
                <a:lnTo>
                  <a:pt x="249" y="645"/>
                </a:lnTo>
                <a:lnTo>
                  <a:pt x="248" y="645"/>
                </a:lnTo>
                <a:lnTo>
                  <a:pt x="246" y="644"/>
                </a:lnTo>
                <a:lnTo>
                  <a:pt x="243" y="642"/>
                </a:lnTo>
                <a:lnTo>
                  <a:pt x="243" y="639"/>
                </a:lnTo>
                <a:lnTo>
                  <a:pt x="240" y="637"/>
                </a:lnTo>
                <a:lnTo>
                  <a:pt x="241" y="636"/>
                </a:lnTo>
                <a:lnTo>
                  <a:pt x="241" y="634"/>
                </a:lnTo>
                <a:lnTo>
                  <a:pt x="240" y="631"/>
                </a:lnTo>
                <a:lnTo>
                  <a:pt x="240" y="629"/>
                </a:lnTo>
                <a:lnTo>
                  <a:pt x="240" y="628"/>
                </a:lnTo>
                <a:lnTo>
                  <a:pt x="237" y="628"/>
                </a:lnTo>
                <a:lnTo>
                  <a:pt x="237" y="623"/>
                </a:lnTo>
                <a:lnTo>
                  <a:pt x="235" y="623"/>
                </a:lnTo>
                <a:lnTo>
                  <a:pt x="232" y="621"/>
                </a:lnTo>
                <a:lnTo>
                  <a:pt x="232" y="618"/>
                </a:lnTo>
                <a:lnTo>
                  <a:pt x="230" y="617"/>
                </a:lnTo>
                <a:lnTo>
                  <a:pt x="230" y="615"/>
                </a:lnTo>
                <a:lnTo>
                  <a:pt x="232" y="613"/>
                </a:lnTo>
                <a:lnTo>
                  <a:pt x="233" y="613"/>
                </a:lnTo>
                <a:lnTo>
                  <a:pt x="233" y="612"/>
                </a:lnTo>
                <a:lnTo>
                  <a:pt x="235" y="610"/>
                </a:lnTo>
                <a:lnTo>
                  <a:pt x="237" y="607"/>
                </a:lnTo>
                <a:lnTo>
                  <a:pt x="238" y="607"/>
                </a:lnTo>
                <a:lnTo>
                  <a:pt x="240" y="605"/>
                </a:lnTo>
                <a:lnTo>
                  <a:pt x="241" y="602"/>
                </a:lnTo>
                <a:lnTo>
                  <a:pt x="243" y="601"/>
                </a:lnTo>
                <a:lnTo>
                  <a:pt x="243" y="599"/>
                </a:lnTo>
                <a:lnTo>
                  <a:pt x="243" y="597"/>
                </a:lnTo>
                <a:lnTo>
                  <a:pt x="245" y="596"/>
                </a:lnTo>
                <a:lnTo>
                  <a:pt x="246" y="594"/>
                </a:lnTo>
                <a:lnTo>
                  <a:pt x="248" y="591"/>
                </a:lnTo>
                <a:lnTo>
                  <a:pt x="249" y="589"/>
                </a:lnTo>
                <a:lnTo>
                  <a:pt x="248" y="588"/>
                </a:lnTo>
                <a:lnTo>
                  <a:pt x="248" y="586"/>
                </a:lnTo>
                <a:lnTo>
                  <a:pt x="249" y="585"/>
                </a:lnTo>
                <a:lnTo>
                  <a:pt x="253" y="583"/>
                </a:lnTo>
                <a:lnTo>
                  <a:pt x="253" y="581"/>
                </a:lnTo>
                <a:lnTo>
                  <a:pt x="249" y="581"/>
                </a:lnTo>
                <a:lnTo>
                  <a:pt x="248" y="580"/>
                </a:lnTo>
                <a:lnTo>
                  <a:pt x="248" y="575"/>
                </a:lnTo>
                <a:lnTo>
                  <a:pt x="248" y="572"/>
                </a:lnTo>
                <a:lnTo>
                  <a:pt x="246" y="570"/>
                </a:lnTo>
                <a:lnTo>
                  <a:pt x="246" y="569"/>
                </a:lnTo>
                <a:lnTo>
                  <a:pt x="245" y="567"/>
                </a:lnTo>
                <a:lnTo>
                  <a:pt x="243" y="565"/>
                </a:lnTo>
                <a:lnTo>
                  <a:pt x="245" y="562"/>
                </a:lnTo>
                <a:lnTo>
                  <a:pt x="245" y="561"/>
                </a:lnTo>
                <a:lnTo>
                  <a:pt x="246" y="558"/>
                </a:lnTo>
                <a:lnTo>
                  <a:pt x="243" y="558"/>
                </a:lnTo>
                <a:lnTo>
                  <a:pt x="241" y="558"/>
                </a:lnTo>
                <a:lnTo>
                  <a:pt x="238" y="559"/>
                </a:lnTo>
                <a:lnTo>
                  <a:pt x="238" y="558"/>
                </a:lnTo>
                <a:lnTo>
                  <a:pt x="238" y="556"/>
                </a:lnTo>
                <a:lnTo>
                  <a:pt x="237" y="554"/>
                </a:lnTo>
                <a:lnTo>
                  <a:pt x="235" y="554"/>
                </a:lnTo>
                <a:lnTo>
                  <a:pt x="233" y="554"/>
                </a:lnTo>
                <a:lnTo>
                  <a:pt x="232" y="554"/>
                </a:lnTo>
                <a:lnTo>
                  <a:pt x="229" y="554"/>
                </a:lnTo>
                <a:lnTo>
                  <a:pt x="227" y="553"/>
                </a:lnTo>
                <a:lnTo>
                  <a:pt x="225" y="553"/>
                </a:lnTo>
                <a:lnTo>
                  <a:pt x="224" y="553"/>
                </a:lnTo>
                <a:lnTo>
                  <a:pt x="221" y="551"/>
                </a:lnTo>
                <a:lnTo>
                  <a:pt x="219" y="551"/>
                </a:lnTo>
                <a:lnTo>
                  <a:pt x="217" y="551"/>
                </a:lnTo>
                <a:lnTo>
                  <a:pt x="216" y="550"/>
                </a:lnTo>
                <a:lnTo>
                  <a:pt x="214" y="548"/>
                </a:lnTo>
                <a:lnTo>
                  <a:pt x="211" y="548"/>
                </a:lnTo>
                <a:lnTo>
                  <a:pt x="210" y="546"/>
                </a:lnTo>
                <a:lnTo>
                  <a:pt x="208" y="546"/>
                </a:lnTo>
                <a:lnTo>
                  <a:pt x="206" y="545"/>
                </a:lnTo>
                <a:lnTo>
                  <a:pt x="205" y="545"/>
                </a:lnTo>
                <a:lnTo>
                  <a:pt x="202" y="543"/>
                </a:lnTo>
                <a:lnTo>
                  <a:pt x="200" y="543"/>
                </a:lnTo>
                <a:lnTo>
                  <a:pt x="197" y="543"/>
                </a:lnTo>
                <a:lnTo>
                  <a:pt x="197" y="542"/>
                </a:lnTo>
                <a:lnTo>
                  <a:pt x="195" y="540"/>
                </a:lnTo>
                <a:lnTo>
                  <a:pt x="194" y="538"/>
                </a:lnTo>
                <a:lnTo>
                  <a:pt x="192" y="540"/>
                </a:lnTo>
                <a:lnTo>
                  <a:pt x="189" y="540"/>
                </a:lnTo>
                <a:lnTo>
                  <a:pt x="187" y="540"/>
                </a:lnTo>
                <a:lnTo>
                  <a:pt x="186" y="538"/>
                </a:lnTo>
                <a:lnTo>
                  <a:pt x="186" y="535"/>
                </a:lnTo>
                <a:lnTo>
                  <a:pt x="184" y="532"/>
                </a:lnTo>
                <a:lnTo>
                  <a:pt x="184" y="530"/>
                </a:lnTo>
                <a:lnTo>
                  <a:pt x="182" y="529"/>
                </a:lnTo>
                <a:lnTo>
                  <a:pt x="182" y="527"/>
                </a:lnTo>
                <a:lnTo>
                  <a:pt x="181" y="526"/>
                </a:lnTo>
                <a:lnTo>
                  <a:pt x="179" y="524"/>
                </a:lnTo>
                <a:lnTo>
                  <a:pt x="178" y="522"/>
                </a:lnTo>
                <a:lnTo>
                  <a:pt x="176" y="521"/>
                </a:lnTo>
                <a:lnTo>
                  <a:pt x="174" y="519"/>
                </a:lnTo>
                <a:lnTo>
                  <a:pt x="173" y="518"/>
                </a:lnTo>
                <a:lnTo>
                  <a:pt x="173" y="514"/>
                </a:lnTo>
                <a:lnTo>
                  <a:pt x="173" y="513"/>
                </a:lnTo>
                <a:lnTo>
                  <a:pt x="171" y="511"/>
                </a:lnTo>
                <a:lnTo>
                  <a:pt x="173" y="510"/>
                </a:lnTo>
                <a:lnTo>
                  <a:pt x="173" y="508"/>
                </a:lnTo>
                <a:lnTo>
                  <a:pt x="173" y="506"/>
                </a:lnTo>
                <a:lnTo>
                  <a:pt x="174" y="505"/>
                </a:lnTo>
                <a:lnTo>
                  <a:pt x="174" y="502"/>
                </a:lnTo>
                <a:lnTo>
                  <a:pt x="174" y="500"/>
                </a:lnTo>
                <a:lnTo>
                  <a:pt x="178" y="498"/>
                </a:lnTo>
                <a:lnTo>
                  <a:pt x="178" y="497"/>
                </a:lnTo>
                <a:lnTo>
                  <a:pt x="176" y="495"/>
                </a:lnTo>
                <a:lnTo>
                  <a:pt x="176" y="492"/>
                </a:lnTo>
                <a:lnTo>
                  <a:pt x="176" y="490"/>
                </a:lnTo>
                <a:lnTo>
                  <a:pt x="178" y="489"/>
                </a:lnTo>
                <a:lnTo>
                  <a:pt x="179" y="487"/>
                </a:lnTo>
                <a:lnTo>
                  <a:pt x="179" y="484"/>
                </a:lnTo>
                <a:lnTo>
                  <a:pt x="181" y="482"/>
                </a:lnTo>
                <a:lnTo>
                  <a:pt x="181" y="481"/>
                </a:lnTo>
                <a:lnTo>
                  <a:pt x="179" y="479"/>
                </a:lnTo>
                <a:lnTo>
                  <a:pt x="181" y="478"/>
                </a:lnTo>
                <a:lnTo>
                  <a:pt x="184" y="476"/>
                </a:lnTo>
                <a:lnTo>
                  <a:pt x="182" y="474"/>
                </a:lnTo>
                <a:lnTo>
                  <a:pt x="184" y="473"/>
                </a:lnTo>
                <a:lnTo>
                  <a:pt x="187" y="471"/>
                </a:lnTo>
                <a:lnTo>
                  <a:pt x="189" y="470"/>
                </a:lnTo>
                <a:lnTo>
                  <a:pt x="189" y="468"/>
                </a:lnTo>
                <a:lnTo>
                  <a:pt x="189" y="466"/>
                </a:lnTo>
                <a:lnTo>
                  <a:pt x="189" y="463"/>
                </a:lnTo>
                <a:lnTo>
                  <a:pt x="189" y="462"/>
                </a:lnTo>
                <a:lnTo>
                  <a:pt x="189" y="460"/>
                </a:lnTo>
                <a:lnTo>
                  <a:pt x="189" y="458"/>
                </a:lnTo>
                <a:lnTo>
                  <a:pt x="189" y="457"/>
                </a:lnTo>
                <a:lnTo>
                  <a:pt x="189" y="455"/>
                </a:lnTo>
                <a:lnTo>
                  <a:pt x="189" y="454"/>
                </a:lnTo>
                <a:lnTo>
                  <a:pt x="190" y="452"/>
                </a:lnTo>
                <a:lnTo>
                  <a:pt x="190" y="450"/>
                </a:lnTo>
                <a:lnTo>
                  <a:pt x="190" y="446"/>
                </a:lnTo>
                <a:lnTo>
                  <a:pt x="192" y="444"/>
                </a:lnTo>
                <a:lnTo>
                  <a:pt x="194" y="442"/>
                </a:lnTo>
                <a:lnTo>
                  <a:pt x="194" y="441"/>
                </a:lnTo>
                <a:lnTo>
                  <a:pt x="194" y="439"/>
                </a:lnTo>
                <a:lnTo>
                  <a:pt x="194" y="438"/>
                </a:lnTo>
                <a:lnTo>
                  <a:pt x="194" y="434"/>
                </a:lnTo>
                <a:lnTo>
                  <a:pt x="190" y="433"/>
                </a:lnTo>
                <a:lnTo>
                  <a:pt x="189" y="430"/>
                </a:lnTo>
                <a:lnTo>
                  <a:pt x="192" y="428"/>
                </a:lnTo>
                <a:lnTo>
                  <a:pt x="195" y="426"/>
                </a:lnTo>
                <a:lnTo>
                  <a:pt x="195" y="425"/>
                </a:lnTo>
                <a:lnTo>
                  <a:pt x="197" y="423"/>
                </a:lnTo>
                <a:lnTo>
                  <a:pt x="198" y="422"/>
                </a:lnTo>
                <a:lnTo>
                  <a:pt x="198" y="420"/>
                </a:lnTo>
                <a:lnTo>
                  <a:pt x="202" y="417"/>
                </a:lnTo>
                <a:lnTo>
                  <a:pt x="203" y="415"/>
                </a:lnTo>
                <a:lnTo>
                  <a:pt x="203" y="414"/>
                </a:lnTo>
                <a:lnTo>
                  <a:pt x="205" y="410"/>
                </a:lnTo>
                <a:lnTo>
                  <a:pt x="205" y="409"/>
                </a:lnTo>
                <a:lnTo>
                  <a:pt x="206" y="406"/>
                </a:lnTo>
                <a:lnTo>
                  <a:pt x="205" y="404"/>
                </a:lnTo>
                <a:lnTo>
                  <a:pt x="203" y="403"/>
                </a:lnTo>
                <a:lnTo>
                  <a:pt x="202" y="403"/>
                </a:lnTo>
                <a:lnTo>
                  <a:pt x="202" y="399"/>
                </a:lnTo>
                <a:lnTo>
                  <a:pt x="200" y="396"/>
                </a:lnTo>
                <a:lnTo>
                  <a:pt x="200" y="395"/>
                </a:lnTo>
                <a:lnTo>
                  <a:pt x="198" y="393"/>
                </a:lnTo>
                <a:lnTo>
                  <a:pt x="198" y="391"/>
                </a:lnTo>
                <a:lnTo>
                  <a:pt x="197" y="388"/>
                </a:lnTo>
                <a:lnTo>
                  <a:pt x="195" y="387"/>
                </a:lnTo>
                <a:lnTo>
                  <a:pt x="197" y="383"/>
                </a:lnTo>
                <a:lnTo>
                  <a:pt x="197" y="382"/>
                </a:lnTo>
                <a:lnTo>
                  <a:pt x="197" y="379"/>
                </a:lnTo>
                <a:lnTo>
                  <a:pt x="195" y="379"/>
                </a:lnTo>
                <a:lnTo>
                  <a:pt x="192" y="377"/>
                </a:lnTo>
                <a:lnTo>
                  <a:pt x="190" y="377"/>
                </a:lnTo>
                <a:lnTo>
                  <a:pt x="184" y="377"/>
                </a:lnTo>
                <a:lnTo>
                  <a:pt x="181" y="377"/>
                </a:lnTo>
                <a:lnTo>
                  <a:pt x="178" y="377"/>
                </a:lnTo>
                <a:lnTo>
                  <a:pt x="176" y="377"/>
                </a:lnTo>
                <a:lnTo>
                  <a:pt x="173" y="375"/>
                </a:lnTo>
                <a:lnTo>
                  <a:pt x="171" y="377"/>
                </a:lnTo>
                <a:lnTo>
                  <a:pt x="166" y="379"/>
                </a:lnTo>
                <a:lnTo>
                  <a:pt x="165" y="379"/>
                </a:lnTo>
                <a:lnTo>
                  <a:pt x="158" y="377"/>
                </a:lnTo>
                <a:lnTo>
                  <a:pt x="157" y="375"/>
                </a:lnTo>
                <a:lnTo>
                  <a:pt x="154" y="375"/>
                </a:lnTo>
                <a:lnTo>
                  <a:pt x="149" y="377"/>
                </a:lnTo>
                <a:lnTo>
                  <a:pt x="147" y="377"/>
                </a:lnTo>
                <a:lnTo>
                  <a:pt x="146" y="375"/>
                </a:lnTo>
                <a:lnTo>
                  <a:pt x="142" y="375"/>
                </a:lnTo>
                <a:lnTo>
                  <a:pt x="142" y="372"/>
                </a:lnTo>
                <a:lnTo>
                  <a:pt x="142" y="371"/>
                </a:lnTo>
                <a:lnTo>
                  <a:pt x="142" y="369"/>
                </a:lnTo>
                <a:lnTo>
                  <a:pt x="141" y="367"/>
                </a:lnTo>
                <a:lnTo>
                  <a:pt x="139" y="366"/>
                </a:lnTo>
                <a:lnTo>
                  <a:pt x="136" y="366"/>
                </a:lnTo>
                <a:lnTo>
                  <a:pt x="134" y="363"/>
                </a:lnTo>
                <a:lnTo>
                  <a:pt x="134" y="356"/>
                </a:lnTo>
                <a:lnTo>
                  <a:pt x="134" y="353"/>
                </a:lnTo>
                <a:lnTo>
                  <a:pt x="133" y="347"/>
                </a:lnTo>
                <a:lnTo>
                  <a:pt x="130" y="345"/>
                </a:lnTo>
                <a:lnTo>
                  <a:pt x="126" y="343"/>
                </a:lnTo>
                <a:lnTo>
                  <a:pt x="122" y="342"/>
                </a:lnTo>
                <a:lnTo>
                  <a:pt x="118" y="342"/>
                </a:lnTo>
                <a:lnTo>
                  <a:pt x="117" y="342"/>
                </a:lnTo>
                <a:lnTo>
                  <a:pt x="112" y="343"/>
                </a:lnTo>
                <a:lnTo>
                  <a:pt x="110" y="345"/>
                </a:lnTo>
                <a:lnTo>
                  <a:pt x="109" y="345"/>
                </a:lnTo>
                <a:lnTo>
                  <a:pt x="106" y="343"/>
                </a:lnTo>
                <a:lnTo>
                  <a:pt x="104" y="342"/>
                </a:lnTo>
                <a:lnTo>
                  <a:pt x="101" y="339"/>
                </a:lnTo>
                <a:lnTo>
                  <a:pt x="99" y="339"/>
                </a:lnTo>
                <a:lnTo>
                  <a:pt x="94" y="340"/>
                </a:lnTo>
                <a:lnTo>
                  <a:pt x="93" y="340"/>
                </a:lnTo>
                <a:lnTo>
                  <a:pt x="90" y="340"/>
                </a:lnTo>
                <a:lnTo>
                  <a:pt x="85" y="345"/>
                </a:lnTo>
                <a:lnTo>
                  <a:pt x="85" y="348"/>
                </a:lnTo>
                <a:lnTo>
                  <a:pt x="85" y="351"/>
                </a:lnTo>
                <a:lnTo>
                  <a:pt x="85" y="355"/>
                </a:lnTo>
                <a:lnTo>
                  <a:pt x="85" y="358"/>
                </a:lnTo>
                <a:lnTo>
                  <a:pt x="86" y="361"/>
                </a:lnTo>
                <a:lnTo>
                  <a:pt x="88" y="361"/>
                </a:lnTo>
                <a:lnTo>
                  <a:pt x="88" y="363"/>
                </a:lnTo>
                <a:lnTo>
                  <a:pt x="85" y="364"/>
                </a:lnTo>
                <a:lnTo>
                  <a:pt x="85" y="366"/>
                </a:lnTo>
                <a:lnTo>
                  <a:pt x="85" y="367"/>
                </a:lnTo>
                <a:lnTo>
                  <a:pt x="85" y="369"/>
                </a:lnTo>
                <a:lnTo>
                  <a:pt x="86" y="371"/>
                </a:lnTo>
                <a:lnTo>
                  <a:pt x="86" y="372"/>
                </a:lnTo>
                <a:lnTo>
                  <a:pt x="85" y="377"/>
                </a:lnTo>
                <a:lnTo>
                  <a:pt x="82" y="382"/>
                </a:lnTo>
                <a:lnTo>
                  <a:pt x="80" y="383"/>
                </a:lnTo>
                <a:lnTo>
                  <a:pt x="78" y="383"/>
                </a:lnTo>
                <a:lnTo>
                  <a:pt x="74" y="385"/>
                </a:lnTo>
                <a:lnTo>
                  <a:pt x="72" y="385"/>
                </a:lnTo>
                <a:lnTo>
                  <a:pt x="70" y="385"/>
                </a:lnTo>
                <a:lnTo>
                  <a:pt x="69" y="385"/>
                </a:lnTo>
                <a:lnTo>
                  <a:pt x="67" y="385"/>
                </a:lnTo>
                <a:lnTo>
                  <a:pt x="64" y="387"/>
                </a:lnTo>
                <a:lnTo>
                  <a:pt x="62" y="387"/>
                </a:lnTo>
                <a:lnTo>
                  <a:pt x="59" y="388"/>
                </a:lnTo>
                <a:lnTo>
                  <a:pt x="58" y="388"/>
                </a:lnTo>
                <a:lnTo>
                  <a:pt x="56" y="390"/>
                </a:lnTo>
                <a:lnTo>
                  <a:pt x="53" y="393"/>
                </a:lnTo>
                <a:lnTo>
                  <a:pt x="51" y="393"/>
                </a:lnTo>
                <a:lnTo>
                  <a:pt x="48" y="393"/>
                </a:lnTo>
                <a:lnTo>
                  <a:pt x="45" y="393"/>
                </a:lnTo>
                <a:lnTo>
                  <a:pt x="43" y="395"/>
                </a:lnTo>
                <a:lnTo>
                  <a:pt x="40" y="395"/>
                </a:lnTo>
                <a:lnTo>
                  <a:pt x="37" y="395"/>
                </a:lnTo>
                <a:lnTo>
                  <a:pt x="35" y="396"/>
                </a:lnTo>
                <a:lnTo>
                  <a:pt x="30" y="396"/>
                </a:lnTo>
                <a:lnTo>
                  <a:pt x="29" y="396"/>
                </a:lnTo>
                <a:lnTo>
                  <a:pt x="26" y="396"/>
                </a:lnTo>
                <a:lnTo>
                  <a:pt x="24" y="396"/>
                </a:lnTo>
                <a:lnTo>
                  <a:pt x="22" y="398"/>
                </a:lnTo>
                <a:lnTo>
                  <a:pt x="21" y="399"/>
                </a:lnTo>
                <a:lnTo>
                  <a:pt x="19" y="403"/>
                </a:lnTo>
                <a:lnTo>
                  <a:pt x="18" y="404"/>
                </a:lnTo>
                <a:lnTo>
                  <a:pt x="19" y="406"/>
                </a:lnTo>
                <a:lnTo>
                  <a:pt x="21" y="409"/>
                </a:lnTo>
                <a:lnTo>
                  <a:pt x="19" y="412"/>
                </a:lnTo>
                <a:lnTo>
                  <a:pt x="18" y="412"/>
                </a:lnTo>
                <a:lnTo>
                  <a:pt x="16" y="410"/>
                </a:lnTo>
                <a:lnTo>
                  <a:pt x="14" y="410"/>
                </a:lnTo>
                <a:lnTo>
                  <a:pt x="11" y="409"/>
                </a:lnTo>
                <a:lnTo>
                  <a:pt x="10" y="407"/>
                </a:lnTo>
                <a:lnTo>
                  <a:pt x="6" y="407"/>
                </a:lnTo>
                <a:lnTo>
                  <a:pt x="5" y="406"/>
                </a:lnTo>
                <a:lnTo>
                  <a:pt x="3" y="404"/>
                </a:lnTo>
                <a:lnTo>
                  <a:pt x="2" y="403"/>
                </a:lnTo>
                <a:lnTo>
                  <a:pt x="3" y="399"/>
                </a:lnTo>
                <a:lnTo>
                  <a:pt x="2" y="398"/>
                </a:lnTo>
                <a:lnTo>
                  <a:pt x="2" y="395"/>
                </a:lnTo>
                <a:lnTo>
                  <a:pt x="3" y="391"/>
                </a:lnTo>
                <a:lnTo>
                  <a:pt x="5" y="388"/>
                </a:lnTo>
                <a:lnTo>
                  <a:pt x="6" y="387"/>
                </a:lnTo>
                <a:lnTo>
                  <a:pt x="6" y="385"/>
                </a:lnTo>
                <a:lnTo>
                  <a:pt x="6" y="382"/>
                </a:lnTo>
                <a:lnTo>
                  <a:pt x="10" y="380"/>
                </a:lnTo>
                <a:lnTo>
                  <a:pt x="10" y="379"/>
                </a:lnTo>
                <a:lnTo>
                  <a:pt x="10" y="377"/>
                </a:lnTo>
                <a:lnTo>
                  <a:pt x="10" y="375"/>
                </a:lnTo>
                <a:lnTo>
                  <a:pt x="11" y="374"/>
                </a:lnTo>
                <a:lnTo>
                  <a:pt x="13" y="371"/>
                </a:lnTo>
                <a:lnTo>
                  <a:pt x="14" y="369"/>
                </a:lnTo>
                <a:lnTo>
                  <a:pt x="18" y="367"/>
                </a:lnTo>
                <a:lnTo>
                  <a:pt x="19" y="367"/>
                </a:lnTo>
                <a:lnTo>
                  <a:pt x="21" y="366"/>
                </a:lnTo>
                <a:lnTo>
                  <a:pt x="22" y="364"/>
                </a:lnTo>
                <a:lnTo>
                  <a:pt x="22" y="363"/>
                </a:lnTo>
                <a:lnTo>
                  <a:pt x="24" y="361"/>
                </a:lnTo>
                <a:lnTo>
                  <a:pt x="22" y="359"/>
                </a:lnTo>
                <a:lnTo>
                  <a:pt x="24" y="358"/>
                </a:lnTo>
                <a:lnTo>
                  <a:pt x="24" y="355"/>
                </a:lnTo>
                <a:lnTo>
                  <a:pt x="24" y="353"/>
                </a:lnTo>
                <a:lnTo>
                  <a:pt x="24" y="351"/>
                </a:lnTo>
                <a:lnTo>
                  <a:pt x="24" y="350"/>
                </a:lnTo>
                <a:lnTo>
                  <a:pt x="26" y="348"/>
                </a:lnTo>
                <a:lnTo>
                  <a:pt x="26" y="347"/>
                </a:lnTo>
                <a:lnTo>
                  <a:pt x="26" y="345"/>
                </a:lnTo>
                <a:lnTo>
                  <a:pt x="26" y="342"/>
                </a:lnTo>
                <a:lnTo>
                  <a:pt x="24" y="339"/>
                </a:lnTo>
                <a:lnTo>
                  <a:pt x="24" y="337"/>
                </a:lnTo>
                <a:lnTo>
                  <a:pt x="24" y="334"/>
                </a:lnTo>
                <a:lnTo>
                  <a:pt x="24" y="331"/>
                </a:lnTo>
                <a:lnTo>
                  <a:pt x="24" y="329"/>
                </a:lnTo>
                <a:lnTo>
                  <a:pt x="24" y="327"/>
                </a:lnTo>
                <a:lnTo>
                  <a:pt x="24" y="326"/>
                </a:lnTo>
                <a:lnTo>
                  <a:pt x="24" y="324"/>
                </a:lnTo>
                <a:lnTo>
                  <a:pt x="24" y="321"/>
                </a:lnTo>
                <a:lnTo>
                  <a:pt x="24" y="319"/>
                </a:lnTo>
                <a:lnTo>
                  <a:pt x="26" y="319"/>
                </a:lnTo>
                <a:lnTo>
                  <a:pt x="27" y="318"/>
                </a:lnTo>
                <a:lnTo>
                  <a:pt x="29" y="316"/>
                </a:lnTo>
                <a:lnTo>
                  <a:pt x="34" y="313"/>
                </a:lnTo>
                <a:lnTo>
                  <a:pt x="35" y="311"/>
                </a:lnTo>
                <a:lnTo>
                  <a:pt x="37" y="310"/>
                </a:lnTo>
                <a:lnTo>
                  <a:pt x="37" y="308"/>
                </a:lnTo>
                <a:lnTo>
                  <a:pt x="38" y="307"/>
                </a:lnTo>
                <a:lnTo>
                  <a:pt x="38" y="305"/>
                </a:lnTo>
                <a:lnTo>
                  <a:pt x="40" y="302"/>
                </a:lnTo>
                <a:lnTo>
                  <a:pt x="42" y="300"/>
                </a:lnTo>
                <a:lnTo>
                  <a:pt x="43" y="299"/>
                </a:lnTo>
                <a:lnTo>
                  <a:pt x="45" y="299"/>
                </a:lnTo>
                <a:lnTo>
                  <a:pt x="46" y="299"/>
                </a:lnTo>
                <a:lnTo>
                  <a:pt x="50" y="295"/>
                </a:lnTo>
                <a:lnTo>
                  <a:pt x="50" y="294"/>
                </a:lnTo>
                <a:lnTo>
                  <a:pt x="50" y="292"/>
                </a:lnTo>
                <a:lnTo>
                  <a:pt x="50" y="291"/>
                </a:lnTo>
                <a:lnTo>
                  <a:pt x="48" y="289"/>
                </a:lnTo>
                <a:lnTo>
                  <a:pt x="48" y="286"/>
                </a:lnTo>
                <a:lnTo>
                  <a:pt x="48" y="284"/>
                </a:lnTo>
                <a:lnTo>
                  <a:pt x="46" y="286"/>
                </a:lnTo>
                <a:lnTo>
                  <a:pt x="45" y="286"/>
                </a:lnTo>
                <a:lnTo>
                  <a:pt x="43" y="286"/>
                </a:lnTo>
                <a:lnTo>
                  <a:pt x="42" y="287"/>
                </a:lnTo>
                <a:lnTo>
                  <a:pt x="43" y="289"/>
                </a:lnTo>
                <a:lnTo>
                  <a:pt x="42" y="291"/>
                </a:lnTo>
                <a:lnTo>
                  <a:pt x="40" y="291"/>
                </a:lnTo>
                <a:lnTo>
                  <a:pt x="35" y="287"/>
                </a:lnTo>
                <a:lnTo>
                  <a:pt x="37" y="286"/>
                </a:lnTo>
                <a:lnTo>
                  <a:pt x="37" y="284"/>
                </a:lnTo>
                <a:lnTo>
                  <a:pt x="35" y="284"/>
                </a:lnTo>
                <a:lnTo>
                  <a:pt x="34" y="283"/>
                </a:lnTo>
                <a:lnTo>
                  <a:pt x="34" y="279"/>
                </a:lnTo>
                <a:lnTo>
                  <a:pt x="32" y="276"/>
                </a:lnTo>
                <a:lnTo>
                  <a:pt x="32" y="275"/>
                </a:lnTo>
                <a:lnTo>
                  <a:pt x="30" y="273"/>
                </a:lnTo>
                <a:lnTo>
                  <a:pt x="29" y="271"/>
                </a:lnTo>
                <a:lnTo>
                  <a:pt x="29" y="268"/>
                </a:lnTo>
                <a:lnTo>
                  <a:pt x="29" y="267"/>
                </a:lnTo>
                <a:lnTo>
                  <a:pt x="30" y="265"/>
                </a:lnTo>
                <a:lnTo>
                  <a:pt x="29" y="263"/>
                </a:lnTo>
                <a:lnTo>
                  <a:pt x="26" y="263"/>
                </a:lnTo>
                <a:lnTo>
                  <a:pt x="24" y="263"/>
                </a:lnTo>
                <a:lnTo>
                  <a:pt x="21" y="262"/>
                </a:lnTo>
                <a:lnTo>
                  <a:pt x="21" y="259"/>
                </a:lnTo>
                <a:lnTo>
                  <a:pt x="21" y="257"/>
                </a:lnTo>
                <a:lnTo>
                  <a:pt x="21" y="255"/>
                </a:lnTo>
                <a:lnTo>
                  <a:pt x="19" y="255"/>
                </a:lnTo>
                <a:lnTo>
                  <a:pt x="18" y="254"/>
                </a:lnTo>
                <a:lnTo>
                  <a:pt x="18" y="251"/>
                </a:lnTo>
                <a:lnTo>
                  <a:pt x="18" y="249"/>
                </a:lnTo>
                <a:lnTo>
                  <a:pt x="19" y="246"/>
                </a:lnTo>
                <a:lnTo>
                  <a:pt x="21" y="244"/>
                </a:lnTo>
                <a:lnTo>
                  <a:pt x="21" y="243"/>
                </a:lnTo>
                <a:lnTo>
                  <a:pt x="22" y="241"/>
                </a:lnTo>
                <a:lnTo>
                  <a:pt x="22" y="240"/>
                </a:lnTo>
                <a:lnTo>
                  <a:pt x="24" y="240"/>
                </a:lnTo>
                <a:lnTo>
                  <a:pt x="26" y="240"/>
                </a:lnTo>
                <a:lnTo>
                  <a:pt x="27" y="238"/>
                </a:lnTo>
                <a:lnTo>
                  <a:pt x="26" y="236"/>
                </a:lnTo>
                <a:lnTo>
                  <a:pt x="26" y="233"/>
                </a:lnTo>
                <a:lnTo>
                  <a:pt x="29" y="233"/>
                </a:lnTo>
                <a:lnTo>
                  <a:pt x="29" y="232"/>
                </a:lnTo>
                <a:lnTo>
                  <a:pt x="29" y="228"/>
                </a:lnTo>
                <a:lnTo>
                  <a:pt x="27" y="227"/>
                </a:lnTo>
                <a:lnTo>
                  <a:pt x="29" y="225"/>
                </a:lnTo>
                <a:lnTo>
                  <a:pt x="30" y="225"/>
                </a:lnTo>
                <a:lnTo>
                  <a:pt x="34" y="224"/>
                </a:lnTo>
                <a:lnTo>
                  <a:pt x="32" y="224"/>
                </a:lnTo>
                <a:lnTo>
                  <a:pt x="29" y="224"/>
                </a:lnTo>
                <a:lnTo>
                  <a:pt x="26" y="224"/>
                </a:lnTo>
                <a:lnTo>
                  <a:pt x="26" y="222"/>
                </a:lnTo>
                <a:lnTo>
                  <a:pt x="26" y="220"/>
                </a:lnTo>
                <a:lnTo>
                  <a:pt x="24" y="219"/>
                </a:lnTo>
                <a:lnTo>
                  <a:pt x="22" y="219"/>
                </a:lnTo>
                <a:lnTo>
                  <a:pt x="22" y="220"/>
                </a:lnTo>
                <a:lnTo>
                  <a:pt x="21" y="219"/>
                </a:lnTo>
                <a:lnTo>
                  <a:pt x="19" y="219"/>
                </a:lnTo>
                <a:lnTo>
                  <a:pt x="18" y="219"/>
                </a:lnTo>
                <a:lnTo>
                  <a:pt x="14" y="217"/>
                </a:lnTo>
                <a:lnTo>
                  <a:pt x="14" y="216"/>
                </a:lnTo>
                <a:lnTo>
                  <a:pt x="14" y="214"/>
                </a:lnTo>
                <a:lnTo>
                  <a:pt x="13" y="214"/>
                </a:lnTo>
                <a:lnTo>
                  <a:pt x="11" y="214"/>
                </a:lnTo>
                <a:lnTo>
                  <a:pt x="10" y="212"/>
                </a:lnTo>
                <a:lnTo>
                  <a:pt x="10" y="211"/>
                </a:lnTo>
                <a:lnTo>
                  <a:pt x="8" y="209"/>
                </a:lnTo>
                <a:lnTo>
                  <a:pt x="6" y="209"/>
                </a:lnTo>
                <a:lnTo>
                  <a:pt x="8" y="208"/>
                </a:lnTo>
                <a:lnTo>
                  <a:pt x="8" y="204"/>
                </a:lnTo>
                <a:lnTo>
                  <a:pt x="8" y="203"/>
                </a:lnTo>
                <a:lnTo>
                  <a:pt x="6" y="201"/>
                </a:lnTo>
                <a:lnTo>
                  <a:pt x="5" y="201"/>
                </a:lnTo>
                <a:lnTo>
                  <a:pt x="3" y="201"/>
                </a:lnTo>
                <a:lnTo>
                  <a:pt x="0" y="201"/>
                </a:lnTo>
                <a:lnTo>
                  <a:pt x="2" y="200"/>
                </a:lnTo>
                <a:lnTo>
                  <a:pt x="3" y="198"/>
                </a:lnTo>
                <a:lnTo>
                  <a:pt x="3" y="196"/>
                </a:lnTo>
                <a:lnTo>
                  <a:pt x="3" y="195"/>
                </a:lnTo>
                <a:lnTo>
                  <a:pt x="24" y="179"/>
                </a:lnTo>
                <a:lnTo>
                  <a:pt x="32" y="174"/>
                </a:lnTo>
                <a:lnTo>
                  <a:pt x="56" y="158"/>
                </a:lnTo>
                <a:lnTo>
                  <a:pt x="61" y="152"/>
                </a:lnTo>
                <a:lnTo>
                  <a:pt x="74" y="140"/>
                </a:lnTo>
                <a:lnTo>
                  <a:pt x="91" y="124"/>
                </a:lnTo>
                <a:lnTo>
                  <a:pt x="107" y="110"/>
                </a:lnTo>
                <a:lnTo>
                  <a:pt x="150" y="70"/>
                </a:lnTo>
                <a:lnTo>
                  <a:pt x="152" y="69"/>
                </a:lnTo>
                <a:lnTo>
                  <a:pt x="141" y="51"/>
                </a:lnTo>
                <a:lnTo>
                  <a:pt x="126" y="43"/>
                </a:lnTo>
                <a:lnTo>
                  <a:pt x="125" y="32"/>
                </a:lnTo>
                <a:lnTo>
                  <a:pt x="125" y="25"/>
                </a:lnTo>
                <a:lnTo>
                  <a:pt x="125" y="13"/>
                </a:lnTo>
                <a:lnTo>
                  <a:pt x="133" y="13"/>
                </a:lnTo>
                <a:lnTo>
                  <a:pt x="136" y="13"/>
                </a:lnTo>
                <a:lnTo>
                  <a:pt x="141" y="13"/>
                </a:lnTo>
                <a:lnTo>
                  <a:pt x="146" y="13"/>
                </a:lnTo>
                <a:lnTo>
                  <a:pt x="150" y="16"/>
                </a:lnTo>
                <a:lnTo>
                  <a:pt x="152" y="16"/>
                </a:lnTo>
                <a:lnTo>
                  <a:pt x="154" y="16"/>
                </a:lnTo>
                <a:lnTo>
                  <a:pt x="155" y="16"/>
                </a:lnTo>
                <a:lnTo>
                  <a:pt x="160" y="17"/>
                </a:lnTo>
                <a:lnTo>
                  <a:pt x="162" y="17"/>
                </a:lnTo>
                <a:lnTo>
                  <a:pt x="163" y="17"/>
                </a:lnTo>
                <a:lnTo>
                  <a:pt x="165" y="16"/>
                </a:lnTo>
                <a:lnTo>
                  <a:pt x="171" y="13"/>
                </a:lnTo>
                <a:lnTo>
                  <a:pt x="173" y="13"/>
                </a:lnTo>
                <a:lnTo>
                  <a:pt x="174" y="13"/>
                </a:lnTo>
                <a:lnTo>
                  <a:pt x="176" y="13"/>
                </a:lnTo>
                <a:lnTo>
                  <a:pt x="181" y="11"/>
                </a:lnTo>
                <a:lnTo>
                  <a:pt x="182" y="9"/>
                </a:lnTo>
                <a:lnTo>
                  <a:pt x="186" y="8"/>
                </a:lnTo>
                <a:lnTo>
                  <a:pt x="187" y="6"/>
                </a:lnTo>
                <a:lnTo>
                  <a:pt x="189" y="6"/>
                </a:lnTo>
                <a:lnTo>
                  <a:pt x="194" y="1"/>
                </a:lnTo>
                <a:lnTo>
                  <a:pt x="195" y="1"/>
                </a:lnTo>
                <a:lnTo>
                  <a:pt x="197" y="0"/>
                </a:lnTo>
                <a:close/>
              </a:path>
            </a:pathLst>
          </a:custGeom>
          <a:solidFill>
            <a:schemeClr val="accent1"/>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5" name="Freeform 55">
            <a:extLst>
              <a:ext uri="{FF2B5EF4-FFF2-40B4-BE49-F238E27FC236}">
                <a16:creationId xmlns:a16="http://schemas.microsoft.com/office/drawing/2014/main" id="{8FE87D31-4753-6F64-9CE8-D22037DDD0C7}"/>
              </a:ext>
            </a:extLst>
          </p:cNvPr>
          <p:cNvSpPr>
            <a:spLocks/>
          </p:cNvSpPr>
          <p:nvPr/>
        </p:nvSpPr>
        <p:spPr bwMode="auto">
          <a:xfrm>
            <a:off x="5035550" y="1922463"/>
            <a:ext cx="2033588" cy="2138363"/>
          </a:xfrm>
          <a:custGeom>
            <a:avLst/>
            <a:gdLst>
              <a:gd name="T0" fmla="*/ 1276 w 1281"/>
              <a:gd name="T1" fmla="*/ 251 h 1347"/>
              <a:gd name="T2" fmla="*/ 1222 w 1281"/>
              <a:gd name="T3" fmla="*/ 307 h 1347"/>
              <a:gd name="T4" fmla="*/ 1167 w 1281"/>
              <a:gd name="T5" fmla="*/ 343 h 1347"/>
              <a:gd name="T6" fmla="*/ 1134 w 1281"/>
              <a:gd name="T7" fmla="*/ 409 h 1347"/>
              <a:gd name="T8" fmla="*/ 1076 w 1281"/>
              <a:gd name="T9" fmla="*/ 459 h 1347"/>
              <a:gd name="T10" fmla="*/ 1031 w 1281"/>
              <a:gd name="T11" fmla="*/ 484 h 1347"/>
              <a:gd name="T12" fmla="*/ 988 w 1281"/>
              <a:gd name="T13" fmla="*/ 513 h 1347"/>
              <a:gd name="T14" fmla="*/ 931 w 1281"/>
              <a:gd name="T15" fmla="*/ 535 h 1347"/>
              <a:gd name="T16" fmla="*/ 891 w 1281"/>
              <a:gd name="T17" fmla="*/ 572 h 1347"/>
              <a:gd name="T18" fmla="*/ 838 w 1281"/>
              <a:gd name="T19" fmla="*/ 610 h 1347"/>
              <a:gd name="T20" fmla="*/ 801 w 1281"/>
              <a:gd name="T21" fmla="*/ 679 h 1347"/>
              <a:gd name="T22" fmla="*/ 752 w 1281"/>
              <a:gd name="T23" fmla="*/ 722 h 1347"/>
              <a:gd name="T24" fmla="*/ 689 w 1281"/>
              <a:gd name="T25" fmla="*/ 784 h 1347"/>
              <a:gd name="T26" fmla="*/ 684 w 1281"/>
              <a:gd name="T27" fmla="*/ 842 h 1347"/>
              <a:gd name="T28" fmla="*/ 672 w 1281"/>
              <a:gd name="T29" fmla="*/ 896 h 1347"/>
              <a:gd name="T30" fmla="*/ 632 w 1281"/>
              <a:gd name="T31" fmla="*/ 997 h 1347"/>
              <a:gd name="T32" fmla="*/ 664 w 1281"/>
              <a:gd name="T33" fmla="*/ 1055 h 1347"/>
              <a:gd name="T34" fmla="*/ 710 w 1281"/>
              <a:gd name="T35" fmla="*/ 1101 h 1347"/>
              <a:gd name="T36" fmla="*/ 726 w 1281"/>
              <a:gd name="T37" fmla="*/ 1162 h 1347"/>
              <a:gd name="T38" fmla="*/ 747 w 1281"/>
              <a:gd name="T39" fmla="*/ 1229 h 1347"/>
              <a:gd name="T40" fmla="*/ 721 w 1281"/>
              <a:gd name="T41" fmla="*/ 1275 h 1347"/>
              <a:gd name="T42" fmla="*/ 664 w 1281"/>
              <a:gd name="T43" fmla="*/ 1254 h 1347"/>
              <a:gd name="T44" fmla="*/ 614 w 1281"/>
              <a:gd name="T45" fmla="*/ 1224 h 1347"/>
              <a:gd name="T46" fmla="*/ 563 w 1281"/>
              <a:gd name="T47" fmla="*/ 1227 h 1347"/>
              <a:gd name="T48" fmla="*/ 491 w 1281"/>
              <a:gd name="T49" fmla="*/ 1288 h 1347"/>
              <a:gd name="T50" fmla="*/ 443 w 1281"/>
              <a:gd name="T51" fmla="*/ 1269 h 1347"/>
              <a:gd name="T52" fmla="*/ 393 w 1281"/>
              <a:gd name="T53" fmla="*/ 1313 h 1347"/>
              <a:gd name="T54" fmla="*/ 218 w 1281"/>
              <a:gd name="T55" fmla="*/ 1293 h 1347"/>
              <a:gd name="T56" fmla="*/ 115 w 1281"/>
              <a:gd name="T57" fmla="*/ 1325 h 1347"/>
              <a:gd name="T58" fmla="*/ 74 w 1281"/>
              <a:gd name="T59" fmla="*/ 1238 h 1347"/>
              <a:gd name="T60" fmla="*/ 10 w 1281"/>
              <a:gd name="T61" fmla="*/ 1179 h 1347"/>
              <a:gd name="T62" fmla="*/ 66 w 1281"/>
              <a:gd name="T63" fmla="*/ 1042 h 1347"/>
              <a:gd name="T64" fmla="*/ 118 w 1281"/>
              <a:gd name="T65" fmla="*/ 880 h 1347"/>
              <a:gd name="T66" fmla="*/ 75 w 1281"/>
              <a:gd name="T67" fmla="*/ 826 h 1347"/>
              <a:gd name="T68" fmla="*/ 109 w 1281"/>
              <a:gd name="T69" fmla="*/ 778 h 1347"/>
              <a:gd name="T70" fmla="*/ 128 w 1281"/>
              <a:gd name="T71" fmla="*/ 732 h 1347"/>
              <a:gd name="T72" fmla="*/ 150 w 1281"/>
              <a:gd name="T73" fmla="*/ 657 h 1347"/>
              <a:gd name="T74" fmla="*/ 206 w 1281"/>
              <a:gd name="T75" fmla="*/ 671 h 1347"/>
              <a:gd name="T76" fmla="*/ 253 w 1281"/>
              <a:gd name="T77" fmla="*/ 700 h 1347"/>
              <a:gd name="T78" fmla="*/ 269 w 1281"/>
              <a:gd name="T79" fmla="*/ 681 h 1347"/>
              <a:gd name="T80" fmla="*/ 305 w 1281"/>
              <a:gd name="T81" fmla="*/ 649 h 1347"/>
              <a:gd name="T82" fmla="*/ 347 w 1281"/>
              <a:gd name="T83" fmla="*/ 591 h 1347"/>
              <a:gd name="T84" fmla="*/ 317 w 1281"/>
              <a:gd name="T85" fmla="*/ 530 h 1347"/>
              <a:gd name="T86" fmla="*/ 269 w 1281"/>
              <a:gd name="T87" fmla="*/ 494 h 1347"/>
              <a:gd name="T88" fmla="*/ 296 w 1281"/>
              <a:gd name="T89" fmla="*/ 409 h 1347"/>
              <a:gd name="T90" fmla="*/ 381 w 1281"/>
              <a:gd name="T91" fmla="*/ 414 h 1347"/>
              <a:gd name="T92" fmla="*/ 382 w 1281"/>
              <a:gd name="T93" fmla="*/ 463 h 1347"/>
              <a:gd name="T94" fmla="*/ 481 w 1281"/>
              <a:gd name="T95" fmla="*/ 463 h 1347"/>
              <a:gd name="T96" fmla="*/ 507 w 1281"/>
              <a:gd name="T97" fmla="*/ 417 h 1347"/>
              <a:gd name="T98" fmla="*/ 555 w 1281"/>
              <a:gd name="T99" fmla="*/ 388 h 1347"/>
              <a:gd name="T100" fmla="*/ 595 w 1281"/>
              <a:gd name="T101" fmla="*/ 347 h 1347"/>
              <a:gd name="T102" fmla="*/ 625 w 1281"/>
              <a:gd name="T103" fmla="*/ 292 h 1347"/>
              <a:gd name="T104" fmla="*/ 648 w 1281"/>
              <a:gd name="T105" fmla="*/ 256 h 1347"/>
              <a:gd name="T106" fmla="*/ 683 w 1281"/>
              <a:gd name="T107" fmla="*/ 208 h 1347"/>
              <a:gd name="T108" fmla="*/ 713 w 1281"/>
              <a:gd name="T109" fmla="*/ 158 h 1347"/>
              <a:gd name="T110" fmla="*/ 755 w 1281"/>
              <a:gd name="T111" fmla="*/ 115 h 1347"/>
              <a:gd name="T112" fmla="*/ 780 w 1281"/>
              <a:gd name="T113" fmla="*/ 67 h 1347"/>
              <a:gd name="T114" fmla="*/ 840 w 1281"/>
              <a:gd name="T115" fmla="*/ 49 h 1347"/>
              <a:gd name="T116" fmla="*/ 899 w 1281"/>
              <a:gd name="T117" fmla="*/ 32 h 1347"/>
              <a:gd name="T118" fmla="*/ 964 w 1281"/>
              <a:gd name="T119" fmla="*/ 13 h 1347"/>
              <a:gd name="T120" fmla="*/ 1036 w 1281"/>
              <a:gd name="T121" fmla="*/ 14 h 1347"/>
              <a:gd name="T122" fmla="*/ 1132 w 1281"/>
              <a:gd name="T123" fmla="*/ 19 h 1347"/>
              <a:gd name="T124" fmla="*/ 1206 w 1281"/>
              <a:gd name="T125" fmla="*/ 5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1" h="1347">
                <a:moveTo>
                  <a:pt x="1258" y="3"/>
                </a:moveTo>
                <a:lnTo>
                  <a:pt x="1262" y="3"/>
                </a:lnTo>
                <a:lnTo>
                  <a:pt x="1265" y="3"/>
                </a:lnTo>
                <a:lnTo>
                  <a:pt x="1268" y="5"/>
                </a:lnTo>
                <a:lnTo>
                  <a:pt x="1270" y="5"/>
                </a:lnTo>
                <a:lnTo>
                  <a:pt x="1273" y="5"/>
                </a:lnTo>
                <a:lnTo>
                  <a:pt x="1274" y="6"/>
                </a:lnTo>
                <a:lnTo>
                  <a:pt x="1276" y="5"/>
                </a:lnTo>
                <a:lnTo>
                  <a:pt x="1276" y="3"/>
                </a:lnTo>
                <a:lnTo>
                  <a:pt x="1278" y="1"/>
                </a:lnTo>
                <a:lnTo>
                  <a:pt x="1279" y="1"/>
                </a:lnTo>
                <a:lnTo>
                  <a:pt x="1278" y="6"/>
                </a:lnTo>
                <a:lnTo>
                  <a:pt x="1270" y="29"/>
                </a:lnTo>
                <a:lnTo>
                  <a:pt x="1265" y="46"/>
                </a:lnTo>
                <a:lnTo>
                  <a:pt x="1257" y="65"/>
                </a:lnTo>
                <a:lnTo>
                  <a:pt x="1242" y="94"/>
                </a:lnTo>
                <a:lnTo>
                  <a:pt x="1239" y="104"/>
                </a:lnTo>
                <a:lnTo>
                  <a:pt x="1238" y="107"/>
                </a:lnTo>
                <a:lnTo>
                  <a:pt x="1196" y="120"/>
                </a:lnTo>
                <a:lnTo>
                  <a:pt x="1209" y="136"/>
                </a:lnTo>
                <a:lnTo>
                  <a:pt x="1212" y="141"/>
                </a:lnTo>
                <a:lnTo>
                  <a:pt x="1214" y="142"/>
                </a:lnTo>
                <a:lnTo>
                  <a:pt x="1226" y="160"/>
                </a:lnTo>
                <a:lnTo>
                  <a:pt x="1236" y="174"/>
                </a:lnTo>
                <a:lnTo>
                  <a:pt x="1238" y="177"/>
                </a:lnTo>
                <a:lnTo>
                  <a:pt x="1250" y="195"/>
                </a:lnTo>
                <a:lnTo>
                  <a:pt x="1257" y="208"/>
                </a:lnTo>
                <a:lnTo>
                  <a:pt x="1276" y="251"/>
                </a:lnTo>
                <a:lnTo>
                  <a:pt x="1279" y="257"/>
                </a:lnTo>
                <a:lnTo>
                  <a:pt x="1281" y="291"/>
                </a:lnTo>
                <a:lnTo>
                  <a:pt x="1278" y="291"/>
                </a:lnTo>
                <a:lnTo>
                  <a:pt x="1274" y="292"/>
                </a:lnTo>
                <a:lnTo>
                  <a:pt x="1271" y="294"/>
                </a:lnTo>
                <a:lnTo>
                  <a:pt x="1270" y="296"/>
                </a:lnTo>
                <a:lnTo>
                  <a:pt x="1268" y="296"/>
                </a:lnTo>
                <a:lnTo>
                  <a:pt x="1265" y="297"/>
                </a:lnTo>
                <a:lnTo>
                  <a:pt x="1262" y="297"/>
                </a:lnTo>
                <a:lnTo>
                  <a:pt x="1258" y="297"/>
                </a:lnTo>
                <a:lnTo>
                  <a:pt x="1257" y="299"/>
                </a:lnTo>
                <a:lnTo>
                  <a:pt x="1255" y="299"/>
                </a:lnTo>
                <a:lnTo>
                  <a:pt x="1254" y="299"/>
                </a:lnTo>
                <a:lnTo>
                  <a:pt x="1249" y="299"/>
                </a:lnTo>
                <a:lnTo>
                  <a:pt x="1247" y="299"/>
                </a:lnTo>
                <a:lnTo>
                  <a:pt x="1244" y="299"/>
                </a:lnTo>
                <a:lnTo>
                  <a:pt x="1242" y="300"/>
                </a:lnTo>
                <a:lnTo>
                  <a:pt x="1242" y="302"/>
                </a:lnTo>
                <a:lnTo>
                  <a:pt x="1241" y="304"/>
                </a:lnTo>
                <a:lnTo>
                  <a:pt x="1239" y="305"/>
                </a:lnTo>
                <a:lnTo>
                  <a:pt x="1238" y="305"/>
                </a:lnTo>
                <a:lnTo>
                  <a:pt x="1236" y="305"/>
                </a:lnTo>
                <a:lnTo>
                  <a:pt x="1233" y="305"/>
                </a:lnTo>
                <a:lnTo>
                  <a:pt x="1231" y="305"/>
                </a:lnTo>
                <a:lnTo>
                  <a:pt x="1228" y="305"/>
                </a:lnTo>
                <a:lnTo>
                  <a:pt x="1226" y="307"/>
                </a:lnTo>
                <a:lnTo>
                  <a:pt x="1223" y="305"/>
                </a:lnTo>
                <a:lnTo>
                  <a:pt x="1222" y="307"/>
                </a:lnTo>
                <a:lnTo>
                  <a:pt x="1220" y="307"/>
                </a:lnTo>
                <a:lnTo>
                  <a:pt x="1217" y="307"/>
                </a:lnTo>
                <a:lnTo>
                  <a:pt x="1215" y="308"/>
                </a:lnTo>
                <a:lnTo>
                  <a:pt x="1212" y="310"/>
                </a:lnTo>
                <a:lnTo>
                  <a:pt x="1211" y="311"/>
                </a:lnTo>
                <a:lnTo>
                  <a:pt x="1209" y="313"/>
                </a:lnTo>
                <a:lnTo>
                  <a:pt x="1207" y="315"/>
                </a:lnTo>
                <a:lnTo>
                  <a:pt x="1207" y="316"/>
                </a:lnTo>
                <a:lnTo>
                  <a:pt x="1207" y="319"/>
                </a:lnTo>
                <a:lnTo>
                  <a:pt x="1207" y="321"/>
                </a:lnTo>
                <a:lnTo>
                  <a:pt x="1206" y="324"/>
                </a:lnTo>
                <a:lnTo>
                  <a:pt x="1204" y="326"/>
                </a:lnTo>
                <a:lnTo>
                  <a:pt x="1203" y="326"/>
                </a:lnTo>
                <a:lnTo>
                  <a:pt x="1201" y="327"/>
                </a:lnTo>
                <a:lnTo>
                  <a:pt x="1199" y="327"/>
                </a:lnTo>
                <a:lnTo>
                  <a:pt x="1196" y="327"/>
                </a:lnTo>
                <a:lnTo>
                  <a:pt x="1193" y="327"/>
                </a:lnTo>
                <a:lnTo>
                  <a:pt x="1190" y="329"/>
                </a:lnTo>
                <a:lnTo>
                  <a:pt x="1188" y="331"/>
                </a:lnTo>
                <a:lnTo>
                  <a:pt x="1187" y="332"/>
                </a:lnTo>
                <a:lnTo>
                  <a:pt x="1183" y="334"/>
                </a:lnTo>
                <a:lnTo>
                  <a:pt x="1180" y="337"/>
                </a:lnTo>
                <a:lnTo>
                  <a:pt x="1179" y="337"/>
                </a:lnTo>
                <a:lnTo>
                  <a:pt x="1175" y="337"/>
                </a:lnTo>
                <a:lnTo>
                  <a:pt x="1174" y="339"/>
                </a:lnTo>
                <a:lnTo>
                  <a:pt x="1171" y="340"/>
                </a:lnTo>
                <a:lnTo>
                  <a:pt x="1169" y="342"/>
                </a:lnTo>
                <a:lnTo>
                  <a:pt x="1167" y="343"/>
                </a:lnTo>
                <a:lnTo>
                  <a:pt x="1164" y="347"/>
                </a:lnTo>
                <a:lnTo>
                  <a:pt x="1163" y="350"/>
                </a:lnTo>
                <a:lnTo>
                  <a:pt x="1161" y="351"/>
                </a:lnTo>
                <a:lnTo>
                  <a:pt x="1161" y="353"/>
                </a:lnTo>
                <a:lnTo>
                  <a:pt x="1159" y="355"/>
                </a:lnTo>
                <a:lnTo>
                  <a:pt x="1158" y="356"/>
                </a:lnTo>
                <a:lnTo>
                  <a:pt x="1158" y="358"/>
                </a:lnTo>
                <a:lnTo>
                  <a:pt x="1158" y="359"/>
                </a:lnTo>
                <a:lnTo>
                  <a:pt x="1156" y="363"/>
                </a:lnTo>
                <a:lnTo>
                  <a:pt x="1155" y="367"/>
                </a:lnTo>
                <a:lnTo>
                  <a:pt x="1153" y="371"/>
                </a:lnTo>
                <a:lnTo>
                  <a:pt x="1150" y="374"/>
                </a:lnTo>
                <a:lnTo>
                  <a:pt x="1150" y="375"/>
                </a:lnTo>
                <a:lnTo>
                  <a:pt x="1148" y="379"/>
                </a:lnTo>
                <a:lnTo>
                  <a:pt x="1147" y="380"/>
                </a:lnTo>
                <a:lnTo>
                  <a:pt x="1145" y="385"/>
                </a:lnTo>
                <a:lnTo>
                  <a:pt x="1143" y="387"/>
                </a:lnTo>
                <a:lnTo>
                  <a:pt x="1143" y="388"/>
                </a:lnTo>
                <a:lnTo>
                  <a:pt x="1143" y="390"/>
                </a:lnTo>
                <a:lnTo>
                  <a:pt x="1143" y="393"/>
                </a:lnTo>
                <a:lnTo>
                  <a:pt x="1143" y="395"/>
                </a:lnTo>
                <a:lnTo>
                  <a:pt x="1145" y="398"/>
                </a:lnTo>
                <a:lnTo>
                  <a:pt x="1145" y="399"/>
                </a:lnTo>
                <a:lnTo>
                  <a:pt x="1145" y="401"/>
                </a:lnTo>
                <a:lnTo>
                  <a:pt x="1143" y="403"/>
                </a:lnTo>
                <a:lnTo>
                  <a:pt x="1142" y="403"/>
                </a:lnTo>
                <a:lnTo>
                  <a:pt x="1139" y="404"/>
                </a:lnTo>
                <a:lnTo>
                  <a:pt x="1134" y="409"/>
                </a:lnTo>
                <a:lnTo>
                  <a:pt x="1129" y="411"/>
                </a:lnTo>
                <a:lnTo>
                  <a:pt x="1118" y="412"/>
                </a:lnTo>
                <a:lnTo>
                  <a:pt x="1113" y="414"/>
                </a:lnTo>
                <a:lnTo>
                  <a:pt x="1110" y="415"/>
                </a:lnTo>
                <a:lnTo>
                  <a:pt x="1108" y="415"/>
                </a:lnTo>
                <a:lnTo>
                  <a:pt x="1105" y="417"/>
                </a:lnTo>
                <a:lnTo>
                  <a:pt x="1103" y="419"/>
                </a:lnTo>
                <a:lnTo>
                  <a:pt x="1100" y="419"/>
                </a:lnTo>
                <a:lnTo>
                  <a:pt x="1099" y="420"/>
                </a:lnTo>
                <a:lnTo>
                  <a:pt x="1095" y="422"/>
                </a:lnTo>
                <a:lnTo>
                  <a:pt x="1095" y="425"/>
                </a:lnTo>
                <a:lnTo>
                  <a:pt x="1097" y="428"/>
                </a:lnTo>
                <a:lnTo>
                  <a:pt x="1097" y="431"/>
                </a:lnTo>
                <a:lnTo>
                  <a:pt x="1099" y="438"/>
                </a:lnTo>
                <a:lnTo>
                  <a:pt x="1097" y="439"/>
                </a:lnTo>
                <a:lnTo>
                  <a:pt x="1097" y="444"/>
                </a:lnTo>
                <a:lnTo>
                  <a:pt x="1095" y="446"/>
                </a:lnTo>
                <a:lnTo>
                  <a:pt x="1095" y="449"/>
                </a:lnTo>
                <a:lnTo>
                  <a:pt x="1095" y="451"/>
                </a:lnTo>
                <a:lnTo>
                  <a:pt x="1092" y="454"/>
                </a:lnTo>
                <a:lnTo>
                  <a:pt x="1091" y="455"/>
                </a:lnTo>
                <a:lnTo>
                  <a:pt x="1087" y="460"/>
                </a:lnTo>
                <a:lnTo>
                  <a:pt x="1086" y="459"/>
                </a:lnTo>
                <a:lnTo>
                  <a:pt x="1083" y="457"/>
                </a:lnTo>
                <a:lnTo>
                  <a:pt x="1081" y="455"/>
                </a:lnTo>
                <a:lnTo>
                  <a:pt x="1079" y="457"/>
                </a:lnTo>
                <a:lnTo>
                  <a:pt x="1078" y="459"/>
                </a:lnTo>
                <a:lnTo>
                  <a:pt x="1076" y="459"/>
                </a:lnTo>
                <a:lnTo>
                  <a:pt x="1076" y="462"/>
                </a:lnTo>
                <a:lnTo>
                  <a:pt x="1073" y="462"/>
                </a:lnTo>
                <a:lnTo>
                  <a:pt x="1071" y="463"/>
                </a:lnTo>
                <a:lnTo>
                  <a:pt x="1070" y="465"/>
                </a:lnTo>
                <a:lnTo>
                  <a:pt x="1068" y="468"/>
                </a:lnTo>
                <a:lnTo>
                  <a:pt x="1065" y="470"/>
                </a:lnTo>
                <a:lnTo>
                  <a:pt x="1065" y="471"/>
                </a:lnTo>
                <a:lnTo>
                  <a:pt x="1063" y="474"/>
                </a:lnTo>
                <a:lnTo>
                  <a:pt x="1063" y="476"/>
                </a:lnTo>
                <a:lnTo>
                  <a:pt x="1062" y="478"/>
                </a:lnTo>
                <a:lnTo>
                  <a:pt x="1060" y="478"/>
                </a:lnTo>
                <a:lnTo>
                  <a:pt x="1057" y="476"/>
                </a:lnTo>
                <a:lnTo>
                  <a:pt x="1057" y="474"/>
                </a:lnTo>
                <a:lnTo>
                  <a:pt x="1055" y="476"/>
                </a:lnTo>
                <a:lnTo>
                  <a:pt x="1054" y="474"/>
                </a:lnTo>
                <a:lnTo>
                  <a:pt x="1052" y="474"/>
                </a:lnTo>
                <a:lnTo>
                  <a:pt x="1051" y="479"/>
                </a:lnTo>
                <a:lnTo>
                  <a:pt x="1049" y="479"/>
                </a:lnTo>
                <a:lnTo>
                  <a:pt x="1047" y="481"/>
                </a:lnTo>
                <a:lnTo>
                  <a:pt x="1049" y="484"/>
                </a:lnTo>
                <a:lnTo>
                  <a:pt x="1047" y="486"/>
                </a:lnTo>
                <a:lnTo>
                  <a:pt x="1046" y="486"/>
                </a:lnTo>
                <a:lnTo>
                  <a:pt x="1044" y="484"/>
                </a:lnTo>
                <a:lnTo>
                  <a:pt x="1041" y="484"/>
                </a:lnTo>
                <a:lnTo>
                  <a:pt x="1038" y="486"/>
                </a:lnTo>
                <a:lnTo>
                  <a:pt x="1036" y="484"/>
                </a:lnTo>
                <a:lnTo>
                  <a:pt x="1035" y="484"/>
                </a:lnTo>
                <a:lnTo>
                  <a:pt x="1031" y="484"/>
                </a:lnTo>
                <a:lnTo>
                  <a:pt x="1030" y="482"/>
                </a:lnTo>
                <a:lnTo>
                  <a:pt x="1028" y="481"/>
                </a:lnTo>
                <a:lnTo>
                  <a:pt x="1025" y="481"/>
                </a:lnTo>
                <a:lnTo>
                  <a:pt x="1023" y="481"/>
                </a:lnTo>
                <a:lnTo>
                  <a:pt x="1022" y="481"/>
                </a:lnTo>
                <a:lnTo>
                  <a:pt x="1020" y="482"/>
                </a:lnTo>
                <a:lnTo>
                  <a:pt x="1019" y="486"/>
                </a:lnTo>
                <a:lnTo>
                  <a:pt x="1017" y="489"/>
                </a:lnTo>
                <a:lnTo>
                  <a:pt x="1015" y="489"/>
                </a:lnTo>
                <a:lnTo>
                  <a:pt x="1012" y="489"/>
                </a:lnTo>
                <a:lnTo>
                  <a:pt x="1011" y="489"/>
                </a:lnTo>
                <a:lnTo>
                  <a:pt x="1009" y="489"/>
                </a:lnTo>
                <a:lnTo>
                  <a:pt x="1006" y="492"/>
                </a:lnTo>
                <a:lnTo>
                  <a:pt x="1006" y="494"/>
                </a:lnTo>
                <a:lnTo>
                  <a:pt x="1006" y="497"/>
                </a:lnTo>
                <a:lnTo>
                  <a:pt x="1004" y="498"/>
                </a:lnTo>
                <a:lnTo>
                  <a:pt x="1004" y="500"/>
                </a:lnTo>
                <a:lnTo>
                  <a:pt x="1003" y="500"/>
                </a:lnTo>
                <a:lnTo>
                  <a:pt x="999" y="503"/>
                </a:lnTo>
                <a:lnTo>
                  <a:pt x="998" y="503"/>
                </a:lnTo>
                <a:lnTo>
                  <a:pt x="995" y="505"/>
                </a:lnTo>
                <a:lnTo>
                  <a:pt x="993" y="506"/>
                </a:lnTo>
                <a:lnTo>
                  <a:pt x="991" y="506"/>
                </a:lnTo>
                <a:lnTo>
                  <a:pt x="991" y="510"/>
                </a:lnTo>
                <a:lnTo>
                  <a:pt x="993" y="510"/>
                </a:lnTo>
                <a:lnTo>
                  <a:pt x="991" y="511"/>
                </a:lnTo>
                <a:lnTo>
                  <a:pt x="990" y="513"/>
                </a:lnTo>
                <a:lnTo>
                  <a:pt x="988" y="513"/>
                </a:lnTo>
                <a:lnTo>
                  <a:pt x="987" y="513"/>
                </a:lnTo>
                <a:lnTo>
                  <a:pt x="985" y="511"/>
                </a:lnTo>
                <a:lnTo>
                  <a:pt x="983" y="510"/>
                </a:lnTo>
                <a:lnTo>
                  <a:pt x="982" y="510"/>
                </a:lnTo>
                <a:lnTo>
                  <a:pt x="980" y="510"/>
                </a:lnTo>
                <a:lnTo>
                  <a:pt x="977" y="511"/>
                </a:lnTo>
                <a:lnTo>
                  <a:pt x="975" y="513"/>
                </a:lnTo>
                <a:lnTo>
                  <a:pt x="974" y="513"/>
                </a:lnTo>
                <a:lnTo>
                  <a:pt x="972" y="513"/>
                </a:lnTo>
                <a:lnTo>
                  <a:pt x="971" y="514"/>
                </a:lnTo>
                <a:lnTo>
                  <a:pt x="967" y="514"/>
                </a:lnTo>
                <a:lnTo>
                  <a:pt x="966" y="513"/>
                </a:lnTo>
                <a:lnTo>
                  <a:pt x="963" y="514"/>
                </a:lnTo>
                <a:lnTo>
                  <a:pt x="959" y="514"/>
                </a:lnTo>
                <a:lnTo>
                  <a:pt x="956" y="518"/>
                </a:lnTo>
                <a:lnTo>
                  <a:pt x="956" y="519"/>
                </a:lnTo>
                <a:lnTo>
                  <a:pt x="955" y="519"/>
                </a:lnTo>
                <a:lnTo>
                  <a:pt x="950" y="522"/>
                </a:lnTo>
                <a:lnTo>
                  <a:pt x="948" y="524"/>
                </a:lnTo>
                <a:lnTo>
                  <a:pt x="947" y="524"/>
                </a:lnTo>
                <a:lnTo>
                  <a:pt x="945" y="526"/>
                </a:lnTo>
                <a:lnTo>
                  <a:pt x="943" y="526"/>
                </a:lnTo>
                <a:lnTo>
                  <a:pt x="940" y="529"/>
                </a:lnTo>
                <a:lnTo>
                  <a:pt x="939" y="530"/>
                </a:lnTo>
                <a:lnTo>
                  <a:pt x="937" y="532"/>
                </a:lnTo>
                <a:lnTo>
                  <a:pt x="935" y="532"/>
                </a:lnTo>
                <a:lnTo>
                  <a:pt x="934" y="532"/>
                </a:lnTo>
                <a:lnTo>
                  <a:pt x="931" y="535"/>
                </a:lnTo>
                <a:lnTo>
                  <a:pt x="931" y="538"/>
                </a:lnTo>
                <a:lnTo>
                  <a:pt x="929" y="538"/>
                </a:lnTo>
                <a:lnTo>
                  <a:pt x="927" y="540"/>
                </a:lnTo>
                <a:lnTo>
                  <a:pt x="926" y="540"/>
                </a:lnTo>
                <a:lnTo>
                  <a:pt x="924" y="540"/>
                </a:lnTo>
                <a:lnTo>
                  <a:pt x="923" y="540"/>
                </a:lnTo>
                <a:lnTo>
                  <a:pt x="921" y="540"/>
                </a:lnTo>
                <a:lnTo>
                  <a:pt x="919" y="540"/>
                </a:lnTo>
                <a:lnTo>
                  <a:pt x="916" y="542"/>
                </a:lnTo>
                <a:lnTo>
                  <a:pt x="915" y="543"/>
                </a:lnTo>
                <a:lnTo>
                  <a:pt x="911" y="546"/>
                </a:lnTo>
                <a:lnTo>
                  <a:pt x="913" y="550"/>
                </a:lnTo>
                <a:lnTo>
                  <a:pt x="911" y="550"/>
                </a:lnTo>
                <a:lnTo>
                  <a:pt x="910" y="551"/>
                </a:lnTo>
                <a:lnTo>
                  <a:pt x="907" y="551"/>
                </a:lnTo>
                <a:lnTo>
                  <a:pt x="905" y="551"/>
                </a:lnTo>
                <a:lnTo>
                  <a:pt x="903" y="553"/>
                </a:lnTo>
                <a:lnTo>
                  <a:pt x="902" y="556"/>
                </a:lnTo>
                <a:lnTo>
                  <a:pt x="900" y="558"/>
                </a:lnTo>
                <a:lnTo>
                  <a:pt x="900" y="559"/>
                </a:lnTo>
                <a:lnTo>
                  <a:pt x="900" y="562"/>
                </a:lnTo>
                <a:lnTo>
                  <a:pt x="899" y="564"/>
                </a:lnTo>
                <a:lnTo>
                  <a:pt x="899" y="566"/>
                </a:lnTo>
                <a:lnTo>
                  <a:pt x="896" y="566"/>
                </a:lnTo>
                <a:lnTo>
                  <a:pt x="894" y="567"/>
                </a:lnTo>
                <a:lnTo>
                  <a:pt x="892" y="569"/>
                </a:lnTo>
                <a:lnTo>
                  <a:pt x="891" y="570"/>
                </a:lnTo>
                <a:lnTo>
                  <a:pt x="891" y="572"/>
                </a:lnTo>
                <a:lnTo>
                  <a:pt x="889" y="574"/>
                </a:lnTo>
                <a:lnTo>
                  <a:pt x="888" y="574"/>
                </a:lnTo>
                <a:lnTo>
                  <a:pt x="886" y="575"/>
                </a:lnTo>
                <a:lnTo>
                  <a:pt x="884" y="575"/>
                </a:lnTo>
                <a:lnTo>
                  <a:pt x="880" y="578"/>
                </a:lnTo>
                <a:lnTo>
                  <a:pt x="878" y="580"/>
                </a:lnTo>
                <a:lnTo>
                  <a:pt x="876" y="580"/>
                </a:lnTo>
                <a:lnTo>
                  <a:pt x="875" y="583"/>
                </a:lnTo>
                <a:lnTo>
                  <a:pt x="873" y="586"/>
                </a:lnTo>
                <a:lnTo>
                  <a:pt x="872" y="588"/>
                </a:lnTo>
                <a:lnTo>
                  <a:pt x="870" y="588"/>
                </a:lnTo>
                <a:lnTo>
                  <a:pt x="867" y="590"/>
                </a:lnTo>
                <a:lnTo>
                  <a:pt x="865" y="591"/>
                </a:lnTo>
                <a:lnTo>
                  <a:pt x="860" y="591"/>
                </a:lnTo>
                <a:lnTo>
                  <a:pt x="859" y="591"/>
                </a:lnTo>
                <a:lnTo>
                  <a:pt x="857" y="593"/>
                </a:lnTo>
                <a:lnTo>
                  <a:pt x="856" y="594"/>
                </a:lnTo>
                <a:lnTo>
                  <a:pt x="852" y="596"/>
                </a:lnTo>
                <a:lnTo>
                  <a:pt x="851" y="596"/>
                </a:lnTo>
                <a:lnTo>
                  <a:pt x="849" y="596"/>
                </a:lnTo>
                <a:lnTo>
                  <a:pt x="848" y="598"/>
                </a:lnTo>
                <a:lnTo>
                  <a:pt x="846" y="598"/>
                </a:lnTo>
                <a:lnTo>
                  <a:pt x="843" y="599"/>
                </a:lnTo>
                <a:lnTo>
                  <a:pt x="841" y="601"/>
                </a:lnTo>
                <a:lnTo>
                  <a:pt x="838" y="602"/>
                </a:lnTo>
                <a:lnTo>
                  <a:pt x="836" y="604"/>
                </a:lnTo>
                <a:lnTo>
                  <a:pt x="838" y="606"/>
                </a:lnTo>
                <a:lnTo>
                  <a:pt x="838" y="610"/>
                </a:lnTo>
                <a:lnTo>
                  <a:pt x="838" y="612"/>
                </a:lnTo>
                <a:lnTo>
                  <a:pt x="836" y="615"/>
                </a:lnTo>
                <a:lnTo>
                  <a:pt x="835" y="617"/>
                </a:lnTo>
                <a:lnTo>
                  <a:pt x="835" y="618"/>
                </a:lnTo>
                <a:lnTo>
                  <a:pt x="835" y="620"/>
                </a:lnTo>
                <a:lnTo>
                  <a:pt x="835" y="623"/>
                </a:lnTo>
                <a:lnTo>
                  <a:pt x="835" y="625"/>
                </a:lnTo>
                <a:lnTo>
                  <a:pt x="835" y="629"/>
                </a:lnTo>
                <a:lnTo>
                  <a:pt x="835" y="631"/>
                </a:lnTo>
                <a:lnTo>
                  <a:pt x="835" y="633"/>
                </a:lnTo>
                <a:lnTo>
                  <a:pt x="835" y="634"/>
                </a:lnTo>
                <a:lnTo>
                  <a:pt x="833" y="636"/>
                </a:lnTo>
                <a:lnTo>
                  <a:pt x="833" y="637"/>
                </a:lnTo>
                <a:lnTo>
                  <a:pt x="835" y="639"/>
                </a:lnTo>
                <a:lnTo>
                  <a:pt x="836" y="641"/>
                </a:lnTo>
                <a:lnTo>
                  <a:pt x="836" y="644"/>
                </a:lnTo>
                <a:lnTo>
                  <a:pt x="836" y="645"/>
                </a:lnTo>
                <a:lnTo>
                  <a:pt x="836" y="649"/>
                </a:lnTo>
                <a:lnTo>
                  <a:pt x="835" y="649"/>
                </a:lnTo>
                <a:lnTo>
                  <a:pt x="832" y="650"/>
                </a:lnTo>
                <a:lnTo>
                  <a:pt x="830" y="652"/>
                </a:lnTo>
                <a:lnTo>
                  <a:pt x="828" y="653"/>
                </a:lnTo>
                <a:lnTo>
                  <a:pt x="827" y="655"/>
                </a:lnTo>
                <a:lnTo>
                  <a:pt x="824" y="657"/>
                </a:lnTo>
                <a:lnTo>
                  <a:pt x="819" y="660"/>
                </a:lnTo>
                <a:lnTo>
                  <a:pt x="812" y="666"/>
                </a:lnTo>
                <a:lnTo>
                  <a:pt x="808" y="671"/>
                </a:lnTo>
                <a:lnTo>
                  <a:pt x="801" y="679"/>
                </a:lnTo>
                <a:lnTo>
                  <a:pt x="793" y="685"/>
                </a:lnTo>
                <a:lnTo>
                  <a:pt x="792" y="687"/>
                </a:lnTo>
                <a:lnTo>
                  <a:pt x="790" y="687"/>
                </a:lnTo>
                <a:lnTo>
                  <a:pt x="788" y="689"/>
                </a:lnTo>
                <a:lnTo>
                  <a:pt x="787" y="690"/>
                </a:lnTo>
                <a:lnTo>
                  <a:pt x="787" y="692"/>
                </a:lnTo>
                <a:lnTo>
                  <a:pt x="785" y="695"/>
                </a:lnTo>
                <a:lnTo>
                  <a:pt x="784" y="697"/>
                </a:lnTo>
                <a:lnTo>
                  <a:pt x="782" y="698"/>
                </a:lnTo>
                <a:lnTo>
                  <a:pt x="780" y="700"/>
                </a:lnTo>
                <a:lnTo>
                  <a:pt x="779" y="701"/>
                </a:lnTo>
                <a:lnTo>
                  <a:pt x="777" y="703"/>
                </a:lnTo>
                <a:lnTo>
                  <a:pt x="774" y="706"/>
                </a:lnTo>
                <a:lnTo>
                  <a:pt x="772" y="708"/>
                </a:lnTo>
                <a:lnTo>
                  <a:pt x="771" y="708"/>
                </a:lnTo>
                <a:lnTo>
                  <a:pt x="769" y="709"/>
                </a:lnTo>
                <a:lnTo>
                  <a:pt x="768" y="709"/>
                </a:lnTo>
                <a:lnTo>
                  <a:pt x="768" y="713"/>
                </a:lnTo>
                <a:lnTo>
                  <a:pt x="766" y="714"/>
                </a:lnTo>
                <a:lnTo>
                  <a:pt x="764" y="714"/>
                </a:lnTo>
                <a:lnTo>
                  <a:pt x="763" y="714"/>
                </a:lnTo>
                <a:lnTo>
                  <a:pt x="761" y="716"/>
                </a:lnTo>
                <a:lnTo>
                  <a:pt x="760" y="717"/>
                </a:lnTo>
                <a:lnTo>
                  <a:pt x="758" y="717"/>
                </a:lnTo>
                <a:lnTo>
                  <a:pt x="756" y="719"/>
                </a:lnTo>
                <a:lnTo>
                  <a:pt x="755" y="721"/>
                </a:lnTo>
                <a:lnTo>
                  <a:pt x="753" y="722"/>
                </a:lnTo>
                <a:lnTo>
                  <a:pt x="752" y="722"/>
                </a:lnTo>
                <a:lnTo>
                  <a:pt x="750" y="725"/>
                </a:lnTo>
                <a:lnTo>
                  <a:pt x="748" y="727"/>
                </a:lnTo>
                <a:lnTo>
                  <a:pt x="747" y="727"/>
                </a:lnTo>
                <a:lnTo>
                  <a:pt x="745" y="727"/>
                </a:lnTo>
                <a:lnTo>
                  <a:pt x="747" y="732"/>
                </a:lnTo>
                <a:lnTo>
                  <a:pt x="756" y="741"/>
                </a:lnTo>
                <a:lnTo>
                  <a:pt x="758" y="751"/>
                </a:lnTo>
                <a:lnTo>
                  <a:pt x="760" y="762"/>
                </a:lnTo>
                <a:lnTo>
                  <a:pt x="755" y="761"/>
                </a:lnTo>
                <a:lnTo>
                  <a:pt x="752" y="761"/>
                </a:lnTo>
                <a:lnTo>
                  <a:pt x="742" y="761"/>
                </a:lnTo>
                <a:lnTo>
                  <a:pt x="732" y="761"/>
                </a:lnTo>
                <a:lnTo>
                  <a:pt x="720" y="761"/>
                </a:lnTo>
                <a:lnTo>
                  <a:pt x="705" y="761"/>
                </a:lnTo>
                <a:lnTo>
                  <a:pt x="699" y="761"/>
                </a:lnTo>
                <a:lnTo>
                  <a:pt x="694" y="761"/>
                </a:lnTo>
                <a:lnTo>
                  <a:pt x="691" y="761"/>
                </a:lnTo>
                <a:lnTo>
                  <a:pt x="691" y="764"/>
                </a:lnTo>
                <a:lnTo>
                  <a:pt x="692" y="765"/>
                </a:lnTo>
                <a:lnTo>
                  <a:pt x="692" y="767"/>
                </a:lnTo>
                <a:lnTo>
                  <a:pt x="692" y="770"/>
                </a:lnTo>
                <a:lnTo>
                  <a:pt x="692" y="772"/>
                </a:lnTo>
                <a:lnTo>
                  <a:pt x="692" y="773"/>
                </a:lnTo>
                <a:lnTo>
                  <a:pt x="692" y="775"/>
                </a:lnTo>
                <a:lnTo>
                  <a:pt x="692" y="778"/>
                </a:lnTo>
                <a:lnTo>
                  <a:pt x="689" y="781"/>
                </a:lnTo>
                <a:lnTo>
                  <a:pt x="689" y="783"/>
                </a:lnTo>
                <a:lnTo>
                  <a:pt x="689" y="784"/>
                </a:lnTo>
                <a:lnTo>
                  <a:pt x="689" y="786"/>
                </a:lnTo>
                <a:lnTo>
                  <a:pt x="689" y="788"/>
                </a:lnTo>
                <a:lnTo>
                  <a:pt x="689" y="789"/>
                </a:lnTo>
                <a:lnTo>
                  <a:pt x="688" y="792"/>
                </a:lnTo>
                <a:lnTo>
                  <a:pt x="688" y="796"/>
                </a:lnTo>
                <a:lnTo>
                  <a:pt x="688" y="799"/>
                </a:lnTo>
                <a:lnTo>
                  <a:pt x="688" y="800"/>
                </a:lnTo>
                <a:lnTo>
                  <a:pt x="688" y="804"/>
                </a:lnTo>
                <a:lnTo>
                  <a:pt x="688" y="805"/>
                </a:lnTo>
                <a:lnTo>
                  <a:pt x="686" y="807"/>
                </a:lnTo>
                <a:lnTo>
                  <a:pt x="684" y="810"/>
                </a:lnTo>
                <a:lnTo>
                  <a:pt x="683" y="812"/>
                </a:lnTo>
                <a:lnTo>
                  <a:pt x="683" y="813"/>
                </a:lnTo>
                <a:lnTo>
                  <a:pt x="683" y="815"/>
                </a:lnTo>
                <a:lnTo>
                  <a:pt x="683" y="818"/>
                </a:lnTo>
                <a:lnTo>
                  <a:pt x="684" y="820"/>
                </a:lnTo>
                <a:lnTo>
                  <a:pt x="683" y="821"/>
                </a:lnTo>
                <a:lnTo>
                  <a:pt x="683" y="823"/>
                </a:lnTo>
                <a:lnTo>
                  <a:pt x="683" y="824"/>
                </a:lnTo>
                <a:lnTo>
                  <a:pt x="683" y="826"/>
                </a:lnTo>
                <a:lnTo>
                  <a:pt x="683" y="829"/>
                </a:lnTo>
                <a:lnTo>
                  <a:pt x="683" y="831"/>
                </a:lnTo>
                <a:lnTo>
                  <a:pt x="683" y="832"/>
                </a:lnTo>
                <a:lnTo>
                  <a:pt x="684" y="834"/>
                </a:lnTo>
                <a:lnTo>
                  <a:pt x="684" y="837"/>
                </a:lnTo>
                <a:lnTo>
                  <a:pt x="684" y="839"/>
                </a:lnTo>
                <a:lnTo>
                  <a:pt x="684" y="840"/>
                </a:lnTo>
                <a:lnTo>
                  <a:pt x="684" y="842"/>
                </a:lnTo>
                <a:lnTo>
                  <a:pt x="684" y="845"/>
                </a:lnTo>
                <a:lnTo>
                  <a:pt x="684" y="847"/>
                </a:lnTo>
                <a:lnTo>
                  <a:pt x="684" y="850"/>
                </a:lnTo>
                <a:lnTo>
                  <a:pt x="684" y="853"/>
                </a:lnTo>
                <a:lnTo>
                  <a:pt x="686" y="855"/>
                </a:lnTo>
                <a:lnTo>
                  <a:pt x="688" y="856"/>
                </a:lnTo>
                <a:lnTo>
                  <a:pt x="688" y="860"/>
                </a:lnTo>
                <a:lnTo>
                  <a:pt x="686" y="861"/>
                </a:lnTo>
                <a:lnTo>
                  <a:pt x="686" y="863"/>
                </a:lnTo>
                <a:lnTo>
                  <a:pt x="684" y="864"/>
                </a:lnTo>
                <a:lnTo>
                  <a:pt x="684" y="866"/>
                </a:lnTo>
                <a:lnTo>
                  <a:pt x="684" y="868"/>
                </a:lnTo>
                <a:lnTo>
                  <a:pt x="683" y="869"/>
                </a:lnTo>
                <a:lnTo>
                  <a:pt x="683" y="871"/>
                </a:lnTo>
                <a:lnTo>
                  <a:pt x="683" y="872"/>
                </a:lnTo>
                <a:lnTo>
                  <a:pt x="683" y="874"/>
                </a:lnTo>
                <a:lnTo>
                  <a:pt x="683" y="876"/>
                </a:lnTo>
                <a:lnTo>
                  <a:pt x="681" y="879"/>
                </a:lnTo>
                <a:lnTo>
                  <a:pt x="680" y="880"/>
                </a:lnTo>
                <a:lnTo>
                  <a:pt x="678" y="882"/>
                </a:lnTo>
                <a:lnTo>
                  <a:pt x="676" y="885"/>
                </a:lnTo>
                <a:lnTo>
                  <a:pt x="678" y="888"/>
                </a:lnTo>
                <a:lnTo>
                  <a:pt x="676" y="890"/>
                </a:lnTo>
                <a:lnTo>
                  <a:pt x="675" y="890"/>
                </a:lnTo>
                <a:lnTo>
                  <a:pt x="673" y="890"/>
                </a:lnTo>
                <a:lnTo>
                  <a:pt x="672" y="892"/>
                </a:lnTo>
                <a:lnTo>
                  <a:pt x="670" y="895"/>
                </a:lnTo>
                <a:lnTo>
                  <a:pt x="672" y="896"/>
                </a:lnTo>
                <a:lnTo>
                  <a:pt x="673" y="898"/>
                </a:lnTo>
                <a:lnTo>
                  <a:pt x="675" y="900"/>
                </a:lnTo>
                <a:lnTo>
                  <a:pt x="676" y="903"/>
                </a:lnTo>
                <a:lnTo>
                  <a:pt x="678" y="904"/>
                </a:lnTo>
                <a:lnTo>
                  <a:pt x="678" y="908"/>
                </a:lnTo>
                <a:lnTo>
                  <a:pt x="676" y="909"/>
                </a:lnTo>
                <a:lnTo>
                  <a:pt x="676" y="911"/>
                </a:lnTo>
                <a:lnTo>
                  <a:pt x="672" y="912"/>
                </a:lnTo>
                <a:lnTo>
                  <a:pt x="662" y="914"/>
                </a:lnTo>
                <a:lnTo>
                  <a:pt x="651" y="917"/>
                </a:lnTo>
                <a:lnTo>
                  <a:pt x="640" y="919"/>
                </a:lnTo>
                <a:lnTo>
                  <a:pt x="633" y="920"/>
                </a:lnTo>
                <a:lnTo>
                  <a:pt x="633" y="924"/>
                </a:lnTo>
                <a:lnTo>
                  <a:pt x="633" y="927"/>
                </a:lnTo>
                <a:lnTo>
                  <a:pt x="628" y="944"/>
                </a:lnTo>
                <a:lnTo>
                  <a:pt x="627" y="947"/>
                </a:lnTo>
                <a:lnTo>
                  <a:pt x="612" y="955"/>
                </a:lnTo>
                <a:lnTo>
                  <a:pt x="627" y="967"/>
                </a:lnTo>
                <a:lnTo>
                  <a:pt x="627" y="973"/>
                </a:lnTo>
                <a:lnTo>
                  <a:pt x="628" y="975"/>
                </a:lnTo>
                <a:lnTo>
                  <a:pt x="640" y="986"/>
                </a:lnTo>
                <a:lnTo>
                  <a:pt x="638" y="986"/>
                </a:lnTo>
                <a:lnTo>
                  <a:pt x="638" y="987"/>
                </a:lnTo>
                <a:lnTo>
                  <a:pt x="638" y="989"/>
                </a:lnTo>
                <a:lnTo>
                  <a:pt x="636" y="991"/>
                </a:lnTo>
                <a:lnTo>
                  <a:pt x="635" y="994"/>
                </a:lnTo>
                <a:lnTo>
                  <a:pt x="633" y="994"/>
                </a:lnTo>
                <a:lnTo>
                  <a:pt x="632" y="997"/>
                </a:lnTo>
                <a:lnTo>
                  <a:pt x="630" y="999"/>
                </a:lnTo>
                <a:lnTo>
                  <a:pt x="628" y="1002"/>
                </a:lnTo>
                <a:lnTo>
                  <a:pt x="632" y="1007"/>
                </a:lnTo>
                <a:lnTo>
                  <a:pt x="632" y="1010"/>
                </a:lnTo>
                <a:lnTo>
                  <a:pt x="632" y="1011"/>
                </a:lnTo>
                <a:lnTo>
                  <a:pt x="632" y="1013"/>
                </a:lnTo>
                <a:lnTo>
                  <a:pt x="633" y="1016"/>
                </a:lnTo>
                <a:lnTo>
                  <a:pt x="635" y="1019"/>
                </a:lnTo>
                <a:lnTo>
                  <a:pt x="636" y="1021"/>
                </a:lnTo>
                <a:lnTo>
                  <a:pt x="640" y="1023"/>
                </a:lnTo>
                <a:lnTo>
                  <a:pt x="640" y="1024"/>
                </a:lnTo>
                <a:lnTo>
                  <a:pt x="640" y="1026"/>
                </a:lnTo>
                <a:lnTo>
                  <a:pt x="643" y="1027"/>
                </a:lnTo>
                <a:lnTo>
                  <a:pt x="644" y="1029"/>
                </a:lnTo>
                <a:lnTo>
                  <a:pt x="644" y="1031"/>
                </a:lnTo>
                <a:lnTo>
                  <a:pt x="646" y="1032"/>
                </a:lnTo>
                <a:lnTo>
                  <a:pt x="646" y="1035"/>
                </a:lnTo>
                <a:lnTo>
                  <a:pt x="648" y="1037"/>
                </a:lnTo>
                <a:lnTo>
                  <a:pt x="649" y="1035"/>
                </a:lnTo>
                <a:lnTo>
                  <a:pt x="651" y="1037"/>
                </a:lnTo>
                <a:lnTo>
                  <a:pt x="651" y="1040"/>
                </a:lnTo>
                <a:lnTo>
                  <a:pt x="656" y="1045"/>
                </a:lnTo>
                <a:lnTo>
                  <a:pt x="657" y="1047"/>
                </a:lnTo>
                <a:lnTo>
                  <a:pt x="659" y="1048"/>
                </a:lnTo>
                <a:lnTo>
                  <a:pt x="660" y="1050"/>
                </a:lnTo>
                <a:lnTo>
                  <a:pt x="662" y="1051"/>
                </a:lnTo>
                <a:lnTo>
                  <a:pt x="662" y="1053"/>
                </a:lnTo>
                <a:lnTo>
                  <a:pt x="664" y="1055"/>
                </a:lnTo>
                <a:lnTo>
                  <a:pt x="665" y="1058"/>
                </a:lnTo>
                <a:lnTo>
                  <a:pt x="670" y="1064"/>
                </a:lnTo>
                <a:lnTo>
                  <a:pt x="670" y="1066"/>
                </a:lnTo>
                <a:lnTo>
                  <a:pt x="672" y="1069"/>
                </a:lnTo>
                <a:lnTo>
                  <a:pt x="672" y="1072"/>
                </a:lnTo>
                <a:lnTo>
                  <a:pt x="670" y="1074"/>
                </a:lnTo>
                <a:lnTo>
                  <a:pt x="670" y="1075"/>
                </a:lnTo>
                <a:lnTo>
                  <a:pt x="670" y="1077"/>
                </a:lnTo>
                <a:lnTo>
                  <a:pt x="672" y="1077"/>
                </a:lnTo>
                <a:lnTo>
                  <a:pt x="673" y="1077"/>
                </a:lnTo>
                <a:lnTo>
                  <a:pt x="676" y="1077"/>
                </a:lnTo>
                <a:lnTo>
                  <a:pt x="678" y="1079"/>
                </a:lnTo>
                <a:lnTo>
                  <a:pt x="680" y="1080"/>
                </a:lnTo>
                <a:lnTo>
                  <a:pt x="681" y="1080"/>
                </a:lnTo>
                <a:lnTo>
                  <a:pt x="684" y="1079"/>
                </a:lnTo>
                <a:lnTo>
                  <a:pt x="686" y="1079"/>
                </a:lnTo>
                <a:lnTo>
                  <a:pt x="689" y="1077"/>
                </a:lnTo>
                <a:lnTo>
                  <a:pt x="691" y="1077"/>
                </a:lnTo>
                <a:lnTo>
                  <a:pt x="694" y="1077"/>
                </a:lnTo>
                <a:lnTo>
                  <a:pt x="696" y="1077"/>
                </a:lnTo>
                <a:lnTo>
                  <a:pt x="697" y="1079"/>
                </a:lnTo>
                <a:lnTo>
                  <a:pt x="699" y="1082"/>
                </a:lnTo>
                <a:lnTo>
                  <a:pt x="700" y="1083"/>
                </a:lnTo>
                <a:lnTo>
                  <a:pt x="702" y="1086"/>
                </a:lnTo>
                <a:lnTo>
                  <a:pt x="705" y="1091"/>
                </a:lnTo>
                <a:lnTo>
                  <a:pt x="708" y="1098"/>
                </a:lnTo>
                <a:lnTo>
                  <a:pt x="708" y="1099"/>
                </a:lnTo>
                <a:lnTo>
                  <a:pt x="710" y="1101"/>
                </a:lnTo>
                <a:lnTo>
                  <a:pt x="712" y="1102"/>
                </a:lnTo>
                <a:lnTo>
                  <a:pt x="712" y="1104"/>
                </a:lnTo>
                <a:lnTo>
                  <a:pt x="710" y="1106"/>
                </a:lnTo>
                <a:lnTo>
                  <a:pt x="710" y="1107"/>
                </a:lnTo>
                <a:lnTo>
                  <a:pt x="710" y="1110"/>
                </a:lnTo>
                <a:lnTo>
                  <a:pt x="710" y="1112"/>
                </a:lnTo>
                <a:lnTo>
                  <a:pt x="710" y="1115"/>
                </a:lnTo>
                <a:lnTo>
                  <a:pt x="710" y="1117"/>
                </a:lnTo>
                <a:lnTo>
                  <a:pt x="710" y="1122"/>
                </a:lnTo>
                <a:lnTo>
                  <a:pt x="710" y="1123"/>
                </a:lnTo>
                <a:lnTo>
                  <a:pt x="712" y="1126"/>
                </a:lnTo>
                <a:lnTo>
                  <a:pt x="712" y="1128"/>
                </a:lnTo>
                <a:lnTo>
                  <a:pt x="713" y="1131"/>
                </a:lnTo>
                <a:lnTo>
                  <a:pt x="713" y="1133"/>
                </a:lnTo>
                <a:lnTo>
                  <a:pt x="713" y="1138"/>
                </a:lnTo>
                <a:lnTo>
                  <a:pt x="713" y="1139"/>
                </a:lnTo>
                <a:lnTo>
                  <a:pt x="713" y="1141"/>
                </a:lnTo>
                <a:lnTo>
                  <a:pt x="715" y="1142"/>
                </a:lnTo>
                <a:lnTo>
                  <a:pt x="715" y="1146"/>
                </a:lnTo>
                <a:lnTo>
                  <a:pt x="715" y="1149"/>
                </a:lnTo>
                <a:lnTo>
                  <a:pt x="716" y="1152"/>
                </a:lnTo>
                <a:lnTo>
                  <a:pt x="716" y="1157"/>
                </a:lnTo>
                <a:lnTo>
                  <a:pt x="718" y="1160"/>
                </a:lnTo>
                <a:lnTo>
                  <a:pt x="718" y="1162"/>
                </a:lnTo>
                <a:lnTo>
                  <a:pt x="721" y="1162"/>
                </a:lnTo>
                <a:lnTo>
                  <a:pt x="723" y="1160"/>
                </a:lnTo>
                <a:lnTo>
                  <a:pt x="724" y="1160"/>
                </a:lnTo>
                <a:lnTo>
                  <a:pt x="726" y="1162"/>
                </a:lnTo>
                <a:lnTo>
                  <a:pt x="729" y="1163"/>
                </a:lnTo>
                <a:lnTo>
                  <a:pt x="731" y="1166"/>
                </a:lnTo>
                <a:lnTo>
                  <a:pt x="732" y="1168"/>
                </a:lnTo>
                <a:lnTo>
                  <a:pt x="734" y="1170"/>
                </a:lnTo>
                <a:lnTo>
                  <a:pt x="734" y="1173"/>
                </a:lnTo>
                <a:lnTo>
                  <a:pt x="732" y="1174"/>
                </a:lnTo>
                <a:lnTo>
                  <a:pt x="732" y="1176"/>
                </a:lnTo>
                <a:lnTo>
                  <a:pt x="732" y="1178"/>
                </a:lnTo>
                <a:lnTo>
                  <a:pt x="734" y="1179"/>
                </a:lnTo>
                <a:lnTo>
                  <a:pt x="736" y="1181"/>
                </a:lnTo>
                <a:lnTo>
                  <a:pt x="736" y="1182"/>
                </a:lnTo>
                <a:lnTo>
                  <a:pt x="737" y="1184"/>
                </a:lnTo>
                <a:lnTo>
                  <a:pt x="739" y="1186"/>
                </a:lnTo>
                <a:lnTo>
                  <a:pt x="740" y="1187"/>
                </a:lnTo>
                <a:lnTo>
                  <a:pt x="742" y="1189"/>
                </a:lnTo>
                <a:lnTo>
                  <a:pt x="744" y="1192"/>
                </a:lnTo>
                <a:lnTo>
                  <a:pt x="747" y="1195"/>
                </a:lnTo>
                <a:lnTo>
                  <a:pt x="747" y="1197"/>
                </a:lnTo>
                <a:lnTo>
                  <a:pt x="747" y="1202"/>
                </a:lnTo>
                <a:lnTo>
                  <a:pt x="747" y="1206"/>
                </a:lnTo>
                <a:lnTo>
                  <a:pt x="747" y="1208"/>
                </a:lnTo>
                <a:lnTo>
                  <a:pt x="747" y="1210"/>
                </a:lnTo>
                <a:lnTo>
                  <a:pt x="747" y="1211"/>
                </a:lnTo>
                <a:lnTo>
                  <a:pt x="748" y="1213"/>
                </a:lnTo>
                <a:lnTo>
                  <a:pt x="747" y="1216"/>
                </a:lnTo>
                <a:lnTo>
                  <a:pt x="745" y="1221"/>
                </a:lnTo>
                <a:lnTo>
                  <a:pt x="745" y="1222"/>
                </a:lnTo>
                <a:lnTo>
                  <a:pt x="747" y="1229"/>
                </a:lnTo>
                <a:lnTo>
                  <a:pt x="747" y="1232"/>
                </a:lnTo>
                <a:lnTo>
                  <a:pt x="747" y="1234"/>
                </a:lnTo>
                <a:lnTo>
                  <a:pt x="744" y="1237"/>
                </a:lnTo>
                <a:lnTo>
                  <a:pt x="742" y="1238"/>
                </a:lnTo>
                <a:lnTo>
                  <a:pt x="744" y="1241"/>
                </a:lnTo>
                <a:lnTo>
                  <a:pt x="744" y="1246"/>
                </a:lnTo>
                <a:lnTo>
                  <a:pt x="744" y="1249"/>
                </a:lnTo>
                <a:lnTo>
                  <a:pt x="744" y="1251"/>
                </a:lnTo>
                <a:lnTo>
                  <a:pt x="744" y="1253"/>
                </a:lnTo>
                <a:lnTo>
                  <a:pt x="744" y="1256"/>
                </a:lnTo>
                <a:lnTo>
                  <a:pt x="744" y="1257"/>
                </a:lnTo>
                <a:lnTo>
                  <a:pt x="744" y="1259"/>
                </a:lnTo>
                <a:lnTo>
                  <a:pt x="747" y="1264"/>
                </a:lnTo>
                <a:lnTo>
                  <a:pt x="748" y="1267"/>
                </a:lnTo>
                <a:lnTo>
                  <a:pt x="750" y="1270"/>
                </a:lnTo>
                <a:lnTo>
                  <a:pt x="750" y="1273"/>
                </a:lnTo>
                <a:lnTo>
                  <a:pt x="745" y="1275"/>
                </a:lnTo>
                <a:lnTo>
                  <a:pt x="744" y="1275"/>
                </a:lnTo>
                <a:lnTo>
                  <a:pt x="742" y="1273"/>
                </a:lnTo>
                <a:lnTo>
                  <a:pt x="742" y="1272"/>
                </a:lnTo>
                <a:lnTo>
                  <a:pt x="739" y="1270"/>
                </a:lnTo>
                <a:lnTo>
                  <a:pt x="737" y="1272"/>
                </a:lnTo>
                <a:lnTo>
                  <a:pt x="734" y="1272"/>
                </a:lnTo>
                <a:lnTo>
                  <a:pt x="732" y="1272"/>
                </a:lnTo>
                <a:lnTo>
                  <a:pt x="731" y="1272"/>
                </a:lnTo>
                <a:lnTo>
                  <a:pt x="728" y="1272"/>
                </a:lnTo>
                <a:lnTo>
                  <a:pt x="726" y="1272"/>
                </a:lnTo>
                <a:lnTo>
                  <a:pt x="721" y="1275"/>
                </a:lnTo>
                <a:lnTo>
                  <a:pt x="720" y="1275"/>
                </a:lnTo>
                <a:lnTo>
                  <a:pt x="718" y="1275"/>
                </a:lnTo>
                <a:lnTo>
                  <a:pt x="716" y="1275"/>
                </a:lnTo>
                <a:lnTo>
                  <a:pt x="713" y="1275"/>
                </a:lnTo>
                <a:lnTo>
                  <a:pt x="712" y="1275"/>
                </a:lnTo>
                <a:lnTo>
                  <a:pt x="707" y="1272"/>
                </a:lnTo>
                <a:lnTo>
                  <a:pt x="705" y="1270"/>
                </a:lnTo>
                <a:lnTo>
                  <a:pt x="702" y="1272"/>
                </a:lnTo>
                <a:lnTo>
                  <a:pt x="700" y="1272"/>
                </a:lnTo>
                <a:lnTo>
                  <a:pt x="699" y="1270"/>
                </a:lnTo>
                <a:lnTo>
                  <a:pt x="697" y="1270"/>
                </a:lnTo>
                <a:lnTo>
                  <a:pt x="696" y="1272"/>
                </a:lnTo>
                <a:lnTo>
                  <a:pt x="696" y="1270"/>
                </a:lnTo>
                <a:lnTo>
                  <a:pt x="694" y="1269"/>
                </a:lnTo>
                <a:lnTo>
                  <a:pt x="692" y="1269"/>
                </a:lnTo>
                <a:lnTo>
                  <a:pt x="688" y="1265"/>
                </a:lnTo>
                <a:lnTo>
                  <a:pt x="686" y="1264"/>
                </a:lnTo>
                <a:lnTo>
                  <a:pt x="684" y="1264"/>
                </a:lnTo>
                <a:lnTo>
                  <a:pt x="680" y="1264"/>
                </a:lnTo>
                <a:lnTo>
                  <a:pt x="678" y="1264"/>
                </a:lnTo>
                <a:lnTo>
                  <a:pt x="676" y="1264"/>
                </a:lnTo>
                <a:lnTo>
                  <a:pt x="675" y="1262"/>
                </a:lnTo>
                <a:lnTo>
                  <a:pt x="673" y="1261"/>
                </a:lnTo>
                <a:lnTo>
                  <a:pt x="672" y="1257"/>
                </a:lnTo>
                <a:lnTo>
                  <a:pt x="672" y="1256"/>
                </a:lnTo>
                <a:lnTo>
                  <a:pt x="670" y="1256"/>
                </a:lnTo>
                <a:lnTo>
                  <a:pt x="667" y="1256"/>
                </a:lnTo>
                <a:lnTo>
                  <a:pt x="664" y="1254"/>
                </a:lnTo>
                <a:lnTo>
                  <a:pt x="662" y="1254"/>
                </a:lnTo>
                <a:lnTo>
                  <a:pt x="660" y="1253"/>
                </a:lnTo>
                <a:lnTo>
                  <a:pt x="660" y="1251"/>
                </a:lnTo>
                <a:lnTo>
                  <a:pt x="660" y="1249"/>
                </a:lnTo>
                <a:lnTo>
                  <a:pt x="660" y="1248"/>
                </a:lnTo>
                <a:lnTo>
                  <a:pt x="659" y="1246"/>
                </a:lnTo>
                <a:lnTo>
                  <a:pt x="657" y="1245"/>
                </a:lnTo>
                <a:lnTo>
                  <a:pt x="656" y="1243"/>
                </a:lnTo>
                <a:lnTo>
                  <a:pt x="656" y="1241"/>
                </a:lnTo>
                <a:lnTo>
                  <a:pt x="652" y="1240"/>
                </a:lnTo>
                <a:lnTo>
                  <a:pt x="651" y="1238"/>
                </a:lnTo>
                <a:lnTo>
                  <a:pt x="649" y="1237"/>
                </a:lnTo>
                <a:lnTo>
                  <a:pt x="648" y="1235"/>
                </a:lnTo>
                <a:lnTo>
                  <a:pt x="646" y="1235"/>
                </a:lnTo>
                <a:lnTo>
                  <a:pt x="643" y="1232"/>
                </a:lnTo>
                <a:lnTo>
                  <a:pt x="641" y="1229"/>
                </a:lnTo>
                <a:lnTo>
                  <a:pt x="638" y="1227"/>
                </a:lnTo>
                <a:lnTo>
                  <a:pt x="635" y="1227"/>
                </a:lnTo>
                <a:lnTo>
                  <a:pt x="632" y="1227"/>
                </a:lnTo>
                <a:lnTo>
                  <a:pt x="630" y="1227"/>
                </a:lnTo>
                <a:lnTo>
                  <a:pt x="628" y="1226"/>
                </a:lnTo>
                <a:lnTo>
                  <a:pt x="627" y="1226"/>
                </a:lnTo>
                <a:lnTo>
                  <a:pt x="622" y="1226"/>
                </a:lnTo>
                <a:lnTo>
                  <a:pt x="622" y="1224"/>
                </a:lnTo>
                <a:lnTo>
                  <a:pt x="619" y="1224"/>
                </a:lnTo>
                <a:lnTo>
                  <a:pt x="617" y="1222"/>
                </a:lnTo>
                <a:lnTo>
                  <a:pt x="616" y="1222"/>
                </a:lnTo>
                <a:lnTo>
                  <a:pt x="614" y="1224"/>
                </a:lnTo>
                <a:lnTo>
                  <a:pt x="612" y="1224"/>
                </a:lnTo>
                <a:lnTo>
                  <a:pt x="612" y="1226"/>
                </a:lnTo>
                <a:lnTo>
                  <a:pt x="609" y="1227"/>
                </a:lnTo>
                <a:lnTo>
                  <a:pt x="608" y="1229"/>
                </a:lnTo>
                <a:lnTo>
                  <a:pt x="608" y="1230"/>
                </a:lnTo>
                <a:lnTo>
                  <a:pt x="606" y="1230"/>
                </a:lnTo>
                <a:lnTo>
                  <a:pt x="604" y="1230"/>
                </a:lnTo>
                <a:lnTo>
                  <a:pt x="603" y="1230"/>
                </a:lnTo>
                <a:lnTo>
                  <a:pt x="600" y="1230"/>
                </a:lnTo>
                <a:lnTo>
                  <a:pt x="596" y="1232"/>
                </a:lnTo>
                <a:lnTo>
                  <a:pt x="595" y="1232"/>
                </a:lnTo>
                <a:lnTo>
                  <a:pt x="593" y="1234"/>
                </a:lnTo>
                <a:lnTo>
                  <a:pt x="592" y="1234"/>
                </a:lnTo>
                <a:lnTo>
                  <a:pt x="590" y="1232"/>
                </a:lnTo>
                <a:lnTo>
                  <a:pt x="587" y="1232"/>
                </a:lnTo>
                <a:lnTo>
                  <a:pt x="585" y="1232"/>
                </a:lnTo>
                <a:lnTo>
                  <a:pt x="582" y="1232"/>
                </a:lnTo>
                <a:lnTo>
                  <a:pt x="581" y="1232"/>
                </a:lnTo>
                <a:lnTo>
                  <a:pt x="579" y="1232"/>
                </a:lnTo>
                <a:lnTo>
                  <a:pt x="577" y="1232"/>
                </a:lnTo>
                <a:lnTo>
                  <a:pt x="576" y="1230"/>
                </a:lnTo>
                <a:lnTo>
                  <a:pt x="571" y="1232"/>
                </a:lnTo>
                <a:lnTo>
                  <a:pt x="568" y="1232"/>
                </a:lnTo>
                <a:lnTo>
                  <a:pt x="566" y="1230"/>
                </a:lnTo>
                <a:lnTo>
                  <a:pt x="563" y="1230"/>
                </a:lnTo>
                <a:lnTo>
                  <a:pt x="561" y="1230"/>
                </a:lnTo>
                <a:lnTo>
                  <a:pt x="563" y="1229"/>
                </a:lnTo>
                <a:lnTo>
                  <a:pt x="563" y="1227"/>
                </a:lnTo>
                <a:lnTo>
                  <a:pt x="561" y="1226"/>
                </a:lnTo>
                <a:lnTo>
                  <a:pt x="560" y="1224"/>
                </a:lnTo>
                <a:lnTo>
                  <a:pt x="557" y="1221"/>
                </a:lnTo>
                <a:lnTo>
                  <a:pt x="552" y="1221"/>
                </a:lnTo>
                <a:lnTo>
                  <a:pt x="550" y="1219"/>
                </a:lnTo>
                <a:lnTo>
                  <a:pt x="547" y="1219"/>
                </a:lnTo>
                <a:lnTo>
                  <a:pt x="544" y="1218"/>
                </a:lnTo>
                <a:lnTo>
                  <a:pt x="545" y="1224"/>
                </a:lnTo>
                <a:lnTo>
                  <a:pt x="549" y="1237"/>
                </a:lnTo>
                <a:lnTo>
                  <a:pt x="545" y="1249"/>
                </a:lnTo>
                <a:lnTo>
                  <a:pt x="541" y="1256"/>
                </a:lnTo>
                <a:lnTo>
                  <a:pt x="539" y="1257"/>
                </a:lnTo>
                <a:lnTo>
                  <a:pt x="534" y="1262"/>
                </a:lnTo>
                <a:lnTo>
                  <a:pt x="528" y="1272"/>
                </a:lnTo>
                <a:lnTo>
                  <a:pt x="523" y="1278"/>
                </a:lnTo>
                <a:lnTo>
                  <a:pt x="510" y="1297"/>
                </a:lnTo>
                <a:lnTo>
                  <a:pt x="509" y="1299"/>
                </a:lnTo>
                <a:lnTo>
                  <a:pt x="507" y="1299"/>
                </a:lnTo>
                <a:lnTo>
                  <a:pt x="505" y="1297"/>
                </a:lnTo>
                <a:lnTo>
                  <a:pt x="504" y="1296"/>
                </a:lnTo>
                <a:lnTo>
                  <a:pt x="502" y="1294"/>
                </a:lnTo>
                <a:lnTo>
                  <a:pt x="499" y="1294"/>
                </a:lnTo>
                <a:lnTo>
                  <a:pt x="499" y="1291"/>
                </a:lnTo>
                <a:lnTo>
                  <a:pt x="499" y="1289"/>
                </a:lnTo>
                <a:lnTo>
                  <a:pt x="496" y="1289"/>
                </a:lnTo>
                <a:lnTo>
                  <a:pt x="494" y="1289"/>
                </a:lnTo>
                <a:lnTo>
                  <a:pt x="493" y="1289"/>
                </a:lnTo>
                <a:lnTo>
                  <a:pt x="491" y="1288"/>
                </a:lnTo>
                <a:lnTo>
                  <a:pt x="489" y="1288"/>
                </a:lnTo>
                <a:lnTo>
                  <a:pt x="489" y="1291"/>
                </a:lnTo>
                <a:lnTo>
                  <a:pt x="486" y="1293"/>
                </a:lnTo>
                <a:lnTo>
                  <a:pt x="485" y="1291"/>
                </a:lnTo>
                <a:lnTo>
                  <a:pt x="481" y="1288"/>
                </a:lnTo>
                <a:lnTo>
                  <a:pt x="480" y="1285"/>
                </a:lnTo>
                <a:lnTo>
                  <a:pt x="478" y="1283"/>
                </a:lnTo>
                <a:lnTo>
                  <a:pt x="480" y="1280"/>
                </a:lnTo>
                <a:lnTo>
                  <a:pt x="478" y="1278"/>
                </a:lnTo>
                <a:lnTo>
                  <a:pt x="475" y="1275"/>
                </a:lnTo>
                <a:lnTo>
                  <a:pt x="475" y="1273"/>
                </a:lnTo>
                <a:lnTo>
                  <a:pt x="473" y="1272"/>
                </a:lnTo>
                <a:lnTo>
                  <a:pt x="472" y="1269"/>
                </a:lnTo>
                <a:lnTo>
                  <a:pt x="469" y="1265"/>
                </a:lnTo>
                <a:lnTo>
                  <a:pt x="467" y="1264"/>
                </a:lnTo>
                <a:lnTo>
                  <a:pt x="465" y="1261"/>
                </a:lnTo>
                <a:lnTo>
                  <a:pt x="465" y="1259"/>
                </a:lnTo>
                <a:lnTo>
                  <a:pt x="464" y="1259"/>
                </a:lnTo>
                <a:lnTo>
                  <a:pt x="462" y="1261"/>
                </a:lnTo>
                <a:lnTo>
                  <a:pt x="461" y="1262"/>
                </a:lnTo>
                <a:lnTo>
                  <a:pt x="461" y="1264"/>
                </a:lnTo>
                <a:lnTo>
                  <a:pt x="457" y="1267"/>
                </a:lnTo>
                <a:lnTo>
                  <a:pt x="456" y="1267"/>
                </a:lnTo>
                <a:lnTo>
                  <a:pt x="453" y="1269"/>
                </a:lnTo>
                <a:lnTo>
                  <a:pt x="451" y="1270"/>
                </a:lnTo>
                <a:lnTo>
                  <a:pt x="448" y="1272"/>
                </a:lnTo>
                <a:lnTo>
                  <a:pt x="446" y="1269"/>
                </a:lnTo>
                <a:lnTo>
                  <a:pt x="443" y="1269"/>
                </a:lnTo>
                <a:lnTo>
                  <a:pt x="443" y="1267"/>
                </a:lnTo>
                <a:lnTo>
                  <a:pt x="441" y="1265"/>
                </a:lnTo>
                <a:lnTo>
                  <a:pt x="440" y="1265"/>
                </a:lnTo>
                <a:lnTo>
                  <a:pt x="438" y="1267"/>
                </a:lnTo>
                <a:lnTo>
                  <a:pt x="437" y="1264"/>
                </a:lnTo>
                <a:lnTo>
                  <a:pt x="433" y="1262"/>
                </a:lnTo>
                <a:lnTo>
                  <a:pt x="432" y="1261"/>
                </a:lnTo>
                <a:lnTo>
                  <a:pt x="432" y="1259"/>
                </a:lnTo>
                <a:lnTo>
                  <a:pt x="430" y="1257"/>
                </a:lnTo>
                <a:lnTo>
                  <a:pt x="429" y="1256"/>
                </a:lnTo>
                <a:lnTo>
                  <a:pt x="427" y="1257"/>
                </a:lnTo>
                <a:lnTo>
                  <a:pt x="424" y="1257"/>
                </a:lnTo>
                <a:lnTo>
                  <a:pt x="421" y="1256"/>
                </a:lnTo>
                <a:lnTo>
                  <a:pt x="416" y="1253"/>
                </a:lnTo>
                <a:lnTo>
                  <a:pt x="414" y="1254"/>
                </a:lnTo>
                <a:lnTo>
                  <a:pt x="413" y="1254"/>
                </a:lnTo>
                <a:lnTo>
                  <a:pt x="411" y="1256"/>
                </a:lnTo>
                <a:lnTo>
                  <a:pt x="409" y="1256"/>
                </a:lnTo>
                <a:lnTo>
                  <a:pt x="408" y="1256"/>
                </a:lnTo>
                <a:lnTo>
                  <a:pt x="406" y="1257"/>
                </a:lnTo>
                <a:lnTo>
                  <a:pt x="403" y="1257"/>
                </a:lnTo>
                <a:lnTo>
                  <a:pt x="400" y="1257"/>
                </a:lnTo>
                <a:lnTo>
                  <a:pt x="401" y="1277"/>
                </a:lnTo>
                <a:lnTo>
                  <a:pt x="406" y="1288"/>
                </a:lnTo>
                <a:lnTo>
                  <a:pt x="406" y="1289"/>
                </a:lnTo>
                <a:lnTo>
                  <a:pt x="390" y="1293"/>
                </a:lnTo>
                <a:lnTo>
                  <a:pt x="392" y="1305"/>
                </a:lnTo>
                <a:lnTo>
                  <a:pt x="393" y="1313"/>
                </a:lnTo>
                <a:lnTo>
                  <a:pt x="393" y="1318"/>
                </a:lnTo>
                <a:lnTo>
                  <a:pt x="393" y="1326"/>
                </a:lnTo>
                <a:lnTo>
                  <a:pt x="366" y="1329"/>
                </a:lnTo>
                <a:lnTo>
                  <a:pt x="355" y="1331"/>
                </a:lnTo>
                <a:lnTo>
                  <a:pt x="350" y="1331"/>
                </a:lnTo>
                <a:lnTo>
                  <a:pt x="333" y="1333"/>
                </a:lnTo>
                <a:lnTo>
                  <a:pt x="329" y="1334"/>
                </a:lnTo>
                <a:lnTo>
                  <a:pt x="318" y="1334"/>
                </a:lnTo>
                <a:lnTo>
                  <a:pt x="310" y="1336"/>
                </a:lnTo>
                <a:lnTo>
                  <a:pt x="305" y="1336"/>
                </a:lnTo>
                <a:lnTo>
                  <a:pt x="304" y="1336"/>
                </a:lnTo>
                <a:lnTo>
                  <a:pt x="302" y="1336"/>
                </a:lnTo>
                <a:lnTo>
                  <a:pt x="297" y="1337"/>
                </a:lnTo>
                <a:lnTo>
                  <a:pt x="296" y="1337"/>
                </a:lnTo>
                <a:lnTo>
                  <a:pt x="280" y="1339"/>
                </a:lnTo>
                <a:lnTo>
                  <a:pt x="278" y="1339"/>
                </a:lnTo>
                <a:lnTo>
                  <a:pt x="277" y="1339"/>
                </a:lnTo>
                <a:lnTo>
                  <a:pt x="242" y="1345"/>
                </a:lnTo>
                <a:lnTo>
                  <a:pt x="240" y="1345"/>
                </a:lnTo>
                <a:lnTo>
                  <a:pt x="234" y="1345"/>
                </a:lnTo>
                <a:lnTo>
                  <a:pt x="232" y="1345"/>
                </a:lnTo>
                <a:lnTo>
                  <a:pt x="232" y="1344"/>
                </a:lnTo>
                <a:lnTo>
                  <a:pt x="234" y="1341"/>
                </a:lnTo>
                <a:lnTo>
                  <a:pt x="229" y="1328"/>
                </a:lnTo>
                <a:lnTo>
                  <a:pt x="229" y="1313"/>
                </a:lnTo>
                <a:lnTo>
                  <a:pt x="230" y="1307"/>
                </a:lnTo>
                <a:lnTo>
                  <a:pt x="234" y="1293"/>
                </a:lnTo>
                <a:lnTo>
                  <a:pt x="218" y="1293"/>
                </a:lnTo>
                <a:lnTo>
                  <a:pt x="211" y="1291"/>
                </a:lnTo>
                <a:lnTo>
                  <a:pt x="202" y="1288"/>
                </a:lnTo>
                <a:lnTo>
                  <a:pt x="192" y="1305"/>
                </a:lnTo>
                <a:lnTo>
                  <a:pt x="192" y="1312"/>
                </a:lnTo>
                <a:lnTo>
                  <a:pt x="178" y="1312"/>
                </a:lnTo>
                <a:lnTo>
                  <a:pt x="176" y="1313"/>
                </a:lnTo>
                <a:lnTo>
                  <a:pt x="179" y="1317"/>
                </a:lnTo>
                <a:lnTo>
                  <a:pt x="186" y="1328"/>
                </a:lnTo>
                <a:lnTo>
                  <a:pt x="186" y="1339"/>
                </a:lnTo>
                <a:lnTo>
                  <a:pt x="182" y="1339"/>
                </a:lnTo>
                <a:lnTo>
                  <a:pt x="178" y="1339"/>
                </a:lnTo>
                <a:lnTo>
                  <a:pt x="176" y="1339"/>
                </a:lnTo>
                <a:lnTo>
                  <a:pt x="174" y="1341"/>
                </a:lnTo>
                <a:lnTo>
                  <a:pt x="173" y="1342"/>
                </a:lnTo>
                <a:lnTo>
                  <a:pt x="166" y="1347"/>
                </a:lnTo>
                <a:lnTo>
                  <a:pt x="154" y="1344"/>
                </a:lnTo>
                <a:lnTo>
                  <a:pt x="146" y="1339"/>
                </a:lnTo>
                <a:lnTo>
                  <a:pt x="133" y="1341"/>
                </a:lnTo>
                <a:lnTo>
                  <a:pt x="131" y="1339"/>
                </a:lnTo>
                <a:lnTo>
                  <a:pt x="130" y="1337"/>
                </a:lnTo>
                <a:lnTo>
                  <a:pt x="126" y="1334"/>
                </a:lnTo>
                <a:lnTo>
                  <a:pt x="125" y="1333"/>
                </a:lnTo>
                <a:lnTo>
                  <a:pt x="123" y="1333"/>
                </a:lnTo>
                <a:lnTo>
                  <a:pt x="122" y="1331"/>
                </a:lnTo>
                <a:lnTo>
                  <a:pt x="122" y="1328"/>
                </a:lnTo>
                <a:lnTo>
                  <a:pt x="118" y="1328"/>
                </a:lnTo>
                <a:lnTo>
                  <a:pt x="117" y="1326"/>
                </a:lnTo>
                <a:lnTo>
                  <a:pt x="115" y="1325"/>
                </a:lnTo>
                <a:lnTo>
                  <a:pt x="114" y="1323"/>
                </a:lnTo>
                <a:lnTo>
                  <a:pt x="112" y="1323"/>
                </a:lnTo>
                <a:lnTo>
                  <a:pt x="110" y="1323"/>
                </a:lnTo>
                <a:lnTo>
                  <a:pt x="110" y="1320"/>
                </a:lnTo>
                <a:lnTo>
                  <a:pt x="109" y="1320"/>
                </a:lnTo>
                <a:lnTo>
                  <a:pt x="107" y="1318"/>
                </a:lnTo>
                <a:lnTo>
                  <a:pt x="104" y="1318"/>
                </a:lnTo>
                <a:lnTo>
                  <a:pt x="104" y="1315"/>
                </a:lnTo>
                <a:lnTo>
                  <a:pt x="102" y="1313"/>
                </a:lnTo>
                <a:lnTo>
                  <a:pt x="99" y="1312"/>
                </a:lnTo>
                <a:lnTo>
                  <a:pt x="99" y="1310"/>
                </a:lnTo>
                <a:lnTo>
                  <a:pt x="98" y="1309"/>
                </a:lnTo>
                <a:lnTo>
                  <a:pt x="96" y="1305"/>
                </a:lnTo>
                <a:lnTo>
                  <a:pt x="94" y="1304"/>
                </a:lnTo>
                <a:lnTo>
                  <a:pt x="94" y="1302"/>
                </a:lnTo>
                <a:lnTo>
                  <a:pt x="90" y="1280"/>
                </a:lnTo>
                <a:lnTo>
                  <a:pt x="93" y="1280"/>
                </a:lnTo>
                <a:lnTo>
                  <a:pt x="96" y="1280"/>
                </a:lnTo>
                <a:lnTo>
                  <a:pt x="98" y="1280"/>
                </a:lnTo>
                <a:lnTo>
                  <a:pt x="99" y="1278"/>
                </a:lnTo>
                <a:lnTo>
                  <a:pt x="102" y="1280"/>
                </a:lnTo>
                <a:lnTo>
                  <a:pt x="101" y="1277"/>
                </a:lnTo>
                <a:lnTo>
                  <a:pt x="99" y="1275"/>
                </a:lnTo>
                <a:lnTo>
                  <a:pt x="96" y="1272"/>
                </a:lnTo>
                <a:lnTo>
                  <a:pt x="90" y="1262"/>
                </a:lnTo>
                <a:lnTo>
                  <a:pt x="86" y="1256"/>
                </a:lnTo>
                <a:lnTo>
                  <a:pt x="77" y="1241"/>
                </a:lnTo>
                <a:lnTo>
                  <a:pt x="74" y="1238"/>
                </a:lnTo>
                <a:lnTo>
                  <a:pt x="64" y="1222"/>
                </a:lnTo>
                <a:lnTo>
                  <a:pt x="62" y="1221"/>
                </a:lnTo>
                <a:lnTo>
                  <a:pt x="72" y="1210"/>
                </a:lnTo>
                <a:lnTo>
                  <a:pt x="74" y="1208"/>
                </a:lnTo>
                <a:lnTo>
                  <a:pt x="83" y="1198"/>
                </a:lnTo>
                <a:lnTo>
                  <a:pt x="64" y="1192"/>
                </a:lnTo>
                <a:lnTo>
                  <a:pt x="70" y="1189"/>
                </a:lnTo>
                <a:lnTo>
                  <a:pt x="74" y="1187"/>
                </a:lnTo>
                <a:lnTo>
                  <a:pt x="72" y="1186"/>
                </a:lnTo>
                <a:lnTo>
                  <a:pt x="69" y="1181"/>
                </a:lnTo>
                <a:lnTo>
                  <a:pt x="66" y="1176"/>
                </a:lnTo>
                <a:lnTo>
                  <a:pt x="66" y="1174"/>
                </a:lnTo>
                <a:lnTo>
                  <a:pt x="62" y="1171"/>
                </a:lnTo>
                <a:lnTo>
                  <a:pt x="62" y="1170"/>
                </a:lnTo>
                <a:lnTo>
                  <a:pt x="59" y="1165"/>
                </a:lnTo>
                <a:lnTo>
                  <a:pt x="58" y="1158"/>
                </a:lnTo>
                <a:lnTo>
                  <a:pt x="56" y="1157"/>
                </a:lnTo>
                <a:lnTo>
                  <a:pt x="53" y="1150"/>
                </a:lnTo>
                <a:lnTo>
                  <a:pt x="50" y="1154"/>
                </a:lnTo>
                <a:lnTo>
                  <a:pt x="46" y="1157"/>
                </a:lnTo>
                <a:lnTo>
                  <a:pt x="43" y="1162"/>
                </a:lnTo>
                <a:lnTo>
                  <a:pt x="42" y="1160"/>
                </a:lnTo>
                <a:lnTo>
                  <a:pt x="40" y="1158"/>
                </a:lnTo>
                <a:lnTo>
                  <a:pt x="35" y="1162"/>
                </a:lnTo>
                <a:lnTo>
                  <a:pt x="27" y="1166"/>
                </a:lnTo>
                <a:lnTo>
                  <a:pt x="21" y="1170"/>
                </a:lnTo>
                <a:lnTo>
                  <a:pt x="16" y="1174"/>
                </a:lnTo>
                <a:lnTo>
                  <a:pt x="10" y="1179"/>
                </a:lnTo>
                <a:lnTo>
                  <a:pt x="8" y="1179"/>
                </a:lnTo>
                <a:lnTo>
                  <a:pt x="6" y="1178"/>
                </a:lnTo>
                <a:lnTo>
                  <a:pt x="5" y="1176"/>
                </a:lnTo>
                <a:lnTo>
                  <a:pt x="3" y="1176"/>
                </a:lnTo>
                <a:lnTo>
                  <a:pt x="2" y="1174"/>
                </a:lnTo>
                <a:lnTo>
                  <a:pt x="0" y="1173"/>
                </a:lnTo>
                <a:lnTo>
                  <a:pt x="5" y="1168"/>
                </a:lnTo>
                <a:lnTo>
                  <a:pt x="11" y="1163"/>
                </a:lnTo>
                <a:lnTo>
                  <a:pt x="14" y="1162"/>
                </a:lnTo>
                <a:lnTo>
                  <a:pt x="13" y="1158"/>
                </a:lnTo>
                <a:lnTo>
                  <a:pt x="8" y="1154"/>
                </a:lnTo>
                <a:lnTo>
                  <a:pt x="6" y="1152"/>
                </a:lnTo>
                <a:lnTo>
                  <a:pt x="3" y="1149"/>
                </a:lnTo>
                <a:lnTo>
                  <a:pt x="2" y="1146"/>
                </a:lnTo>
                <a:lnTo>
                  <a:pt x="2" y="1115"/>
                </a:lnTo>
                <a:lnTo>
                  <a:pt x="24" y="1110"/>
                </a:lnTo>
                <a:lnTo>
                  <a:pt x="26" y="1085"/>
                </a:lnTo>
                <a:lnTo>
                  <a:pt x="29" y="1080"/>
                </a:lnTo>
                <a:lnTo>
                  <a:pt x="30" y="1079"/>
                </a:lnTo>
                <a:lnTo>
                  <a:pt x="29" y="1074"/>
                </a:lnTo>
                <a:lnTo>
                  <a:pt x="26" y="1064"/>
                </a:lnTo>
                <a:lnTo>
                  <a:pt x="22" y="1053"/>
                </a:lnTo>
                <a:lnTo>
                  <a:pt x="24" y="1051"/>
                </a:lnTo>
                <a:lnTo>
                  <a:pt x="40" y="1066"/>
                </a:lnTo>
                <a:lnTo>
                  <a:pt x="42" y="1058"/>
                </a:lnTo>
                <a:lnTo>
                  <a:pt x="45" y="1050"/>
                </a:lnTo>
                <a:lnTo>
                  <a:pt x="50" y="1071"/>
                </a:lnTo>
                <a:lnTo>
                  <a:pt x="66" y="1042"/>
                </a:lnTo>
                <a:lnTo>
                  <a:pt x="67" y="1039"/>
                </a:lnTo>
                <a:lnTo>
                  <a:pt x="80" y="1023"/>
                </a:lnTo>
                <a:lnTo>
                  <a:pt x="80" y="1019"/>
                </a:lnTo>
                <a:lnTo>
                  <a:pt x="78" y="1019"/>
                </a:lnTo>
                <a:lnTo>
                  <a:pt x="101" y="995"/>
                </a:lnTo>
                <a:lnTo>
                  <a:pt x="110" y="986"/>
                </a:lnTo>
                <a:lnTo>
                  <a:pt x="112" y="965"/>
                </a:lnTo>
                <a:lnTo>
                  <a:pt x="110" y="952"/>
                </a:lnTo>
                <a:lnTo>
                  <a:pt x="110" y="951"/>
                </a:lnTo>
                <a:lnTo>
                  <a:pt x="110" y="949"/>
                </a:lnTo>
                <a:lnTo>
                  <a:pt x="112" y="947"/>
                </a:lnTo>
                <a:lnTo>
                  <a:pt x="110" y="941"/>
                </a:lnTo>
                <a:lnTo>
                  <a:pt x="114" y="924"/>
                </a:lnTo>
                <a:lnTo>
                  <a:pt x="114" y="903"/>
                </a:lnTo>
                <a:lnTo>
                  <a:pt x="115" y="901"/>
                </a:lnTo>
                <a:lnTo>
                  <a:pt x="117" y="900"/>
                </a:lnTo>
                <a:lnTo>
                  <a:pt x="118" y="898"/>
                </a:lnTo>
                <a:lnTo>
                  <a:pt x="120" y="898"/>
                </a:lnTo>
                <a:lnTo>
                  <a:pt x="122" y="896"/>
                </a:lnTo>
                <a:lnTo>
                  <a:pt x="123" y="895"/>
                </a:lnTo>
                <a:lnTo>
                  <a:pt x="123" y="893"/>
                </a:lnTo>
                <a:lnTo>
                  <a:pt x="123" y="892"/>
                </a:lnTo>
                <a:lnTo>
                  <a:pt x="123" y="890"/>
                </a:lnTo>
                <a:lnTo>
                  <a:pt x="122" y="887"/>
                </a:lnTo>
                <a:lnTo>
                  <a:pt x="120" y="885"/>
                </a:lnTo>
                <a:lnTo>
                  <a:pt x="120" y="884"/>
                </a:lnTo>
                <a:lnTo>
                  <a:pt x="120" y="882"/>
                </a:lnTo>
                <a:lnTo>
                  <a:pt x="118" y="880"/>
                </a:lnTo>
                <a:lnTo>
                  <a:pt x="117" y="879"/>
                </a:lnTo>
                <a:lnTo>
                  <a:pt x="115" y="876"/>
                </a:lnTo>
                <a:lnTo>
                  <a:pt x="112" y="874"/>
                </a:lnTo>
                <a:lnTo>
                  <a:pt x="112" y="872"/>
                </a:lnTo>
                <a:lnTo>
                  <a:pt x="110" y="871"/>
                </a:lnTo>
                <a:lnTo>
                  <a:pt x="109" y="869"/>
                </a:lnTo>
                <a:lnTo>
                  <a:pt x="107" y="869"/>
                </a:lnTo>
                <a:lnTo>
                  <a:pt x="107" y="866"/>
                </a:lnTo>
                <a:lnTo>
                  <a:pt x="104" y="864"/>
                </a:lnTo>
                <a:lnTo>
                  <a:pt x="102" y="864"/>
                </a:lnTo>
                <a:lnTo>
                  <a:pt x="101" y="866"/>
                </a:lnTo>
                <a:lnTo>
                  <a:pt x="98" y="861"/>
                </a:lnTo>
                <a:lnTo>
                  <a:pt x="98" y="860"/>
                </a:lnTo>
                <a:lnTo>
                  <a:pt x="94" y="860"/>
                </a:lnTo>
                <a:lnTo>
                  <a:pt x="91" y="858"/>
                </a:lnTo>
                <a:lnTo>
                  <a:pt x="90" y="855"/>
                </a:lnTo>
                <a:lnTo>
                  <a:pt x="88" y="853"/>
                </a:lnTo>
                <a:lnTo>
                  <a:pt x="88" y="852"/>
                </a:lnTo>
                <a:lnTo>
                  <a:pt x="86" y="850"/>
                </a:lnTo>
                <a:lnTo>
                  <a:pt x="86" y="847"/>
                </a:lnTo>
                <a:lnTo>
                  <a:pt x="83" y="847"/>
                </a:lnTo>
                <a:lnTo>
                  <a:pt x="82" y="845"/>
                </a:lnTo>
                <a:lnTo>
                  <a:pt x="82" y="840"/>
                </a:lnTo>
                <a:lnTo>
                  <a:pt x="78" y="837"/>
                </a:lnTo>
                <a:lnTo>
                  <a:pt x="75" y="837"/>
                </a:lnTo>
                <a:lnTo>
                  <a:pt x="75" y="832"/>
                </a:lnTo>
                <a:lnTo>
                  <a:pt x="75" y="828"/>
                </a:lnTo>
                <a:lnTo>
                  <a:pt x="75" y="826"/>
                </a:lnTo>
                <a:lnTo>
                  <a:pt x="74" y="826"/>
                </a:lnTo>
                <a:lnTo>
                  <a:pt x="75" y="823"/>
                </a:lnTo>
                <a:lnTo>
                  <a:pt x="77" y="820"/>
                </a:lnTo>
                <a:lnTo>
                  <a:pt x="77" y="816"/>
                </a:lnTo>
                <a:lnTo>
                  <a:pt x="75" y="815"/>
                </a:lnTo>
                <a:lnTo>
                  <a:pt x="75" y="813"/>
                </a:lnTo>
                <a:lnTo>
                  <a:pt x="75" y="810"/>
                </a:lnTo>
                <a:lnTo>
                  <a:pt x="77" y="810"/>
                </a:lnTo>
                <a:lnTo>
                  <a:pt x="78" y="808"/>
                </a:lnTo>
                <a:lnTo>
                  <a:pt x="82" y="807"/>
                </a:lnTo>
                <a:lnTo>
                  <a:pt x="83" y="807"/>
                </a:lnTo>
                <a:lnTo>
                  <a:pt x="85" y="805"/>
                </a:lnTo>
                <a:lnTo>
                  <a:pt x="86" y="805"/>
                </a:lnTo>
                <a:lnTo>
                  <a:pt x="86" y="802"/>
                </a:lnTo>
                <a:lnTo>
                  <a:pt x="90" y="800"/>
                </a:lnTo>
                <a:lnTo>
                  <a:pt x="91" y="799"/>
                </a:lnTo>
                <a:lnTo>
                  <a:pt x="93" y="797"/>
                </a:lnTo>
                <a:lnTo>
                  <a:pt x="94" y="796"/>
                </a:lnTo>
                <a:lnTo>
                  <a:pt x="96" y="796"/>
                </a:lnTo>
                <a:lnTo>
                  <a:pt x="98" y="794"/>
                </a:lnTo>
                <a:lnTo>
                  <a:pt x="99" y="792"/>
                </a:lnTo>
                <a:lnTo>
                  <a:pt x="102" y="789"/>
                </a:lnTo>
                <a:lnTo>
                  <a:pt x="102" y="786"/>
                </a:lnTo>
                <a:lnTo>
                  <a:pt x="104" y="784"/>
                </a:lnTo>
                <a:lnTo>
                  <a:pt x="106" y="783"/>
                </a:lnTo>
                <a:lnTo>
                  <a:pt x="106" y="781"/>
                </a:lnTo>
                <a:lnTo>
                  <a:pt x="107" y="778"/>
                </a:lnTo>
                <a:lnTo>
                  <a:pt x="109" y="778"/>
                </a:lnTo>
                <a:lnTo>
                  <a:pt x="110" y="776"/>
                </a:lnTo>
                <a:lnTo>
                  <a:pt x="110" y="775"/>
                </a:lnTo>
                <a:lnTo>
                  <a:pt x="109" y="773"/>
                </a:lnTo>
                <a:lnTo>
                  <a:pt x="107" y="773"/>
                </a:lnTo>
                <a:lnTo>
                  <a:pt x="107" y="772"/>
                </a:lnTo>
                <a:lnTo>
                  <a:pt x="106" y="770"/>
                </a:lnTo>
                <a:lnTo>
                  <a:pt x="104" y="769"/>
                </a:lnTo>
                <a:lnTo>
                  <a:pt x="101" y="767"/>
                </a:lnTo>
                <a:lnTo>
                  <a:pt x="104" y="765"/>
                </a:lnTo>
                <a:lnTo>
                  <a:pt x="106" y="764"/>
                </a:lnTo>
                <a:lnTo>
                  <a:pt x="104" y="762"/>
                </a:lnTo>
                <a:lnTo>
                  <a:pt x="106" y="759"/>
                </a:lnTo>
                <a:lnTo>
                  <a:pt x="106" y="757"/>
                </a:lnTo>
                <a:lnTo>
                  <a:pt x="107" y="754"/>
                </a:lnTo>
                <a:lnTo>
                  <a:pt x="109" y="753"/>
                </a:lnTo>
                <a:lnTo>
                  <a:pt x="109" y="751"/>
                </a:lnTo>
                <a:lnTo>
                  <a:pt x="109" y="746"/>
                </a:lnTo>
                <a:lnTo>
                  <a:pt x="109" y="743"/>
                </a:lnTo>
                <a:lnTo>
                  <a:pt x="109" y="740"/>
                </a:lnTo>
                <a:lnTo>
                  <a:pt x="110" y="740"/>
                </a:lnTo>
                <a:lnTo>
                  <a:pt x="112" y="738"/>
                </a:lnTo>
                <a:lnTo>
                  <a:pt x="112" y="737"/>
                </a:lnTo>
                <a:lnTo>
                  <a:pt x="117" y="735"/>
                </a:lnTo>
                <a:lnTo>
                  <a:pt x="118" y="735"/>
                </a:lnTo>
                <a:lnTo>
                  <a:pt x="122" y="735"/>
                </a:lnTo>
                <a:lnTo>
                  <a:pt x="125" y="733"/>
                </a:lnTo>
                <a:lnTo>
                  <a:pt x="126" y="733"/>
                </a:lnTo>
                <a:lnTo>
                  <a:pt x="128" y="732"/>
                </a:lnTo>
                <a:lnTo>
                  <a:pt x="126" y="729"/>
                </a:lnTo>
                <a:lnTo>
                  <a:pt x="125" y="729"/>
                </a:lnTo>
                <a:lnTo>
                  <a:pt x="123" y="725"/>
                </a:lnTo>
                <a:lnTo>
                  <a:pt x="123" y="724"/>
                </a:lnTo>
                <a:lnTo>
                  <a:pt x="125" y="722"/>
                </a:lnTo>
                <a:lnTo>
                  <a:pt x="123" y="721"/>
                </a:lnTo>
                <a:lnTo>
                  <a:pt x="123" y="719"/>
                </a:lnTo>
                <a:lnTo>
                  <a:pt x="122" y="716"/>
                </a:lnTo>
                <a:lnTo>
                  <a:pt x="120" y="713"/>
                </a:lnTo>
                <a:lnTo>
                  <a:pt x="120" y="711"/>
                </a:lnTo>
                <a:lnTo>
                  <a:pt x="120" y="709"/>
                </a:lnTo>
                <a:lnTo>
                  <a:pt x="118" y="705"/>
                </a:lnTo>
                <a:lnTo>
                  <a:pt x="117" y="703"/>
                </a:lnTo>
                <a:lnTo>
                  <a:pt x="115" y="701"/>
                </a:lnTo>
                <a:lnTo>
                  <a:pt x="115" y="700"/>
                </a:lnTo>
                <a:lnTo>
                  <a:pt x="114" y="697"/>
                </a:lnTo>
                <a:lnTo>
                  <a:pt x="117" y="695"/>
                </a:lnTo>
                <a:lnTo>
                  <a:pt x="123" y="689"/>
                </a:lnTo>
                <a:lnTo>
                  <a:pt x="126" y="685"/>
                </a:lnTo>
                <a:lnTo>
                  <a:pt x="130" y="682"/>
                </a:lnTo>
                <a:lnTo>
                  <a:pt x="138" y="676"/>
                </a:lnTo>
                <a:lnTo>
                  <a:pt x="136" y="666"/>
                </a:lnTo>
                <a:lnTo>
                  <a:pt x="133" y="658"/>
                </a:lnTo>
                <a:lnTo>
                  <a:pt x="141" y="650"/>
                </a:lnTo>
                <a:lnTo>
                  <a:pt x="146" y="645"/>
                </a:lnTo>
                <a:lnTo>
                  <a:pt x="147" y="647"/>
                </a:lnTo>
                <a:lnTo>
                  <a:pt x="149" y="649"/>
                </a:lnTo>
                <a:lnTo>
                  <a:pt x="150" y="657"/>
                </a:lnTo>
                <a:lnTo>
                  <a:pt x="152" y="657"/>
                </a:lnTo>
                <a:lnTo>
                  <a:pt x="152" y="650"/>
                </a:lnTo>
                <a:lnTo>
                  <a:pt x="154" y="649"/>
                </a:lnTo>
                <a:lnTo>
                  <a:pt x="152" y="645"/>
                </a:lnTo>
                <a:lnTo>
                  <a:pt x="160" y="647"/>
                </a:lnTo>
                <a:lnTo>
                  <a:pt x="162" y="645"/>
                </a:lnTo>
                <a:lnTo>
                  <a:pt x="162" y="647"/>
                </a:lnTo>
                <a:lnTo>
                  <a:pt x="166" y="652"/>
                </a:lnTo>
                <a:lnTo>
                  <a:pt x="166" y="650"/>
                </a:lnTo>
                <a:lnTo>
                  <a:pt x="171" y="652"/>
                </a:lnTo>
                <a:lnTo>
                  <a:pt x="174" y="653"/>
                </a:lnTo>
                <a:lnTo>
                  <a:pt x="178" y="657"/>
                </a:lnTo>
                <a:lnTo>
                  <a:pt x="178" y="658"/>
                </a:lnTo>
                <a:lnTo>
                  <a:pt x="179" y="660"/>
                </a:lnTo>
                <a:lnTo>
                  <a:pt x="182" y="663"/>
                </a:lnTo>
                <a:lnTo>
                  <a:pt x="186" y="663"/>
                </a:lnTo>
                <a:lnTo>
                  <a:pt x="184" y="666"/>
                </a:lnTo>
                <a:lnTo>
                  <a:pt x="186" y="666"/>
                </a:lnTo>
                <a:lnTo>
                  <a:pt x="186" y="665"/>
                </a:lnTo>
                <a:lnTo>
                  <a:pt x="187" y="665"/>
                </a:lnTo>
                <a:lnTo>
                  <a:pt x="190" y="665"/>
                </a:lnTo>
                <a:lnTo>
                  <a:pt x="194" y="665"/>
                </a:lnTo>
                <a:lnTo>
                  <a:pt x="194" y="666"/>
                </a:lnTo>
                <a:lnTo>
                  <a:pt x="197" y="666"/>
                </a:lnTo>
                <a:lnTo>
                  <a:pt x="198" y="668"/>
                </a:lnTo>
                <a:lnTo>
                  <a:pt x="200" y="669"/>
                </a:lnTo>
                <a:lnTo>
                  <a:pt x="203" y="671"/>
                </a:lnTo>
                <a:lnTo>
                  <a:pt x="206" y="671"/>
                </a:lnTo>
                <a:lnTo>
                  <a:pt x="206" y="673"/>
                </a:lnTo>
                <a:lnTo>
                  <a:pt x="208" y="674"/>
                </a:lnTo>
                <a:lnTo>
                  <a:pt x="210" y="674"/>
                </a:lnTo>
                <a:lnTo>
                  <a:pt x="213" y="674"/>
                </a:lnTo>
                <a:lnTo>
                  <a:pt x="214" y="676"/>
                </a:lnTo>
                <a:lnTo>
                  <a:pt x="216" y="676"/>
                </a:lnTo>
                <a:lnTo>
                  <a:pt x="218" y="676"/>
                </a:lnTo>
                <a:lnTo>
                  <a:pt x="218" y="674"/>
                </a:lnTo>
                <a:lnTo>
                  <a:pt x="221" y="674"/>
                </a:lnTo>
                <a:lnTo>
                  <a:pt x="222" y="676"/>
                </a:lnTo>
                <a:lnTo>
                  <a:pt x="222" y="677"/>
                </a:lnTo>
                <a:lnTo>
                  <a:pt x="224" y="679"/>
                </a:lnTo>
                <a:lnTo>
                  <a:pt x="226" y="679"/>
                </a:lnTo>
                <a:lnTo>
                  <a:pt x="227" y="679"/>
                </a:lnTo>
                <a:lnTo>
                  <a:pt x="229" y="681"/>
                </a:lnTo>
                <a:lnTo>
                  <a:pt x="230" y="684"/>
                </a:lnTo>
                <a:lnTo>
                  <a:pt x="234" y="685"/>
                </a:lnTo>
                <a:lnTo>
                  <a:pt x="232" y="687"/>
                </a:lnTo>
                <a:lnTo>
                  <a:pt x="234" y="689"/>
                </a:lnTo>
                <a:lnTo>
                  <a:pt x="235" y="689"/>
                </a:lnTo>
                <a:lnTo>
                  <a:pt x="235" y="692"/>
                </a:lnTo>
                <a:lnTo>
                  <a:pt x="238" y="693"/>
                </a:lnTo>
                <a:lnTo>
                  <a:pt x="240" y="693"/>
                </a:lnTo>
                <a:lnTo>
                  <a:pt x="243" y="692"/>
                </a:lnTo>
                <a:lnTo>
                  <a:pt x="246" y="693"/>
                </a:lnTo>
                <a:lnTo>
                  <a:pt x="248" y="695"/>
                </a:lnTo>
                <a:lnTo>
                  <a:pt x="251" y="697"/>
                </a:lnTo>
                <a:lnTo>
                  <a:pt x="253" y="700"/>
                </a:lnTo>
                <a:lnTo>
                  <a:pt x="254" y="700"/>
                </a:lnTo>
                <a:lnTo>
                  <a:pt x="256" y="701"/>
                </a:lnTo>
                <a:lnTo>
                  <a:pt x="259" y="703"/>
                </a:lnTo>
                <a:lnTo>
                  <a:pt x="261" y="703"/>
                </a:lnTo>
                <a:lnTo>
                  <a:pt x="261" y="706"/>
                </a:lnTo>
                <a:lnTo>
                  <a:pt x="262" y="708"/>
                </a:lnTo>
                <a:lnTo>
                  <a:pt x="264" y="709"/>
                </a:lnTo>
                <a:lnTo>
                  <a:pt x="265" y="711"/>
                </a:lnTo>
                <a:lnTo>
                  <a:pt x="269" y="711"/>
                </a:lnTo>
                <a:lnTo>
                  <a:pt x="272" y="711"/>
                </a:lnTo>
                <a:lnTo>
                  <a:pt x="272" y="709"/>
                </a:lnTo>
                <a:lnTo>
                  <a:pt x="277" y="706"/>
                </a:lnTo>
                <a:lnTo>
                  <a:pt x="278" y="706"/>
                </a:lnTo>
                <a:lnTo>
                  <a:pt x="281" y="703"/>
                </a:lnTo>
                <a:lnTo>
                  <a:pt x="283" y="703"/>
                </a:lnTo>
                <a:lnTo>
                  <a:pt x="285" y="705"/>
                </a:lnTo>
                <a:lnTo>
                  <a:pt x="286" y="705"/>
                </a:lnTo>
                <a:lnTo>
                  <a:pt x="293" y="703"/>
                </a:lnTo>
                <a:lnTo>
                  <a:pt x="294" y="701"/>
                </a:lnTo>
                <a:lnTo>
                  <a:pt x="296" y="700"/>
                </a:lnTo>
                <a:lnTo>
                  <a:pt x="301" y="697"/>
                </a:lnTo>
                <a:lnTo>
                  <a:pt x="289" y="690"/>
                </a:lnTo>
                <a:lnTo>
                  <a:pt x="285" y="687"/>
                </a:lnTo>
                <a:lnTo>
                  <a:pt x="281" y="687"/>
                </a:lnTo>
                <a:lnTo>
                  <a:pt x="280" y="687"/>
                </a:lnTo>
                <a:lnTo>
                  <a:pt x="273" y="685"/>
                </a:lnTo>
                <a:lnTo>
                  <a:pt x="270" y="682"/>
                </a:lnTo>
                <a:lnTo>
                  <a:pt x="269" y="681"/>
                </a:lnTo>
                <a:lnTo>
                  <a:pt x="265" y="679"/>
                </a:lnTo>
                <a:lnTo>
                  <a:pt x="264" y="677"/>
                </a:lnTo>
                <a:lnTo>
                  <a:pt x="264" y="674"/>
                </a:lnTo>
                <a:lnTo>
                  <a:pt x="265" y="674"/>
                </a:lnTo>
                <a:lnTo>
                  <a:pt x="269" y="676"/>
                </a:lnTo>
                <a:lnTo>
                  <a:pt x="272" y="677"/>
                </a:lnTo>
                <a:lnTo>
                  <a:pt x="273" y="677"/>
                </a:lnTo>
                <a:lnTo>
                  <a:pt x="278" y="677"/>
                </a:lnTo>
                <a:lnTo>
                  <a:pt x="280" y="677"/>
                </a:lnTo>
                <a:lnTo>
                  <a:pt x="281" y="677"/>
                </a:lnTo>
                <a:lnTo>
                  <a:pt x="285" y="679"/>
                </a:lnTo>
                <a:lnTo>
                  <a:pt x="288" y="679"/>
                </a:lnTo>
                <a:lnTo>
                  <a:pt x="291" y="681"/>
                </a:lnTo>
                <a:lnTo>
                  <a:pt x="294" y="682"/>
                </a:lnTo>
                <a:lnTo>
                  <a:pt x="294" y="681"/>
                </a:lnTo>
                <a:lnTo>
                  <a:pt x="293" y="679"/>
                </a:lnTo>
                <a:lnTo>
                  <a:pt x="294" y="676"/>
                </a:lnTo>
                <a:lnTo>
                  <a:pt x="294" y="674"/>
                </a:lnTo>
                <a:lnTo>
                  <a:pt x="296" y="673"/>
                </a:lnTo>
                <a:lnTo>
                  <a:pt x="297" y="671"/>
                </a:lnTo>
                <a:lnTo>
                  <a:pt x="299" y="669"/>
                </a:lnTo>
                <a:lnTo>
                  <a:pt x="299" y="668"/>
                </a:lnTo>
                <a:lnTo>
                  <a:pt x="301" y="666"/>
                </a:lnTo>
                <a:lnTo>
                  <a:pt x="309" y="665"/>
                </a:lnTo>
                <a:lnTo>
                  <a:pt x="304" y="660"/>
                </a:lnTo>
                <a:lnTo>
                  <a:pt x="305" y="660"/>
                </a:lnTo>
                <a:lnTo>
                  <a:pt x="305" y="658"/>
                </a:lnTo>
                <a:lnTo>
                  <a:pt x="305" y="649"/>
                </a:lnTo>
                <a:lnTo>
                  <a:pt x="313" y="649"/>
                </a:lnTo>
                <a:lnTo>
                  <a:pt x="321" y="649"/>
                </a:lnTo>
                <a:lnTo>
                  <a:pt x="320" y="645"/>
                </a:lnTo>
                <a:lnTo>
                  <a:pt x="323" y="644"/>
                </a:lnTo>
                <a:lnTo>
                  <a:pt x="325" y="641"/>
                </a:lnTo>
                <a:lnTo>
                  <a:pt x="325" y="637"/>
                </a:lnTo>
                <a:lnTo>
                  <a:pt x="329" y="639"/>
                </a:lnTo>
                <a:lnTo>
                  <a:pt x="331" y="641"/>
                </a:lnTo>
                <a:lnTo>
                  <a:pt x="333" y="641"/>
                </a:lnTo>
                <a:lnTo>
                  <a:pt x="334" y="639"/>
                </a:lnTo>
                <a:lnTo>
                  <a:pt x="334" y="636"/>
                </a:lnTo>
                <a:lnTo>
                  <a:pt x="336" y="634"/>
                </a:lnTo>
                <a:lnTo>
                  <a:pt x="337" y="631"/>
                </a:lnTo>
                <a:lnTo>
                  <a:pt x="337" y="628"/>
                </a:lnTo>
                <a:lnTo>
                  <a:pt x="339" y="628"/>
                </a:lnTo>
                <a:lnTo>
                  <a:pt x="341" y="626"/>
                </a:lnTo>
                <a:lnTo>
                  <a:pt x="342" y="626"/>
                </a:lnTo>
                <a:lnTo>
                  <a:pt x="345" y="626"/>
                </a:lnTo>
                <a:lnTo>
                  <a:pt x="344" y="623"/>
                </a:lnTo>
                <a:lnTo>
                  <a:pt x="347" y="623"/>
                </a:lnTo>
                <a:lnTo>
                  <a:pt x="341" y="618"/>
                </a:lnTo>
                <a:lnTo>
                  <a:pt x="337" y="614"/>
                </a:lnTo>
                <a:lnTo>
                  <a:pt x="337" y="612"/>
                </a:lnTo>
                <a:lnTo>
                  <a:pt x="350" y="607"/>
                </a:lnTo>
                <a:lnTo>
                  <a:pt x="349" y="602"/>
                </a:lnTo>
                <a:lnTo>
                  <a:pt x="349" y="599"/>
                </a:lnTo>
                <a:lnTo>
                  <a:pt x="349" y="598"/>
                </a:lnTo>
                <a:lnTo>
                  <a:pt x="347" y="591"/>
                </a:lnTo>
                <a:lnTo>
                  <a:pt x="341" y="591"/>
                </a:lnTo>
                <a:lnTo>
                  <a:pt x="342" y="590"/>
                </a:lnTo>
                <a:lnTo>
                  <a:pt x="344" y="588"/>
                </a:lnTo>
                <a:lnTo>
                  <a:pt x="341" y="586"/>
                </a:lnTo>
                <a:lnTo>
                  <a:pt x="336" y="583"/>
                </a:lnTo>
                <a:lnTo>
                  <a:pt x="334" y="583"/>
                </a:lnTo>
                <a:lnTo>
                  <a:pt x="341" y="578"/>
                </a:lnTo>
                <a:lnTo>
                  <a:pt x="345" y="577"/>
                </a:lnTo>
                <a:lnTo>
                  <a:pt x="344" y="575"/>
                </a:lnTo>
                <a:lnTo>
                  <a:pt x="341" y="572"/>
                </a:lnTo>
                <a:lnTo>
                  <a:pt x="339" y="567"/>
                </a:lnTo>
                <a:lnTo>
                  <a:pt x="339" y="564"/>
                </a:lnTo>
                <a:lnTo>
                  <a:pt x="337" y="556"/>
                </a:lnTo>
                <a:lnTo>
                  <a:pt x="337" y="554"/>
                </a:lnTo>
                <a:lnTo>
                  <a:pt x="341" y="550"/>
                </a:lnTo>
                <a:lnTo>
                  <a:pt x="339" y="543"/>
                </a:lnTo>
                <a:lnTo>
                  <a:pt x="344" y="542"/>
                </a:lnTo>
                <a:lnTo>
                  <a:pt x="341" y="535"/>
                </a:lnTo>
                <a:lnTo>
                  <a:pt x="339" y="535"/>
                </a:lnTo>
                <a:lnTo>
                  <a:pt x="337" y="537"/>
                </a:lnTo>
                <a:lnTo>
                  <a:pt x="334" y="534"/>
                </a:lnTo>
                <a:lnTo>
                  <a:pt x="333" y="530"/>
                </a:lnTo>
                <a:lnTo>
                  <a:pt x="331" y="527"/>
                </a:lnTo>
                <a:lnTo>
                  <a:pt x="329" y="526"/>
                </a:lnTo>
                <a:lnTo>
                  <a:pt x="325" y="527"/>
                </a:lnTo>
                <a:lnTo>
                  <a:pt x="320" y="526"/>
                </a:lnTo>
                <a:lnTo>
                  <a:pt x="318" y="529"/>
                </a:lnTo>
                <a:lnTo>
                  <a:pt x="317" y="530"/>
                </a:lnTo>
                <a:lnTo>
                  <a:pt x="315" y="529"/>
                </a:lnTo>
                <a:lnTo>
                  <a:pt x="317" y="527"/>
                </a:lnTo>
                <a:lnTo>
                  <a:pt x="317" y="526"/>
                </a:lnTo>
                <a:lnTo>
                  <a:pt x="313" y="524"/>
                </a:lnTo>
                <a:lnTo>
                  <a:pt x="313" y="522"/>
                </a:lnTo>
                <a:lnTo>
                  <a:pt x="310" y="521"/>
                </a:lnTo>
                <a:lnTo>
                  <a:pt x="309" y="522"/>
                </a:lnTo>
                <a:lnTo>
                  <a:pt x="310" y="524"/>
                </a:lnTo>
                <a:lnTo>
                  <a:pt x="312" y="526"/>
                </a:lnTo>
                <a:lnTo>
                  <a:pt x="312" y="529"/>
                </a:lnTo>
                <a:lnTo>
                  <a:pt x="307" y="527"/>
                </a:lnTo>
                <a:lnTo>
                  <a:pt x="307" y="524"/>
                </a:lnTo>
                <a:lnTo>
                  <a:pt x="297" y="524"/>
                </a:lnTo>
                <a:lnTo>
                  <a:pt x="294" y="524"/>
                </a:lnTo>
                <a:lnTo>
                  <a:pt x="296" y="522"/>
                </a:lnTo>
                <a:lnTo>
                  <a:pt x="296" y="521"/>
                </a:lnTo>
                <a:lnTo>
                  <a:pt x="296" y="518"/>
                </a:lnTo>
                <a:lnTo>
                  <a:pt x="296" y="516"/>
                </a:lnTo>
                <a:lnTo>
                  <a:pt x="294" y="511"/>
                </a:lnTo>
                <a:lnTo>
                  <a:pt x="288" y="510"/>
                </a:lnTo>
                <a:lnTo>
                  <a:pt x="280" y="510"/>
                </a:lnTo>
                <a:lnTo>
                  <a:pt x="278" y="514"/>
                </a:lnTo>
                <a:lnTo>
                  <a:pt x="278" y="516"/>
                </a:lnTo>
                <a:lnTo>
                  <a:pt x="278" y="518"/>
                </a:lnTo>
                <a:lnTo>
                  <a:pt x="275" y="518"/>
                </a:lnTo>
                <a:lnTo>
                  <a:pt x="272" y="521"/>
                </a:lnTo>
                <a:lnTo>
                  <a:pt x="261" y="497"/>
                </a:lnTo>
                <a:lnTo>
                  <a:pt x="269" y="494"/>
                </a:lnTo>
                <a:lnTo>
                  <a:pt x="261" y="482"/>
                </a:lnTo>
                <a:lnTo>
                  <a:pt x="264" y="482"/>
                </a:lnTo>
                <a:lnTo>
                  <a:pt x="265" y="479"/>
                </a:lnTo>
                <a:lnTo>
                  <a:pt x="265" y="471"/>
                </a:lnTo>
                <a:lnTo>
                  <a:pt x="265" y="463"/>
                </a:lnTo>
                <a:lnTo>
                  <a:pt x="265" y="459"/>
                </a:lnTo>
                <a:lnTo>
                  <a:pt x="267" y="454"/>
                </a:lnTo>
                <a:lnTo>
                  <a:pt x="267" y="446"/>
                </a:lnTo>
                <a:lnTo>
                  <a:pt x="281" y="446"/>
                </a:lnTo>
                <a:lnTo>
                  <a:pt x="294" y="446"/>
                </a:lnTo>
                <a:lnTo>
                  <a:pt x="294" y="443"/>
                </a:lnTo>
                <a:lnTo>
                  <a:pt x="296" y="439"/>
                </a:lnTo>
                <a:lnTo>
                  <a:pt x="297" y="438"/>
                </a:lnTo>
                <a:lnTo>
                  <a:pt x="296" y="436"/>
                </a:lnTo>
                <a:lnTo>
                  <a:pt x="296" y="435"/>
                </a:lnTo>
                <a:lnTo>
                  <a:pt x="293" y="433"/>
                </a:lnTo>
                <a:lnTo>
                  <a:pt x="291" y="433"/>
                </a:lnTo>
                <a:lnTo>
                  <a:pt x="293" y="430"/>
                </a:lnTo>
                <a:lnTo>
                  <a:pt x="291" y="428"/>
                </a:lnTo>
                <a:lnTo>
                  <a:pt x="291" y="427"/>
                </a:lnTo>
                <a:lnTo>
                  <a:pt x="293" y="425"/>
                </a:lnTo>
                <a:lnTo>
                  <a:pt x="296" y="423"/>
                </a:lnTo>
                <a:lnTo>
                  <a:pt x="299" y="419"/>
                </a:lnTo>
                <a:lnTo>
                  <a:pt x="299" y="415"/>
                </a:lnTo>
                <a:lnTo>
                  <a:pt x="297" y="414"/>
                </a:lnTo>
                <a:lnTo>
                  <a:pt x="296" y="412"/>
                </a:lnTo>
                <a:lnTo>
                  <a:pt x="294" y="411"/>
                </a:lnTo>
                <a:lnTo>
                  <a:pt x="296" y="409"/>
                </a:lnTo>
                <a:lnTo>
                  <a:pt x="299" y="407"/>
                </a:lnTo>
                <a:lnTo>
                  <a:pt x="301" y="406"/>
                </a:lnTo>
                <a:lnTo>
                  <a:pt x="304" y="406"/>
                </a:lnTo>
                <a:lnTo>
                  <a:pt x="305" y="404"/>
                </a:lnTo>
                <a:lnTo>
                  <a:pt x="307" y="403"/>
                </a:lnTo>
                <a:lnTo>
                  <a:pt x="309" y="399"/>
                </a:lnTo>
                <a:lnTo>
                  <a:pt x="310" y="398"/>
                </a:lnTo>
                <a:lnTo>
                  <a:pt x="310" y="396"/>
                </a:lnTo>
                <a:lnTo>
                  <a:pt x="313" y="396"/>
                </a:lnTo>
                <a:lnTo>
                  <a:pt x="317" y="398"/>
                </a:lnTo>
                <a:lnTo>
                  <a:pt x="318" y="399"/>
                </a:lnTo>
                <a:lnTo>
                  <a:pt x="323" y="399"/>
                </a:lnTo>
                <a:lnTo>
                  <a:pt x="326" y="401"/>
                </a:lnTo>
                <a:lnTo>
                  <a:pt x="331" y="403"/>
                </a:lnTo>
                <a:lnTo>
                  <a:pt x="333" y="403"/>
                </a:lnTo>
                <a:lnTo>
                  <a:pt x="339" y="404"/>
                </a:lnTo>
                <a:lnTo>
                  <a:pt x="341" y="406"/>
                </a:lnTo>
                <a:lnTo>
                  <a:pt x="353" y="409"/>
                </a:lnTo>
                <a:lnTo>
                  <a:pt x="357" y="409"/>
                </a:lnTo>
                <a:lnTo>
                  <a:pt x="360" y="409"/>
                </a:lnTo>
                <a:lnTo>
                  <a:pt x="363" y="409"/>
                </a:lnTo>
                <a:lnTo>
                  <a:pt x="365" y="411"/>
                </a:lnTo>
                <a:lnTo>
                  <a:pt x="368" y="411"/>
                </a:lnTo>
                <a:lnTo>
                  <a:pt x="371" y="411"/>
                </a:lnTo>
                <a:lnTo>
                  <a:pt x="374" y="412"/>
                </a:lnTo>
                <a:lnTo>
                  <a:pt x="377" y="412"/>
                </a:lnTo>
                <a:lnTo>
                  <a:pt x="379" y="412"/>
                </a:lnTo>
                <a:lnTo>
                  <a:pt x="381" y="414"/>
                </a:lnTo>
                <a:lnTo>
                  <a:pt x="382" y="414"/>
                </a:lnTo>
                <a:lnTo>
                  <a:pt x="387" y="415"/>
                </a:lnTo>
                <a:lnTo>
                  <a:pt x="390" y="415"/>
                </a:lnTo>
                <a:lnTo>
                  <a:pt x="392" y="415"/>
                </a:lnTo>
                <a:lnTo>
                  <a:pt x="393" y="417"/>
                </a:lnTo>
                <a:lnTo>
                  <a:pt x="395" y="419"/>
                </a:lnTo>
                <a:lnTo>
                  <a:pt x="395" y="420"/>
                </a:lnTo>
                <a:lnTo>
                  <a:pt x="393" y="422"/>
                </a:lnTo>
                <a:lnTo>
                  <a:pt x="393" y="423"/>
                </a:lnTo>
                <a:lnTo>
                  <a:pt x="393" y="425"/>
                </a:lnTo>
                <a:lnTo>
                  <a:pt x="393" y="427"/>
                </a:lnTo>
                <a:lnTo>
                  <a:pt x="392" y="428"/>
                </a:lnTo>
                <a:lnTo>
                  <a:pt x="392" y="430"/>
                </a:lnTo>
                <a:lnTo>
                  <a:pt x="392" y="431"/>
                </a:lnTo>
                <a:lnTo>
                  <a:pt x="392" y="435"/>
                </a:lnTo>
                <a:lnTo>
                  <a:pt x="390" y="436"/>
                </a:lnTo>
                <a:lnTo>
                  <a:pt x="390" y="439"/>
                </a:lnTo>
                <a:lnTo>
                  <a:pt x="389" y="439"/>
                </a:lnTo>
                <a:lnTo>
                  <a:pt x="389" y="443"/>
                </a:lnTo>
                <a:lnTo>
                  <a:pt x="387" y="446"/>
                </a:lnTo>
                <a:lnTo>
                  <a:pt x="387" y="449"/>
                </a:lnTo>
                <a:lnTo>
                  <a:pt x="385" y="452"/>
                </a:lnTo>
                <a:lnTo>
                  <a:pt x="385" y="454"/>
                </a:lnTo>
                <a:lnTo>
                  <a:pt x="384" y="457"/>
                </a:lnTo>
                <a:lnTo>
                  <a:pt x="384" y="459"/>
                </a:lnTo>
                <a:lnTo>
                  <a:pt x="384" y="460"/>
                </a:lnTo>
                <a:lnTo>
                  <a:pt x="382" y="462"/>
                </a:lnTo>
                <a:lnTo>
                  <a:pt x="382" y="463"/>
                </a:lnTo>
                <a:lnTo>
                  <a:pt x="382" y="466"/>
                </a:lnTo>
                <a:lnTo>
                  <a:pt x="381" y="470"/>
                </a:lnTo>
                <a:lnTo>
                  <a:pt x="379" y="471"/>
                </a:lnTo>
                <a:lnTo>
                  <a:pt x="379" y="473"/>
                </a:lnTo>
                <a:lnTo>
                  <a:pt x="381" y="474"/>
                </a:lnTo>
                <a:lnTo>
                  <a:pt x="381" y="476"/>
                </a:lnTo>
                <a:lnTo>
                  <a:pt x="381" y="479"/>
                </a:lnTo>
                <a:lnTo>
                  <a:pt x="381" y="481"/>
                </a:lnTo>
                <a:lnTo>
                  <a:pt x="382" y="482"/>
                </a:lnTo>
                <a:lnTo>
                  <a:pt x="384" y="486"/>
                </a:lnTo>
                <a:lnTo>
                  <a:pt x="384" y="487"/>
                </a:lnTo>
                <a:lnTo>
                  <a:pt x="382" y="490"/>
                </a:lnTo>
                <a:lnTo>
                  <a:pt x="382" y="492"/>
                </a:lnTo>
                <a:lnTo>
                  <a:pt x="381" y="495"/>
                </a:lnTo>
                <a:lnTo>
                  <a:pt x="381" y="497"/>
                </a:lnTo>
                <a:lnTo>
                  <a:pt x="381" y="498"/>
                </a:lnTo>
                <a:lnTo>
                  <a:pt x="387" y="497"/>
                </a:lnTo>
                <a:lnTo>
                  <a:pt x="397" y="498"/>
                </a:lnTo>
                <a:lnTo>
                  <a:pt x="409" y="481"/>
                </a:lnTo>
                <a:lnTo>
                  <a:pt x="421" y="486"/>
                </a:lnTo>
                <a:lnTo>
                  <a:pt x="430" y="490"/>
                </a:lnTo>
                <a:lnTo>
                  <a:pt x="433" y="489"/>
                </a:lnTo>
                <a:lnTo>
                  <a:pt x="454" y="473"/>
                </a:lnTo>
                <a:lnTo>
                  <a:pt x="464" y="466"/>
                </a:lnTo>
                <a:lnTo>
                  <a:pt x="465" y="465"/>
                </a:lnTo>
                <a:lnTo>
                  <a:pt x="475" y="455"/>
                </a:lnTo>
                <a:lnTo>
                  <a:pt x="480" y="466"/>
                </a:lnTo>
                <a:lnTo>
                  <a:pt x="481" y="463"/>
                </a:lnTo>
                <a:lnTo>
                  <a:pt x="483" y="462"/>
                </a:lnTo>
                <a:lnTo>
                  <a:pt x="483" y="460"/>
                </a:lnTo>
                <a:lnTo>
                  <a:pt x="483" y="459"/>
                </a:lnTo>
                <a:lnTo>
                  <a:pt x="483" y="455"/>
                </a:lnTo>
                <a:lnTo>
                  <a:pt x="483" y="454"/>
                </a:lnTo>
                <a:lnTo>
                  <a:pt x="486" y="452"/>
                </a:lnTo>
                <a:lnTo>
                  <a:pt x="486" y="451"/>
                </a:lnTo>
                <a:lnTo>
                  <a:pt x="488" y="449"/>
                </a:lnTo>
                <a:lnTo>
                  <a:pt x="489" y="447"/>
                </a:lnTo>
                <a:lnTo>
                  <a:pt x="489" y="446"/>
                </a:lnTo>
                <a:lnTo>
                  <a:pt x="491" y="444"/>
                </a:lnTo>
                <a:lnTo>
                  <a:pt x="493" y="443"/>
                </a:lnTo>
                <a:lnTo>
                  <a:pt x="493" y="441"/>
                </a:lnTo>
                <a:lnTo>
                  <a:pt x="494" y="439"/>
                </a:lnTo>
                <a:lnTo>
                  <a:pt x="496" y="438"/>
                </a:lnTo>
                <a:lnTo>
                  <a:pt x="496" y="436"/>
                </a:lnTo>
                <a:lnTo>
                  <a:pt x="497" y="435"/>
                </a:lnTo>
                <a:lnTo>
                  <a:pt x="499" y="433"/>
                </a:lnTo>
                <a:lnTo>
                  <a:pt x="501" y="431"/>
                </a:lnTo>
                <a:lnTo>
                  <a:pt x="499" y="430"/>
                </a:lnTo>
                <a:lnTo>
                  <a:pt x="499" y="428"/>
                </a:lnTo>
                <a:lnTo>
                  <a:pt x="501" y="427"/>
                </a:lnTo>
                <a:lnTo>
                  <a:pt x="501" y="423"/>
                </a:lnTo>
                <a:lnTo>
                  <a:pt x="502" y="422"/>
                </a:lnTo>
                <a:lnTo>
                  <a:pt x="502" y="420"/>
                </a:lnTo>
                <a:lnTo>
                  <a:pt x="504" y="419"/>
                </a:lnTo>
                <a:lnTo>
                  <a:pt x="505" y="417"/>
                </a:lnTo>
                <a:lnTo>
                  <a:pt x="507" y="417"/>
                </a:lnTo>
                <a:lnTo>
                  <a:pt x="509" y="415"/>
                </a:lnTo>
                <a:lnTo>
                  <a:pt x="510" y="414"/>
                </a:lnTo>
                <a:lnTo>
                  <a:pt x="510" y="412"/>
                </a:lnTo>
                <a:lnTo>
                  <a:pt x="512" y="409"/>
                </a:lnTo>
                <a:lnTo>
                  <a:pt x="512" y="407"/>
                </a:lnTo>
                <a:lnTo>
                  <a:pt x="515" y="406"/>
                </a:lnTo>
                <a:lnTo>
                  <a:pt x="517" y="407"/>
                </a:lnTo>
                <a:lnTo>
                  <a:pt x="518" y="406"/>
                </a:lnTo>
                <a:lnTo>
                  <a:pt x="521" y="406"/>
                </a:lnTo>
                <a:lnTo>
                  <a:pt x="523" y="406"/>
                </a:lnTo>
                <a:lnTo>
                  <a:pt x="525" y="406"/>
                </a:lnTo>
                <a:lnTo>
                  <a:pt x="528" y="404"/>
                </a:lnTo>
                <a:lnTo>
                  <a:pt x="529" y="404"/>
                </a:lnTo>
                <a:lnTo>
                  <a:pt x="533" y="403"/>
                </a:lnTo>
                <a:lnTo>
                  <a:pt x="534" y="403"/>
                </a:lnTo>
                <a:lnTo>
                  <a:pt x="537" y="403"/>
                </a:lnTo>
                <a:lnTo>
                  <a:pt x="539" y="403"/>
                </a:lnTo>
                <a:lnTo>
                  <a:pt x="541" y="401"/>
                </a:lnTo>
                <a:lnTo>
                  <a:pt x="541" y="399"/>
                </a:lnTo>
                <a:lnTo>
                  <a:pt x="542" y="398"/>
                </a:lnTo>
                <a:lnTo>
                  <a:pt x="544" y="399"/>
                </a:lnTo>
                <a:lnTo>
                  <a:pt x="545" y="398"/>
                </a:lnTo>
                <a:lnTo>
                  <a:pt x="547" y="398"/>
                </a:lnTo>
                <a:lnTo>
                  <a:pt x="549" y="396"/>
                </a:lnTo>
                <a:lnTo>
                  <a:pt x="550" y="396"/>
                </a:lnTo>
                <a:lnTo>
                  <a:pt x="552" y="393"/>
                </a:lnTo>
                <a:lnTo>
                  <a:pt x="555" y="393"/>
                </a:lnTo>
                <a:lnTo>
                  <a:pt x="555" y="388"/>
                </a:lnTo>
                <a:lnTo>
                  <a:pt x="557" y="388"/>
                </a:lnTo>
                <a:lnTo>
                  <a:pt x="560" y="388"/>
                </a:lnTo>
                <a:lnTo>
                  <a:pt x="561" y="387"/>
                </a:lnTo>
                <a:lnTo>
                  <a:pt x="560" y="387"/>
                </a:lnTo>
                <a:lnTo>
                  <a:pt x="560" y="383"/>
                </a:lnTo>
                <a:lnTo>
                  <a:pt x="558" y="382"/>
                </a:lnTo>
                <a:lnTo>
                  <a:pt x="557" y="380"/>
                </a:lnTo>
                <a:lnTo>
                  <a:pt x="558" y="379"/>
                </a:lnTo>
                <a:lnTo>
                  <a:pt x="560" y="377"/>
                </a:lnTo>
                <a:lnTo>
                  <a:pt x="561" y="375"/>
                </a:lnTo>
                <a:lnTo>
                  <a:pt x="563" y="374"/>
                </a:lnTo>
                <a:lnTo>
                  <a:pt x="566" y="371"/>
                </a:lnTo>
                <a:lnTo>
                  <a:pt x="568" y="369"/>
                </a:lnTo>
                <a:lnTo>
                  <a:pt x="568" y="367"/>
                </a:lnTo>
                <a:lnTo>
                  <a:pt x="569" y="366"/>
                </a:lnTo>
                <a:lnTo>
                  <a:pt x="571" y="364"/>
                </a:lnTo>
                <a:lnTo>
                  <a:pt x="573" y="363"/>
                </a:lnTo>
                <a:lnTo>
                  <a:pt x="576" y="363"/>
                </a:lnTo>
                <a:lnTo>
                  <a:pt x="577" y="359"/>
                </a:lnTo>
                <a:lnTo>
                  <a:pt x="579" y="358"/>
                </a:lnTo>
                <a:lnTo>
                  <a:pt x="582" y="356"/>
                </a:lnTo>
                <a:lnTo>
                  <a:pt x="582" y="355"/>
                </a:lnTo>
                <a:lnTo>
                  <a:pt x="585" y="355"/>
                </a:lnTo>
                <a:lnTo>
                  <a:pt x="588" y="353"/>
                </a:lnTo>
                <a:lnTo>
                  <a:pt x="590" y="353"/>
                </a:lnTo>
                <a:lnTo>
                  <a:pt x="592" y="350"/>
                </a:lnTo>
                <a:lnTo>
                  <a:pt x="593" y="348"/>
                </a:lnTo>
                <a:lnTo>
                  <a:pt x="595" y="347"/>
                </a:lnTo>
                <a:lnTo>
                  <a:pt x="595" y="345"/>
                </a:lnTo>
                <a:lnTo>
                  <a:pt x="596" y="342"/>
                </a:lnTo>
                <a:lnTo>
                  <a:pt x="598" y="340"/>
                </a:lnTo>
                <a:lnTo>
                  <a:pt x="600" y="340"/>
                </a:lnTo>
                <a:lnTo>
                  <a:pt x="601" y="337"/>
                </a:lnTo>
                <a:lnTo>
                  <a:pt x="603" y="334"/>
                </a:lnTo>
                <a:lnTo>
                  <a:pt x="604" y="334"/>
                </a:lnTo>
                <a:lnTo>
                  <a:pt x="608" y="332"/>
                </a:lnTo>
                <a:lnTo>
                  <a:pt x="609" y="329"/>
                </a:lnTo>
                <a:lnTo>
                  <a:pt x="611" y="329"/>
                </a:lnTo>
                <a:lnTo>
                  <a:pt x="612" y="326"/>
                </a:lnTo>
                <a:lnTo>
                  <a:pt x="614" y="324"/>
                </a:lnTo>
                <a:lnTo>
                  <a:pt x="619" y="321"/>
                </a:lnTo>
                <a:lnTo>
                  <a:pt x="620" y="319"/>
                </a:lnTo>
                <a:lnTo>
                  <a:pt x="622" y="318"/>
                </a:lnTo>
                <a:lnTo>
                  <a:pt x="625" y="315"/>
                </a:lnTo>
                <a:lnTo>
                  <a:pt x="627" y="315"/>
                </a:lnTo>
                <a:lnTo>
                  <a:pt x="628" y="311"/>
                </a:lnTo>
                <a:lnTo>
                  <a:pt x="628" y="310"/>
                </a:lnTo>
                <a:lnTo>
                  <a:pt x="630" y="308"/>
                </a:lnTo>
                <a:lnTo>
                  <a:pt x="628" y="305"/>
                </a:lnTo>
                <a:lnTo>
                  <a:pt x="628" y="304"/>
                </a:lnTo>
                <a:lnTo>
                  <a:pt x="627" y="302"/>
                </a:lnTo>
                <a:lnTo>
                  <a:pt x="627" y="300"/>
                </a:lnTo>
                <a:lnTo>
                  <a:pt x="627" y="299"/>
                </a:lnTo>
                <a:lnTo>
                  <a:pt x="627" y="297"/>
                </a:lnTo>
                <a:lnTo>
                  <a:pt x="627" y="296"/>
                </a:lnTo>
                <a:lnTo>
                  <a:pt x="625" y="292"/>
                </a:lnTo>
                <a:lnTo>
                  <a:pt x="625" y="291"/>
                </a:lnTo>
                <a:lnTo>
                  <a:pt x="624" y="288"/>
                </a:lnTo>
                <a:lnTo>
                  <a:pt x="624" y="284"/>
                </a:lnTo>
                <a:lnTo>
                  <a:pt x="622" y="283"/>
                </a:lnTo>
                <a:lnTo>
                  <a:pt x="620" y="283"/>
                </a:lnTo>
                <a:lnTo>
                  <a:pt x="619" y="281"/>
                </a:lnTo>
                <a:lnTo>
                  <a:pt x="616" y="278"/>
                </a:lnTo>
                <a:lnTo>
                  <a:pt x="614" y="273"/>
                </a:lnTo>
                <a:lnTo>
                  <a:pt x="614" y="272"/>
                </a:lnTo>
                <a:lnTo>
                  <a:pt x="616" y="270"/>
                </a:lnTo>
                <a:lnTo>
                  <a:pt x="616" y="268"/>
                </a:lnTo>
                <a:lnTo>
                  <a:pt x="616" y="267"/>
                </a:lnTo>
                <a:lnTo>
                  <a:pt x="619" y="265"/>
                </a:lnTo>
                <a:lnTo>
                  <a:pt x="622" y="264"/>
                </a:lnTo>
                <a:lnTo>
                  <a:pt x="625" y="264"/>
                </a:lnTo>
                <a:lnTo>
                  <a:pt x="627" y="265"/>
                </a:lnTo>
                <a:lnTo>
                  <a:pt x="630" y="265"/>
                </a:lnTo>
                <a:lnTo>
                  <a:pt x="632" y="265"/>
                </a:lnTo>
                <a:lnTo>
                  <a:pt x="633" y="264"/>
                </a:lnTo>
                <a:lnTo>
                  <a:pt x="635" y="262"/>
                </a:lnTo>
                <a:lnTo>
                  <a:pt x="635" y="260"/>
                </a:lnTo>
                <a:lnTo>
                  <a:pt x="635" y="259"/>
                </a:lnTo>
                <a:lnTo>
                  <a:pt x="638" y="259"/>
                </a:lnTo>
                <a:lnTo>
                  <a:pt x="640" y="257"/>
                </a:lnTo>
                <a:lnTo>
                  <a:pt x="641" y="259"/>
                </a:lnTo>
                <a:lnTo>
                  <a:pt x="644" y="259"/>
                </a:lnTo>
                <a:lnTo>
                  <a:pt x="646" y="257"/>
                </a:lnTo>
                <a:lnTo>
                  <a:pt x="648" y="256"/>
                </a:lnTo>
                <a:lnTo>
                  <a:pt x="648" y="254"/>
                </a:lnTo>
                <a:lnTo>
                  <a:pt x="649" y="254"/>
                </a:lnTo>
                <a:lnTo>
                  <a:pt x="652" y="254"/>
                </a:lnTo>
                <a:lnTo>
                  <a:pt x="654" y="254"/>
                </a:lnTo>
                <a:lnTo>
                  <a:pt x="656" y="252"/>
                </a:lnTo>
                <a:lnTo>
                  <a:pt x="660" y="249"/>
                </a:lnTo>
                <a:lnTo>
                  <a:pt x="665" y="246"/>
                </a:lnTo>
                <a:lnTo>
                  <a:pt x="668" y="246"/>
                </a:lnTo>
                <a:lnTo>
                  <a:pt x="672" y="244"/>
                </a:lnTo>
                <a:lnTo>
                  <a:pt x="675" y="243"/>
                </a:lnTo>
                <a:lnTo>
                  <a:pt x="676" y="241"/>
                </a:lnTo>
                <a:lnTo>
                  <a:pt x="678" y="240"/>
                </a:lnTo>
                <a:lnTo>
                  <a:pt x="678" y="238"/>
                </a:lnTo>
                <a:lnTo>
                  <a:pt x="676" y="236"/>
                </a:lnTo>
                <a:lnTo>
                  <a:pt x="673" y="235"/>
                </a:lnTo>
                <a:lnTo>
                  <a:pt x="672" y="233"/>
                </a:lnTo>
                <a:lnTo>
                  <a:pt x="672" y="232"/>
                </a:lnTo>
                <a:lnTo>
                  <a:pt x="672" y="230"/>
                </a:lnTo>
                <a:lnTo>
                  <a:pt x="672" y="225"/>
                </a:lnTo>
                <a:lnTo>
                  <a:pt x="673" y="224"/>
                </a:lnTo>
                <a:lnTo>
                  <a:pt x="675" y="222"/>
                </a:lnTo>
                <a:lnTo>
                  <a:pt x="676" y="219"/>
                </a:lnTo>
                <a:lnTo>
                  <a:pt x="678" y="219"/>
                </a:lnTo>
                <a:lnTo>
                  <a:pt x="678" y="217"/>
                </a:lnTo>
                <a:lnTo>
                  <a:pt x="680" y="214"/>
                </a:lnTo>
                <a:lnTo>
                  <a:pt x="681" y="212"/>
                </a:lnTo>
                <a:lnTo>
                  <a:pt x="681" y="211"/>
                </a:lnTo>
                <a:lnTo>
                  <a:pt x="683" y="208"/>
                </a:lnTo>
                <a:lnTo>
                  <a:pt x="681" y="204"/>
                </a:lnTo>
                <a:lnTo>
                  <a:pt x="683" y="203"/>
                </a:lnTo>
                <a:lnTo>
                  <a:pt x="684" y="201"/>
                </a:lnTo>
                <a:lnTo>
                  <a:pt x="689" y="198"/>
                </a:lnTo>
                <a:lnTo>
                  <a:pt x="691" y="196"/>
                </a:lnTo>
                <a:lnTo>
                  <a:pt x="692" y="198"/>
                </a:lnTo>
                <a:lnTo>
                  <a:pt x="697" y="195"/>
                </a:lnTo>
                <a:lnTo>
                  <a:pt x="699" y="193"/>
                </a:lnTo>
                <a:lnTo>
                  <a:pt x="700" y="192"/>
                </a:lnTo>
                <a:lnTo>
                  <a:pt x="704" y="190"/>
                </a:lnTo>
                <a:lnTo>
                  <a:pt x="705" y="188"/>
                </a:lnTo>
                <a:lnTo>
                  <a:pt x="708" y="184"/>
                </a:lnTo>
                <a:lnTo>
                  <a:pt x="710" y="182"/>
                </a:lnTo>
                <a:lnTo>
                  <a:pt x="712" y="180"/>
                </a:lnTo>
                <a:lnTo>
                  <a:pt x="712" y="177"/>
                </a:lnTo>
                <a:lnTo>
                  <a:pt x="708" y="172"/>
                </a:lnTo>
                <a:lnTo>
                  <a:pt x="707" y="172"/>
                </a:lnTo>
                <a:lnTo>
                  <a:pt x="704" y="172"/>
                </a:lnTo>
                <a:lnTo>
                  <a:pt x="702" y="171"/>
                </a:lnTo>
                <a:lnTo>
                  <a:pt x="702" y="169"/>
                </a:lnTo>
                <a:lnTo>
                  <a:pt x="704" y="168"/>
                </a:lnTo>
                <a:lnTo>
                  <a:pt x="704" y="166"/>
                </a:lnTo>
                <a:lnTo>
                  <a:pt x="704" y="164"/>
                </a:lnTo>
                <a:lnTo>
                  <a:pt x="704" y="161"/>
                </a:lnTo>
                <a:lnTo>
                  <a:pt x="707" y="161"/>
                </a:lnTo>
                <a:lnTo>
                  <a:pt x="710" y="161"/>
                </a:lnTo>
                <a:lnTo>
                  <a:pt x="713" y="161"/>
                </a:lnTo>
                <a:lnTo>
                  <a:pt x="713" y="158"/>
                </a:lnTo>
                <a:lnTo>
                  <a:pt x="713" y="155"/>
                </a:lnTo>
                <a:lnTo>
                  <a:pt x="713" y="153"/>
                </a:lnTo>
                <a:lnTo>
                  <a:pt x="713" y="152"/>
                </a:lnTo>
                <a:lnTo>
                  <a:pt x="715" y="149"/>
                </a:lnTo>
                <a:lnTo>
                  <a:pt x="712" y="147"/>
                </a:lnTo>
                <a:lnTo>
                  <a:pt x="715" y="145"/>
                </a:lnTo>
                <a:lnTo>
                  <a:pt x="718" y="144"/>
                </a:lnTo>
                <a:lnTo>
                  <a:pt x="720" y="142"/>
                </a:lnTo>
                <a:lnTo>
                  <a:pt x="723" y="142"/>
                </a:lnTo>
                <a:lnTo>
                  <a:pt x="726" y="141"/>
                </a:lnTo>
                <a:lnTo>
                  <a:pt x="728" y="139"/>
                </a:lnTo>
                <a:lnTo>
                  <a:pt x="728" y="136"/>
                </a:lnTo>
                <a:lnTo>
                  <a:pt x="729" y="134"/>
                </a:lnTo>
                <a:lnTo>
                  <a:pt x="729" y="133"/>
                </a:lnTo>
                <a:lnTo>
                  <a:pt x="729" y="129"/>
                </a:lnTo>
                <a:lnTo>
                  <a:pt x="731" y="128"/>
                </a:lnTo>
                <a:lnTo>
                  <a:pt x="731" y="125"/>
                </a:lnTo>
                <a:lnTo>
                  <a:pt x="732" y="121"/>
                </a:lnTo>
                <a:lnTo>
                  <a:pt x="734" y="118"/>
                </a:lnTo>
                <a:lnTo>
                  <a:pt x="736" y="118"/>
                </a:lnTo>
                <a:lnTo>
                  <a:pt x="736" y="117"/>
                </a:lnTo>
                <a:lnTo>
                  <a:pt x="739" y="117"/>
                </a:lnTo>
                <a:lnTo>
                  <a:pt x="742" y="118"/>
                </a:lnTo>
                <a:lnTo>
                  <a:pt x="744" y="120"/>
                </a:lnTo>
                <a:lnTo>
                  <a:pt x="745" y="120"/>
                </a:lnTo>
                <a:lnTo>
                  <a:pt x="748" y="120"/>
                </a:lnTo>
                <a:lnTo>
                  <a:pt x="752" y="118"/>
                </a:lnTo>
                <a:lnTo>
                  <a:pt x="755" y="115"/>
                </a:lnTo>
                <a:lnTo>
                  <a:pt x="758" y="115"/>
                </a:lnTo>
                <a:lnTo>
                  <a:pt x="760" y="113"/>
                </a:lnTo>
                <a:lnTo>
                  <a:pt x="761" y="112"/>
                </a:lnTo>
                <a:lnTo>
                  <a:pt x="761" y="110"/>
                </a:lnTo>
                <a:lnTo>
                  <a:pt x="763" y="107"/>
                </a:lnTo>
                <a:lnTo>
                  <a:pt x="763" y="105"/>
                </a:lnTo>
                <a:lnTo>
                  <a:pt x="764" y="102"/>
                </a:lnTo>
                <a:lnTo>
                  <a:pt x="763" y="101"/>
                </a:lnTo>
                <a:lnTo>
                  <a:pt x="761" y="99"/>
                </a:lnTo>
                <a:lnTo>
                  <a:pt x="761" y="96"/>
                </a:lnTo>
                <a:lnTo>
                  <a:pt x="761" y="93"/>
                </a:lnTo>
                <a:lnTo>
                  <a:pt x="761" y="91"/>
                </a:lnTo>
                <a:lnTo>
                  <a:pt x="761" y="89"/>
                </a:lnTo>
                <a:lnTo>
                  <a:pt x="760" y="88"/>
                </a:lnTo>
                <a:lnTo>
                  <a:pt x="760" y="85"/>
                </a:lnTo>
                <a:lnTo>
                  <a:pt x="761" y="80"/>
                </a:lnTo>
                <a:lnTo>
                  <a:pt x="763" y="78"/>
                </a:lnTo>
                <a:lnTo>
                  <a:pt x="764" y="78"/>
                </a:lnTo>
                <a:lnTo>
                  <a:pt x="766" y="77"/>
                </a:lnTo>
                <a:lnTo>
                  <a:pt x="769" y="75"/>
                </a:lnTo>
                <a:lnTo>
                  <a:pt x="771" y="75"/>
                </a:lnTo>
                <a:lnTo>
                  <a:pt x="772" y="75"/>
                </a:lnTo>
                <a:lnTo>
                  <a:pt x="774" y="73"/>
                </a:lnTo>
                <a:lnTo>
                  <a:pt x="776" y="73"/>
                </a:lnTo>
                <a:lnTo>
                  <a:pt x="777" y="72"/>
                </a:lnTo>
                <a:lnTo>
                  <a:pt x="780" y="70"/>
                </a:lnTo>
                <a:lnTo>
                  <a:pt x="780" y="69"/>
                </a:lnTo>
                <a:lnTo>
                  <a:pt x="780" y="67"/>
                </a:lnTo>
                <a:lnTo>
                  <a:pt x="780" y="64"/>
                </a:lnTo>
                <a:lnTo>
                  <a:pt x="780" y="62"/>
                </a:lnTo>
                <a:lnTo>
                  <a:pt x="782" y="61"/>
                </a:lnTo>
                <a:lnTo>
                  <a:pt x="785" y="59"/>
                </a:lnTo>
                <a:lnTo>
                  <a:pt x="785" y="57"/>
                </a:lnTo>
                <a:lnTo>
                  <a:pt x="788" y="59"/>
                </a:lnTo>
                <a:lnTo>
                  <a:pt x="792" y="59"/>
                </a:lnTo>
                <a:lnTo>
                  <a:pt x="793" y="59"/>
                </a:lnTo>
                <a:lnTo>
                  <a:pt x="796" y="57"/>
                </a:lnTo>
                <a:lnTo>
                  <a:pt x="800" y="57"/>
                </a:lnTo>
                <a:lnTo>
                  <a:pt x="803" y="59"/>
                </a:lnTo>
                <a:lnTo>
                  <a:pt x="806" y="61"/>
                </a:lnTo>
                <a:lnTo>
                  <a:pt x="808" y="61"/>
                </a:lnTo>
                <a:lnTo>
                  <a:pt x="811" y="59"/>
                </a:lnTo>
                <a:lnTo>
                  <a:pt x="812" y="59"/>
                </a:lnTo>
                <a:lnTo>
                  <a:pt x="814" y="59"/>
                </a:lnTo>
                <a:lnTo>
                  <a:pt x="814" y="56"/>
                </a:lnTo>
                <a:lnTo>
                  <a:pt x="817" y="53"/>
                </a:lnTo>
                <a:lnTo>
                  <a:pt x="820" y="51"/>
                </a:lnTo>
                <a:lnTo>
                  <a:pt x="824" y="51"/>
                </a:lnTo>
                <a:lnTo>
                  <a:pt x="825" y="51"/>
                </a:lnTo>
                <a:lnTo>
                  <a:pt x="828" y="51"/>
                </a:lnTo>
                <a:lnTo>
                  <a:pt x="830" y="51"/>
                </a:lnTo>
                <a:lnTo>
                  <a:pt x="832" y="51"/>
                </a:lnTo>
                <a:lnTo>
                  <a:pt x="833" y="51"/>
                </a:lnTo>
                <a:lnTo>
                  <a:pt x="835" y="49"/>
                </a:lnTo>
                <a:lnTo>
                  <a:pt x="838" y="49"/>
                </a:lnTo>
                <a:lnTo>
                  <a:pt x="840" y="49"/>
                </a:lnTo>
                <a:lnTo>
                  <a:pt x="843" y="48"/>
                </a:lnTo>
                <a:lnTo>
                  <a:pt x="844" y="45"/>
                </a:lnTo>
                <a:lnTo>
                  <a:pt x="846" y="45"/>
                </a:lnTo>
                <a:lnTo>
                  <a:pt x="849" y="45"/>
                </a:lnTo>
                <a:lnTo>
                  <a:pt x="852" y="43"/>
                </a:lnTo>
                <a:lnTo>
                  <a:pt x="854" y="41"/>
                </a:lnTo>
                <a:lnTo>
                  <a:pt x="856" y="41"/>
                </a:lnTo>
                <a:lnTo>
                  <a:pt x="859" y="40"/>
                </a:lnTo>
                <a:lnTo>
                  <a:pt x="862" y="40"/>
                </a:lnTo>
                <a:lnTo>
                  <a:pt x="864" y="38"/>
                </a:lnTo>
                <a:lnTo>
                  <a:pt x="867" y="38"/>
                </a:lnTo>
                <a:lnTo>
                  <a:pt x="868" y="40"/>
                </a:lnTo>
                <a:lnTo>
                  <a:pt x="872" y="41"/>
                </a:lnTo>
                <a:lnTo>
                  <a:pt x="875" y="43"/>
                </a:lnTo>
                <a:lnTo>
                  <a:pt x="876" y="46"/>
                </a:lnTo>
                <a:lnTo>
                  <a:pt x="878" y="48"/>
                </a:lnTo>
                <a:lnTo>
                  <a:pt x="880" y="46"/>
                </a:lnTo>
                <a:lnTo>
                  <a:pt x="881" y="45"/>
                </a:lnTo>
                <a:lnTo>
                  <a:pt x="883" y="41"/>
                </a:lnTo>
                <a:lnTo>
                  <a:pt x="884" y="41"/>
                </a:lnTo>
                <a:lnTo>
                  <a:pt x="886" y="41"/>
                </a:lnTo>
                <a:lnTo>
                  <a:pt x="889" y="41"/>
                </a:lnTo>
                <a:lnTo>
                  <a:pt x="891" y="40"/>
                </a:lnTo>
                <a:lnTo>
                  <a:pt x="894" y="38"/>
                </a:lnTo>
                <a:lnTo>
                  <a:pt x="894" y="37"/>
                </a:lnTo>
                <a:lnTo>
                  <a:pt x="896" y="35"/>
                </a:lnTo>
                <a:lnTo>
                  <a:pt x="897" y="33"/>
                </a:lnTo>
                <a:lnTo>
                  <a:pt x="899" y="32"/>
                </a:lnTo>
                <a:lnTo>
                  <a:pt x="900" y="30"/>
                </a:lnTo>
                <a:lnTo>
                  <a:pt x="902" y="29"/>
                </a:lnTo>
                <a:lnTo>
                  <a:pt x="903" y="29"/>
                </a:lnTo>
                <a:lnTo>
                  <a:pt x="907" y="29"/>
                </a:lnTo>
                <a:lnTo>
                  <a:pt x="910" y="29"/>
                </a:lnTo>
                <a:lnTo>
                  <a:pt x="911" y="29"/>
                </a:lnTo>
                <a:lnTo>
                  <a:pt x="913" y="29"/>
                </a:lnTo>
                <a:lnTo>
                  <a:pt x="915" y="29"/>
                </a:lnTo>
                <a:lnTo>
                  <a:pt x="918" y="27"/>
                </a:lnTo>
                <a:lnTo>
                  <a:pt x="921" y="27"/>
                </a:lnTo>
                <a:lnTo>
                  <a:pt x="923" y="27"/>
                </a:lnTo>
                <a:lnTo>
                  <a:pt x="924" y="25"/>
                </a:lnTo>
                <a:lnTo>
                  <a:pt x="926" y="25"/>
                </a:lnTo>
                <a:lnTo>
                  <a:pt x="929" y="27"/>
                </a:lnTo>
                <a:lnTo>
                  <a:pt x="932" y="25"/>
                </a:lnTo>
                <a:lnTo>
                  <a:pt x="937" y="25"/>
                </a:lnTo>
                <a:lnTo>
                  <a:pt x="942" y="22"/>
                </a:lnTo>
                <a:lnTo>
                  <a:pt x="945" y="19"/>
                </a:lnTo>
                <a:lnTo>
                  <a:pt x="947" y="17"/>
                </a:lnTo>
                <a:lnTo>
                  <a:pt x="948" y="17"/>
                </a:lnTo>
                <a:lnTo>
                  <a:pt x="950" y="16"/>
                </a:lnTo>
                <a:lnTo>
                  <a:pt x="951" y="13"/>
                </a:lnTo>
                <a:lnTo>
                  <a:pt x="953" y="13"/>
                </a:lnTo>
                <a:lnTo>
                  <a:pt x="958" y="13"/>
                </a:lnTo>
                <a:lnTo>
                  <a:pt x="959" y="13"/>
                </a:lnTo>
                <a:lnTo>
                  <a:pt x="961" y="13"/>
                </a:lnTo>
                <a:lnTo>
                  <a:pt x="963" y="13"/>
                </a:lnTo>
                <a:lnTo>
                  <a:pt x="964" y="13"/>
                </a:lnTo>
                <a:lnTo>
                  <a:pt x="966" y="11"/>
                </a:lnTo>
                <a:lnTo>
                  <a:pt x="967" y="9"/>
                </a:lnTo>
                <a:lnTo>
                  <a:pt x="971" y="9"/>
                </a:lnTo>
                <a:lnTo>
                  <a:pt x="974" y="9"/>
                </a:lnTo>
                <a:lnTo>
                  <a:pt x="975" y="9"/>
                </a:lnTo>
                <a:lnTo>
                  <a:pt x="979" y="6"/>
                </a:lnTo>
                <a:lnTo>
                  <a:pt x="983" y="6"/>
                </a:lnTo>
                <a:lnTo>
                  <a:pt x="987" y="6"/>
                </a:lnTo>
                <a:lnTo>
                  <a:pt x="990" y="6"/>
                </a:lnTo>
                <a:lnTo>
                  <a:pt x="991" y="6"/>
                </a:lnTo>
                <a:lnTo>
                  <a:pt x="995" y="5"/>
                </a:lnTo>
                <a:lnTo>
                  <a:pt x="998" y="3"/>
                </a:lnTo>
                <a:lnTo>
                  <a:pt x="999" y="1"/>
                </a:lnTo>
                <a:lnTo>
                  <a:pt x="1001" y="1"/>
                </a:lnTo>
                <a:lnTo>
                  <a:pt x="1004" y="3"/>
                </a:lnTo>
                <a:lnTo>
                  <a:pt x="1006" y="5"/>
                </a:lnTo>
                <a:lnTo>
                  <a:pt x="1007" y="5"/>
                </a:lnTo>
                <a:lnTo>
                  <a:pt x="1009" y="3"/>
                </a:lnTo>
                <a:lnTo>
                  <a:pt x="1011" y="3"/>
                </a:lnTo>
                <a:lnTo>
                  <a:pt x="1014" y="5"/>
                </a:lnTo>
                <a:lnTo>
                  <a:pt x="1015" y="5"/>
                </a:lnTo>
                <a:lnTo>
                  <a:pt x="1017" y="5"/>
                </a:lnTo>
                <a:lnTo>
                  <a:pt x="1020" y="5"/>
                </a:lnTo>
                <a:lnTo>
                  <a:pt x="1022" y="5"/>
                </a:lnTo>
                <a:lnTo>
                  <a:pt x="1028" y="6"/>
                </a:lnTo>
                <a:lnTo>
                  <a:pt x="1030" y="8"/>
                </a:lnTo>
                <a:lnTo>
                  <a:pt x="1033" y="11"/>
                </a:lnTo>
                <a:lnTo>
                  <a:pt x="1036" y="14"/>
                </a:lnTo>
                <a:lnTo>
                  <a:pt x="1039" y="14"/>
                </a:lnTo>
                <a:lnTo>
                  <a:pt x="1043" y="14"/>
                </a:lnTo>
                <a:lnTo>
                  <a:pt x="1044" y="14"/>
                </a:lnTo>
                <a:lnTo>
                  <a:pt x="1047" y="16"/>
                </a:lnTo>
                <a:lnTo>
                  <a:pt x="1049" y="17"/>
                </a:lnTo>
                <a:lnTo>
                  <a:pt x="1054" y="19"/>
                </a:lnTo>
                <a:lnTo>
                  <a:pt x="1057" y="21"/>
                </a:lnTo>
                <a:lnTo>
                  <a:pt x="1062" y="24"/>
                </a:lnTo>
                <a:lnTo>
                  <a:pt x="1065" y="25"/>
                </a:lnTo>
                <a:lnTo>
                  <a:pt x="1071" y="25"/>
                </a:lnTo>
                <a:lnTo>
                  <a:pt x="1073" y="24"/>
                </a:lnTo>
                <a:lnTo>
                  <a:pt x="1078" y="24"/>
                </a:lnTo>
                <a:lnTo>
                  <a:pt x="1083" y="22"/>
                </a:lnTo>
                <a:lnTo>
                  <a:pt x="1086" y="21"/>
                </a:lnTo>
                <a:lnTo>
                  <a:pt x="1087" y="21"/>
                </a:lnTo>
                <a:lnTo>
                  <a:pt x="1091" y="21"/>
                </a:lnTo>
                <a:lnTo>
                  <a:pt x="1092" y="19"/>
                </a:lnTo>
                <a:lnTo>
                  <a:pt x="1094" y="17"/>
                </a:lnTo>
                <a:lnTo>
                  <a:pt x="1097" y="16"/>
                </a:lnTo>
                <a:lnTo>
                  <a:pt x="1100" y="14"/>
                </a:lnTo>
                <a:lnTo>
                  <a:pt x="1103" y="16"/>
                </a:lnTo>
                <a:lnTo>
                  <a:pt x="1105" y="16"/>
                </a:lnTo>
                <a:lnTo>
                  <a:pt x="1107" y="19"/>
                </a:lnTo>
                <a:lnTo>
                  <a:pt x="1118" y="25"/>
                </a:lnTo>
                <a:lnTo>
                  <a:pt x="1123" y="24"/>
                </a:lnTo>
                <a:lnTo>
                  <a:pt x="1124" y="24"/>
                </a:lnTo>
                <a:lnTo>
                  <a:pt x="1131" y="19"/>
                </a:lnTo>
                <a:lnTo>
                  <a:pt x="1132" y="19"/>
                </a:lnTo>
                <a:lnTo>
                  <a:pt x="1137" y="17"/>
                </a:lnTo>
                <a:lnTo>
                  <a:pt x="1139" y="17"/>
                </a:lnTo>
                <a:lnTo>
                  <a:pt x="1143" y="16"/>
                </a:lnTo>
                <a:lnTo>
                  <a:pt x="1151" y="11"/>
                </a:lnTo>
                <a:lnTo>
                  <a:pt x="1153" y="8"/>
                </a:lnTo>
                <a:lnTo>
                  <a:pt x="1155" y="6"/>
                </a:lnTo>
                <a:lnTo>
                  <a:pt x="1156" y="5"/>
                </a:lnTo>
                <a:lnTo>
                  <a:pt x="1158" y="5"/>
                </a:lnTo>
                <a:lnTo>
                  <a:pt x="1161" y="5"/>
                </a:lnTo>
                <a:lnTo>
                  <a:pt x="1164" y="6"/>
                </a:lnTo>
                <a:lnTo>
                  <a:pt x="1167" y="5"/>
                </a:lnTo>
                <a:lnTo>
                  <a:pt x="1171" y="5"/>
                </a:lnTo>
                <a:lnTo>
                  <a:pt x="1172" y="6"/>
                </a:lnTo>
                <a:lnTo>
                  <a:pt x="1175" y="6"/>
                </a:lnTo>
                <a:lnTo>
                  <a:pt x="1179" y="6"/>
                </a:lnTo>
                <a:lnTo>
                  <a:pt x="1180" y="5"/>
                </a:lnTo>
                <a:lnTo>
                  <a:pt x="1183" y="5"/>
                </a:lnTo>
                <a:lnTo>
                  <a:pt x="1185" y="6"/>
                </a:lnTo>
                <a:lnTo>
                  <a:pt x="1188" y="6"/>
                </a:lnTo>
                <a:lnTo>
                  <a:pt x="1190" y="6"/>
                </a:lnTo>
                <a:lnTo>
                  <a:pt x="1193" y="5"/>
                </a:lnTo>
                <a:lnTo>
                  <a:pt x="1195" y="3"/>
                </a:lnTo>
                <a:lnTo>
                  <a:pt x="1196" y="1"/>
                </a:lnTo>
                <a:lnTo>
                  <a:pt x="1198" y="1"/>
                </a:lnTo>
                <a:lnTo>
                  <a:pt x="1199" y="1"/>
                </a:lnTo>
                <a:lnTo>
                  <a:pt x="1201" y="1"/>
                </a:lnTo>
                <a:lnTo>
                  <a:pt x="1204" y="3"/>
                </a:lnTo>
                <a:lnTo>
                  <a:pt x="1206" y="5"/>
                </a:lnTo>
                <a:lnTo>
                  <a:pt x="1207" y="5"/>
                </a:lnTo>
                <a:lnTo>
                  <a:pt x="1209" y="6"/>
                </a:lnTo>
                <a:lnTo>
                  <a:pt x="1212" y="6"/>
                </a:lnTo>
                <a:lnTo>
                  <a:pt x="1214" y="6"/>
                </a:lnTo>
                <a:lnTo>
                  <a:pt x="1215" y="8"/>
                </a:lnTo>
                <a:lnTo>
                  <a:pt x="1218" y="8"/>
                </a:lnTo>
                <a:lnTo>
                  <a:pt x="1220" y="9"/>
                </a:lnTo>
                <a:lnTo>
                  <a:pt x="1222" y="11"/>
                </a:lnTo>
                <a:lnTo>
                  <a:pt x="1225" y="11"/>
                </a:lnTo>
                <a:lnTo>
                  <a:pt x="1226" y="13"/>
                </a:lnTo>
                <a:lnTo>
                  <a:pt x="1228" y="13"/>
                </a:lnTo>
                <a:lnTo>
                  <a:pt x="1231" y="11"/>
                </a:lnTo>
                <a:lnTo>
                  <a:pt x="1233" y="6"/>
                </a:lnTo>
                <a:lnTo>
                  <a:pt x="1236" y="6"/>
                </a:lnTo>
                <a:lnTo>
                  <a:pt x="1239" y="3"/>
                </a:lnTo>
                <a:lnTo>
                  <a:pt x="1241" y="3"/>
                </a:lnTo>
                <a:lnTo>
                  <a:pt x="1242" y="0"/>
                </a:lnTo>
                <a:lnTo>
                  <a:pt x="1244" y="0"/>
                </a:lnTo>
                <a:lnTo>
                  <a:pt x="1247" y="1"/>
                </a:lnTo>
                <a:lnTo>
                  <a:pt x="1249" y="1"/>
                </a:lnTo>
                <a:lnTo>
                  <a:pt x="1252" y="3"/>
                </a:lnTo>
                <a:lnTo>
                  <a:pt x="1254" y="3"/>
                </a:lnTo>
                <a:lnTo>
                  <a:pt x="1255" y="3"/>
                </a:lnTo>
                <a:lnTo>
                  <a:pt x="1258" y="3"/>
                </a:lnTo>
                <a:close/>
              </a:path>
            </a:pathLst>
          </a:custGeom>
          <a:solidFill>
            <a:schemeClr val="accent1">
              <a:lumMod val="60000"/>
              <a:lumOff val="40000"/>
            </a:schemeClr>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6" name="Freeform 56">
            <a:extLst>
              <a:ext uri="{FF2B5EF4-FFF2-40B4-BE49-F238E27FC236}">
                <a16:creationId xmlns:a16="http://schemas.microsoft.com/office/drawing/2014/main" id="{17AD817D-E347-9CE2-A554-21EB6AEC0BA7}"/>
              </a:ext>
            </a:extLst>
          </p:cNvPr>
          <p:cNvSpPr>
            <a:spLocks/>
          </p:cNvSpPr>
          <p:nvPr/>
        </p:nvSpPr>
        <p:spPr bwMode="auto">
          <a:xfrm>
            <a:off x="5311775" y="2959100"/>
            <a:ext cx="6350" cy="6350"/>
          </a:xfrm>
          <a:custGeom>
            <a:avLst/>
            <a:gdLst>
              <a:gd name="T0" fmla="*/ 0 w 4"/>
              <a:gd name="T1" fmla="*/ 0 h 4"/>
              <a:gd name="T2" fmla="*/ 2 w 4"/>
              <a:gd name="T3" fmla="*/ 2 h 4"/>
              <a:gd name="T4" fmla="*/ 4 w 4"/>
              <a:gd name="T5" fmla="*/ 4 h 4"/>
              <a:gd name="T6" fmla="*/ 0 w 4"/>
              <a:gd name="T7" fmla="*/ 0 h 4"/>
            </a:gdLst>
            <a:ahLst/>
            <a:cxnLst>
              <a:cxn ang="0">
                <a:pos x="T0" y="T1"/>
              </a:cxn>
              <a:cxn ang="0">
                <a:pos x="T2" y="T3"/>
              </a:cxn>
              <a:cxn ang="0">
                <a:pos x="T4" y="T5"/>
              </a:cxn>
              <a:cxn ang="0">
                <a:pos x="T6" y="T7"/>
              </a:cxn>
            </a:cxnLst>
            <a:rect l="0" t="0" r="r" b="b"/>
            <a:pathLst>
              <a:path w="4" h="4">
                <a:moveTo>
                  <a:pt x="0" y="0"/>
                </a:moveTo>
                <a:lnTo>
                  <a:pt x="2" y="2"/>
                </a:lnTo>
                <a:lnTo>
                  <a:pt x="4" y="4"/>
                </a:lnTo>
                <a:lnTo>
                  <a:pt x="0" y="0"/>
                </a:lnTo>
                <a:close/>
              </a:path>
            </a:pathLst>
          </a:custGeom>
          <a:solidFill>
            <a:schemeClr val="accent1"/>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7" name="Freeform 57">
            <a:extLst>
              <a:ext uri="{FF2B5EF4-FFF2-40B4-BE49-F238E27FC236}">
                <a16:creationId xmlns:a16="http://schemas.microsoft.com/office/drawing/2014/main" id="{8133086E-D2D6-AE16-F5D1-594374107E73}"/>
              </a:ext>
            </a:extLst>
          </p:cNvPr>
          <p:cNvSpPr>
            <a:spLocks/>
          </p:cNvSpPr>
          <p:nvPr/>
        </p:nvSpPr>
        <p:spPr bwMode="auto">
          <a:xfrm>
            <a:off x="2919412" y="1016000"/>
            <a:ext cx="2455863" cy="2752725"/>
          </a:xfrm>
          <a:custGeom>
            <a:avLst/>
            <a:gdLst>
              <a:gd name="T0" fmla="*/ 1456 w 1547"/>
              <a:gd name="T1" fmla="*/ 1292 h 1734"/>
              <a:gd name="T2" fmla="*/ 1442 w 1547"/>
              <a:gd name="T3" fmla="*/ 1349 h 1734"/>
              <a:gd name="T4" fmla="*/ 1415 w 1547"/>
              <a:gd name="T5" fmla="*/ 1416 h 1734"/>
              <a:gd name="T6" fmla="*/ 1450 w 1547"/>
              <a:gd name="T7" fmla="*/ 1471 h 1734"/>
              <a:gd name="T8" fmla="*/ 1328 w 1547"/>
              <a:gd name="T9" fmla="*/ 1726 h 1734"/>
              <a:gd name="T10" fmla="*/ 1258 w 1547"/>
              <a:gd name="T11" fmla="*/ 1709 h 1734"/>
              <a:gd name="T12" fmla="*/ 1208 w 1547"/>
              <a:gd name="T13" fmla="*/ 1677 h 1734"/>
              <a:gd name="T14" fmla="*/ 1152 w 1547"/>
              <a:gd name="T15" fmla="*/ 1653 h 1734"/>
              <a:gd name="T16" fmla="*/ 1082 w 1547"/>
              <a:gd name="T17" fmla="*/ 1635 h 1734"/>
              <a:gd name="T18" fmla="*/ 1010 w 1547"/>
              <a:gd name="T19" fmla="*/ 1621 h 1734"/>
              <a:gd name="T20" fmla="*/ 953 w 1547"/>
              <a:gd name="T21" fmla="*/ 1614 h 1734"/>
              <a:gd name="T22" fmla="*/ 903 w 1547"/>
              <a:gd name="T23" fmla="*/ 1584 h 1734"/>
              <a:gd name="T24" fmla="*/ 820 w 1547"/>
              <a:gd name="T25" fmla="*/ 1560 h 1734"/>
              <a:gd name="T26" fmla="*/ 813 w 1547"/>
              <a:gd name="T27" fmla="*/ 1477 h 1734"/>
              <a:gd name="T28" fmla="*/ 751 w 1547"/>
              <a:gd name="T29" fmla="*/ 1408 h 1734"/>
              <a:gd name="T30" fmla="*/ 660 w 1547"/>
              <a:gd name="T31" fmla="*/ 1349 h 1734"/>
              <a:gd name="T32" fmla="*/ 626 w 1547"/>
              <a:gd name="T33" fmla="*/ 1255 h 1734"/>
              <a:gd name="T34" fmla="*/ 666 w 1547"/>
              <a:gd name="T35" fmla="*/ 1172 h 1734"/>
              <a:gd name="T36" fmla="*/ 677 w 1547"/>
              <a:gd name="T37" fmla="*/ 1111 h 1734"/>
              <a:gd name="T38" fmla="*/ 690 w 1547"/>
              <a:gd name="T39" fmla="*/ 1047 h 1734"/>
              <a:gd name="T40" fmla="*/ 727 w 1547"/>
              <a:gd name="T41" fmla="*/ 988 h 1734"/>
              <a:gd name="T42" fmla="*/ 661 w 1547"/>
              <a:gd name="T43" fmla="*/ 927 h 1734"/>
              <a:gd name="T44" fmla="*/ 606 w 1547"/>
              <a:gd name="T45" fmla="*/ 889 h 1734"/>
              <a:gd name="T46" fmla="*/ 538 w 1547"/>
              <a:gd name="T47" fmla="*/ 857 h 1734"/>
              <a:gd name="T48" fmla="*/ 481 w 1547"/>
              <a:gd name="T49" fmla="*/ 806 h 1734"/>
              <a:gd name="T50" fmla="*/ 415 w 1547"/>
              <a:gd name="T51" fmla="*/ 811 h 1734"/>
              <a:gd name="T52" fmla="*/ 366 w 1547"/>
              <a:gd name="T53" fmla="*/ 843 h 1734"/>
              <a:gd name="T54" fmla="*/ 324 w 1547"/>
              <a:gd name="T55" fmla="*/ 881 h 1734"/>
              <a:gd name="T56" fmla="*/ 275 w 1547"/>
              <a:gd name="T57" fmla="*/ 945 h 1734"/>
              <a:gd name="T58" fmla="*/ 230 w 1547"/>
              <a:gd name="T59" fmla="*/ 929 h 1734"/>
              <a:gd name="T60" fmla="*/ 142 w 1547"/>
              <a:gd name="T61" fmla="*/ 942 h 1734"/>
              <a:gd name="T62" fmla="*/ 94 w 1547"/>
              <a:gd name="T63" fmla="*/ 910 h 1734"/>
              <a:gd name="T64" fmla="*/ 73 w 1547"/>
              <a:gd name="T65" fmla="*/ 867 h 1734"/>
              <a:gd name="T66" fmla="*/ 60 w 1547"/>
              <a:gd name="T67" fmla="*/ 819 h 1734"/>
              <a:gd name="T68" fmla="*/ 17 w 1547"/>
              <a:gd name="T69" fmla="*/ 790 h 1734"/>
              <a:gd name="T70" fmla="*/ 9 w 1547"/>
              <a:gd name="T71" fmla="*/ 740 h 1734"/>
              <a:gd name="T72" fmla="*/ 123 w 1547"/>
              <a:gd name="T73" fmla="*/ 585 h 1734"/>
              <a:gd name="T74" fmla="*/ 195 w 1547"/>
              <a:gd name="T75" fmla="*/ 553 h 1734"/>
              <a:gd name="T76" fmla="*/ 398 w 1547"/>
              <a:gd name="T77" fmla="*/ 475 h 1734"/>
              <a:gd name="T78" fmla="*/ 423 w 1547"/>
              <a:gd name="T79" fmla="*/ 370 h 1734"/>
              <a:gd name="T80" fmla="*/ 446 w 1547"/>
              <a:gd name="T81" fmla="*/ 264 h 1734"/>
              <a:gd name="T82" fmla="*/ 500 w 1547"/>
              <a:gd name="T83" fmla="*/ 175 h 1734"/>
              <a:gd name="T84" fmla="*/ 708 w 1547"/>
              <a:gd name="T85" fmla="*/ 53 h 1734"/>
              <a:gd name="T86" fmla="*/ 844 w 1547"/>
              <a:gd name="T87" fmla="*/ 29 h 1734"/>
              <a:gd name="T88" fmla="*/ 964 w 1547"/>
              <a:gd name="T89" fmla="*/ 2 h 1734"/>
              <a:gd name="T90" fmla="*/ 1092 w 1547"/>
              <a:gd name="T91" fmla="*/ 10 h 1734"/>
              <a:gd name="T92" fmla="*/ 1218 w 1547"/>
              <a:gd name="T93" fmla="*/ 76 h 1734"/>
              <a:gd name="T94" fmla="*/ 1090 w 1547"/>
              <a:gd name="T95" fmla="*/ 226 h 1734"/>
              <a:gd name="T96" fmla="*/ 1096 w 1547"/>
              <a:gd name="T97" fmla="*/ 272 h 1734"/>
              <a:gd name="T98" fmla="*/ 1103 w 1547"/>
              <a:gd name="T99" fmla="*/ 315 h 1734"/>
              <a:gd name="T100" fmla="*/ 1079 w 1547"/>
              <a:gd name="T101" fmla="*/ 378 h 1734"/>
              <a:gd name="T102" fmla="*/ 1101 w 1547"/>
              <a:gd name="T103" fmla="*/ 403 h 1734"/>
              <a:gd name="T104" fmla="*/ 1151 w 1547"/>
              <a:gd name="T105" fmla="*/ 355 h 1734"/>
              <a:gd name="T106" fmla="*/ 1231 w 1547"/>
              <a:gd name="T107" fmla="*/ 386 h 1734"/>
              <a:gd name="T108" fmla="*/ 1261 w 1547"/>
              <a:gd name="T109" fmla="*/ 433 h 1734"/>
              <a:gd name="T110" fmla="*/ 1242 w 1547"/>
              <a:gd name="T111" fmla="*/ 497 h 1734"/>
              <a:gd name="T112" fmla="*/ 1268 w 1547"/>
              <a:gd name="T113" fmla="*/ 550 h 1734"/>
              <a:gd name="T114" fmla="*/ 1315 w 1547"/>
              <a:gd name="T115" fmla="*/ 588 h 1734"/>
              <a:gd name="T116" fmla="*/ 1309 w 1547"/>
              <a:gd name="T117" fmla="*/ 646 h 1734"/>
              <a:gd name="T118" fmla="*/ 1323 w 1547"/>
              <a:gd name="T119" fmla="*/ 715 h 1734"/>
              <a:gd name="T120" fmla="*/ 1370 w 1547"/>
              <a:gd name="T121" fmla="*/ 747 h 1734"/>
              <a:gd name="T122" fmla="*/ 1367 w 1547"/>
              <a:gd name="T123" fmla="*/ 970 h 1734"/>
              <a:gd name="T124" fmla="*/ 1541 w 1547"/>
              <a:gd name="T125" fmla="*/ 1105 h 17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547" h="1734">
                <a:moveTo>
                  <a:pt x="1507" y="1224"/>
                </a:moveTo>
                <a:lnTo>
                  <a:pt x="1504" y="1223"/>
                </a:lnTo>
                <a:lnTo>
                  <a:pt x="1499" y="1221"/>
                </a:lnTo>
                <a:lnTo>
                  <a:pt x="1499" y="1223"/>
                </a:lnTo>
                <a:lnTo>
                  <a:pt x="1495" y="1218"/>
                </a:lnTo>
                <a:lnTo>
                  <a:pt x="1495" y="1216"/>
                </a:lnTo>
                <a:lnTo>
                  <a:pt x="1493" y="1218"/>
                </a:lnTo>
                <a:lnTo>
                  <a:pt x="1485" y="1216"/>
                </a:lnTo>
                <a:lnTo>
                  <a:pt x="1487" y="1220"/>
                </a:lnTo>
                <a:lnTo>
                  <a:pt x="1485" y="1221"/>
                </a:lnTo>
                <a:lnTo>
                  <a:pt x="1485" y="1228"/>
                </a:lnTo>
                <a:lnTo>
                  <a:pt x="1483" y="1228"/>
                </a:lnTo>
                <a:lnTo>
                  <a:pt x="1482" y="1220"/>
                </a:lnTo>
                <a:lnTo>
                  <a:pt x="1480" y="1218"/>
                </a:lnTo>
                <a:lnTo>
                  <a:pt x="1479" y="1216"/>
                </a:lnTo>
                <a:lnTo>
                  <a:pt x="1474" y="1221"/>
                </a:lnTo>
                <a:lnTo>
                  <a:pt x="1466" y="1229"/>
                </a:lnTo>
                <a:lnTo>
                  <a:pt x="1469" y="1237"/>
                </a:lnTo>
                <a:lnTo>
                  <a:pt x="1471" y="1247"/>
                </a:lnTo>
                <a:lnTo>
                  <a:pt x="1463" y="1253"/>
                </a:lnTo>
                <a:lnTo>
                  <a:pt x="1459" y="1256"/>
                </a:lnTo>
                <a:lnTo>
                  <a:pt x="1456" y="1260"/>
                </a:lnTo>
                <a:lnTo>
                  <a:pt x="1450" y="1266"/>
                </a:lnTo>
                <a:lnTo>
                  <a:pt x="1447" y="1268"/>
                </a:lnTo>
                <a:lnTo>
                  <a:pt x="1448" y="1271"/>
                </a:lnTo>
                <a:lnTo>
                  <a:pt x="1448" y="1272"/>
                </a:lnTo>
                <a:lnTo>
                  <a:pt x="1450" y="1274"/>
                </a:lnTo>
                <a:lnTo>
                  <a:pt x="1451" y="1276"/>
                </a:lnTo>
                <a:lnTo>
                  <a:pt x="1453" y="1280"/>
                </a:lnTo>
                <a:lnTo>
                  <a:pt x="1453" y="1282"/>
                </a:lnTo>
                <a:lnTo>
                  <a:pt x="1453" y="1284"/>
                </a:lnTo>
                <a:lnTo>
                  <a:pt x="1455" y="1287"/>
                </a:lnTo>
                <a:lnTo>
                  <a:pt x="1456" y="1290"/>
                </a:lnTo>
                <a:lnTo>
                  <a:pt x="1456" y="1292"/>
                </a:lnTo>
                <a:lnTo>
                  <a:pt x="1458" y="1293"/>
                </a:lnTo>
                <a:lnTo>
                  <a:pt x="1456" y="1295"/>
                </a:lnTo>
                <a:lnTo>
                  <a:pt x="1456" y="1296"/>
                </a:lnTo>
                <a:lnTo>
                  <a:pt x="1458" y="1300"/>
                </a:lnTo>
                <a:lnTo>
                  <a:pt x="1459" y="1300"/>
                </a:lnTo>
                <a:lnTo>
                  <a:pt x="1461" y="1303"/>
                </a:lnTo>
                <a:lnTo>
                  <a:pt x="1459" y="1304"/>
                </a:lnTo>
                <a:lnTo>
                  <a:pt x="1458" y="1304"/>
                </a:lnTo>
                <a:lnTo>
                  <a:pt x="1455" y="1306"/>
                </a:lnTo>
                <a:lnTo>
                  <a:pt x="1451" y="1306"/>
                </a:lnTo>
                <a:lnTo>
                  <a:pt x="1450" y="1306"/>
                </a:lnTo>
                <a:lnTo>
                  <a:pt x="1445" y="1308"/>
                </a:lnTo>
                <a:lnTo>
                  <a:pt x="1445" y="1309"/>
                </a:lnTo>
                <a:lnTo>
                  <a:pt x="1443" y="1311"/>
                </a:lnTo>
                <a:lnTo>
                  <a:pt x="1442" y="1311"/>
                </a:lnTo>
                <a:lnTo>
                  <a:pt x="1442" y="1314"/>
                </a:lnTo>
                <a:lnTo>
                  <a:pt x="1442" y="1317"/>
                </a:lnTo>
                <a:lnTo>
                  <a:pt x="1442" y="1322"/>
                </a:lnTo>
                <a:lnTo>
                  <a:pt x="1442" y="1324"/>
                </a:lnTo>
                <a:lnTo>
                  <a:pt x="1440" y="1325"/>
                </a:lnTo>
                <a:lnTo>
                  <a:pt x="1439" y="1328"/>
                </a:lnTo>
                <a:lnTo>
                  <a:pt x="1439" y="1330"/>
                </a:lnTo>
                <a:lnTo>
                  <a:pt x="1437" y="1333"/>
                </a:lnTo>
                <a:lnTo>
                  <a:pt x="1439" y="1335"/>
                </a:lnTo>
                <a:lnTo>
                  <a:pt x="1437" y="1336"/>
                </a:lnTo>
                <a:lnTo>
                  <a:pt x="1434" y="1338"/>
                </a:lnTo>
                <a:lnTo>
                  <a:pt x="1437" y="1340"/>
                </a:lnTo>
                <a:lnTo>
                  <a:pt x="1439" y="1341"/>
                </a:lnTo>
                <a:lnTo>
                  <a:pt x="1440" y="1343"/>
                </a:lnTo>
                <a:lnTo>
                  <a:pt x="1440" y="1344"/>
                </a:lnTo>
                <a:lnTo>
                  <a:pt x="1442" y="1344"/>
                </a:lnTo>
                <a:lnTo>
                  <a:pt x="1443" y="1346"/>
                </a:lnTo>
                <a:lnTo>
                  <a:pt x="1443" y="1347"/>
                </a:lnTo>
                <a:lnTo>
                  <a:pt x="1442" y="1349"/>
                </a:lnTo>
                <a:lnTo>
                  <a:pt x="1440" y="1349"/>
                </a:lnTo>
                <a:lnTo>
                  <a:pt x="1439" y="1352"/>
                </a:lnTo>
                <a:lnTo>
                  <a:pt x="1439" y="1354"/>
                </a:lnTo>
                <a:lnTo>
                  <a:pt x="1437" y="1355"/>
                </a:lnTo>
                <a:lnTo>
                  <a:pt x="1435" y="1357"/>
                </a:lnTo>
                <a:lnTo>
                  <a:pt x="1435" y="1360"/>
                </a:lnTo>
                <a:lnTo>
                  <a:pt x="1432" y="1363"/>
                </a:lnTo>
                <a:lnTo>
                  <a:pt x="1431" y="1365"/>
                </a:lnTo>
                <a:lnTo>
                  <a:pt x="1429" y="1367"/>
                </a:lnTo>
                <a:lnTo>
                  <a:pt x="1427" y="1367"/>
                </a:lnTo>
                <a:lnTo>
                  <a:pt x="1426" y="1368"/>
                </a:lnTo>
                <a:lnTo>
                  <a:pt x="1424" y="1370"/>
                </a:lnTo>
                <a:lnTo>
                  <a:pt x="1423" y="1371"/>
                </a:lnTo>
                <a:lnTo>
                  <a:pt x="1419" y="1373"/>
                </a:lnTo>
                <a:lnTo>
                  <a:pt x="1419" y="1376"/>
                </a:lnTo>
                <a:lnTo>
                  <a:pt x="1418" y="1376"/>
                </a:lnTo>
                <a:lnTo>
                  <a:pt x="1416" y="1378"/>
                </a:lnTo>
                <a:lnTo>
                  <a:pt x="1415" y="1378"/>
                </a:lnTo>
                <a:lnTo>
                  <a:pt x="1411" y="1379"/>
                </a:lnTo>
                <a:lnTo>
                  <a:pt x="1410" y="1381"/>
                </a:lnTo>
                <a:lnTo>
                  <a:pt x="1408" y="1381"/>
                </a:lnTo>
                <a:lnTo>
                  <a:pt x="1408" y="1384"/>
                </a:lnTo>
                <a:lnTo>
                  <a:pt x="1408" y="1386"/>
                </a:lnTo>
                <a:lnTo>
                  <a:pt x="1410" y="1387"/>
                </a:lnTo>
                <a:lnTo>
                  <a:pt x="1410" y="1391"/>
                </a:lnTo>
                <a:lnTo>
                  <a:pt x="1408" y="1394"/>
                </a:lnTo>
                <a:lnTo>
                  <a:pt x="1407" y="1397"/>
                </a:lnTo>
                <a:lnTo>
                  <a:pt x="1408" y="1397"/>
                </a:lnTo>
                <a:lnTo>
                  <a:pt x="1408" y="1399"/>
                </a:lnTo>
                <a:lnTo>
                  <a:pt x="1408" y="1403"/>
                </a:lnTo>
                <a:lnTo>
                  <a:pt x="1408" y="1408"/>
                </a:lnTo>
                <a:lnTo>
                  <a:pt x="1411" y="1408"/>
                </a:lnTo>
                <a:lnTo>
                  <a:pt x="1415" y="1411"/>
                </a:lnTo>
                <a:lnTo>
                  <a:pt x="1415" y="1416"/>
                </a:lnTo>
                <a:lnTo>
                  <a:pt x="1416" y="1418"/>
                </a:lnTo>
                <a:lnTo>
                  <a:pt x="1419" y="1418"/>
                </a:lnTo>
                <a:lnTo>
                  <a:pt x="1419" y="1421"/>
                </a:lnTo>
                <a:lnTo>
                  <a:pt x="1421" y="1423"/>
                </a:lnTo>
                <a:lnTo>
                  <a:pt x="1421" y="1424"/>
                </a:lnTo>
                <a:lnTo>
                  <a:pt x="1423" y="1426"/>
                </a:lnTo>
                <a:lnTo>
                  <a:pt x="1424" y="1429"/>
                </a:lnTo>
                <a:lnTo>
                  <a:pt x="1427" y="1431"/>
                </a:lnTo>
                <a:lnTo>
                  <a:pt x="1431" y="1431"/>
                </a:lnTo>
                <a:lnTo>
                  <a:pt x="1431" y="1432"/>
                </a:lnTo>
                <a:lnTo>
                  <a:pt x="1434" y="1437"/>
                </a:lnTo>
                <a:lnTo>
                  <a:pt x="1435" y="1435"/>
                </a:lnTo>
                <a:lnTo>
                  <a:pt x="1437" y="1435"/>
                </a:lnTo>
                <a:lnTo>
                  <a:pt x="1440" y="1437"/>
                </a:lnTo>
                <a:lnTo>
                  <a:pt x="1440" y="1440"/>
                </a:lnTo>
                <a:lnTo>
                  <a:pt x="1442" y="1440"/>
                </a:lnTo>
                <a:lnTo>
                  <a:pt x="1443" y="1442"/>
                </a:lnTo>
                <a:lnTo>
                  <a:pt x="1445" y="1443"/>
                </a:lnTo>
                <a:lnTo>
                  <a:pt x="1445" y="1445"/>
                </a:lnTo>
                <a:lnTo>
                  <a:pt x="1448" y="1447"/>
                </a:lnTo>
                <a:lnTo>
                  <a:pt x="1450" y="1450"/>
                </a:lnTo>
                <a:lnTo>
                  <a:pt x="1451" y="1451"/>
                </a:lnTo>
                <a:lnTo>
                  <a:pt x="1453" y="1453"/>
                </a:lnTo>
                <a:lnTo>
                  <a:pt x="1453" y="1455"/>
                </a:lnTo>
                <a:lnTo>
                  <a:pt x="1453" y="1456"/>
                </a:lnTo>
                <a:lnTo>
                  <a:pt x="1455" y="1458"/>
                </a:lnTo>
                <a:lnTo>
                  <a:pt x="1456" y="1461"/>
                </a:lnTo>
                <a:lnTo>
                  <a:pt x="1456" y="1463"/>
                </a:lnTo>
                <a:lnTo>
                  <a:pt x="1456" y="1464"/>
                </a:lnTo>
                <a:lnTo>
                  <a:pt x="1456" y="1466"/>
                </a:lnTo>
                <a:lnTo>
                  <a:pt x="1455" y="1467"/>
                </a:lnTo>
                <a:lnTo>
                  <a:pt x="1453" y="1469"/>
                </a:lnTo>
                <a:lnTo>
                  <a:pt x="1451" y="1469"/>
                </a:lnTo>
                <a:lnTo>
                  <a:pt x="1450" y="1471"/>
                </a:lnTo>
                <a:lnTo>
                  <a:pt x="1448" y="1472"/>
                </a:lnTo>
                <a:lnTo>
                  <a:pt x="1447" y="1474"/>
                </a:lnTo>
                <a:lnTo>
                  <a:pt x="1447" y="1495"/>
                </a:lnTo>
                <a:lnTo>
                  <a:pt x="1443" y="1512"/>
                </a:lnTo>
                <a:lnTo>
                  <a:pt x="1445" y="1518"/>
                </a:lnTo>
                <a:lnTo>
                  <a:pt x="1443" y="1520"/>
                </a:lnTo>
                <a:lnTo>
                  <a:pt x="1443" y="1522"/>
                </a:lnTo>
                <a:lnTo>
                  <a:pt x="1443" y="1523"/>
                </a:lnTo>
                <a:lnTo>
                  <a:pt x="1445" y="1536"/>
                </a:lnTo>
                <a:lnTo>
                  <a:pt x="1443" y="1557"/>
                </a:lnTo>
                <a:lnTo>
                  <a:pt x="1434" y="1566"/>
                </a:lnTo>
                <a:lnTo>
                  <a:pt x="1411" y="1590"/>
                </a:lnTo>
                <a:lnTo>
                  <a:pt x="1413" y="1590"/>
                </a:lnTo>
                <a:lnTo>
                  <a:pt x="1413" y="1594"/>
                </a:lnTo>
                <a:lnTo>
                  <a:pt x="1400" y="1610"/>
                </a:lnTo>
                <a:lnTo>
                  <a:pt x="1399" y="1613"/>
                </a:lnTo>
                <a:lnTo>
                  <a:pt x="1383" y="1642"/>
                </a:lnTo>
                <a:lnTo>
                  <a:pt x="1378" y="1621"/>
                </a:lnTo>
                <a:lnTo>
                  <a:pt x="1375" y="1629"/>
                </a:lnTo>
                <a:lnTo>
                  <a:pt x="1373" y="1637"/>
                </a:lnTo>
                <a:lnTo>
                  <a:pt x="1357" y="1622"/>
                </a:lnTo>
                <a:lnTo>
                  <a:pt x="1355" y="1624"/>
                </a:lnTo>
                <a:lnTo>
                  <a:pt x="1359" y="1635"/>
                </a:lnTo>
                <a:lnTo>
                  <a:pt x="1362" y="1645"/>
                </a:lnTo>
                <a:lnTo>
                  <a:pt x="1363" y="1650"/>
                </a:lnTo>
                <a:lnTo>
                  <a:pt x="1362" y="1651"/>
                </a:lnTo>
                <a:lnTo>
                  <a:pt x="1359" y="1656"/>
                </a:lnTo>
                <a:lnTo>
                  <a:pt x="1357" y="1681"/>
                </a:lnTo>
                <a:lnTo>
                  <a:pt x="1335" y="1686"/>
                </a:lnTo>
                <a:lnTo>
                  <a:pt x="1335" y="1717"/>
                </a:lnTo>
                <a:lnTo>
                  <a:pt x="1333" y="1720"/>
                </a:lnTo>
                <a:lnTo>
                  <a:pt x="1331" y="1721"/>
                </a:lnTo>
                <a:lnTo>
                  <a:pt x="1330" y="1725"/>
                </a:lnTo>
                <a:lnTo>
                  <a:pt x="1328" y="1726"/>
                </a:lnTo>
                <a:lnTo>
                  <a:pt x="1327" y="1726"/>
                </a:lnTo>
                <a:lnTo>
                  <a:pt x="1323" y="1729"/>
                </a:lnTo>
                <a:lnTo>
                  <a:pt x="1320" y="1733"/>
                </a:lnTo>
                <a:lnTo>
                  <a:pt x="1320" y="1734"/>
                </a:lnTo>
                <a:lnTo>
                  <a:pt x="1317" y="1734"/>
                </a:lnTo>
                <a:lnTo>
                  <a:pt x="1315" y="1734"/>
                </a:lnTo>
                <a:lnTo>
                  <a:pt x="1314" y="1734"/>
                </a:lnTo>
                <a:lnTo>
                  <a:pt x="1311" y="1734"/>
                </a:lnTo>
                <a:lnTo>
                  <a:pt x="1307" y="1734"/>
                </a:lnTo>
                <a:lnTo>
                  <a:pt x="1306" y="1734"/>
                </a:lnTo>
                <a:lnTo>
                  <a:pt x="1304" y="1733"/>
                </a:lnTo>
                <a:lnTo>
                  <a:pt x="1301" y="1731"/>
                </a:lnTo>
                <a:lnTo>
                  <a:pt x="1299" y="1729"/>
                </a:lnTo>
                <a:lnTo>
                  <a:pt x="1296" y="1729"/>
                </a:lnTo>
                <a:lnTo>
                  <a:pt x="1295" y="1729"/>
                </a:lnTo>
                <a:lnTo>
                  <a:pt x="1293" y="1729"/>
                </a:lnTo>
                <a:lnTo>
                  <a:pt x="1290" y="1729"/>
                </a:lnTo>
                <a:lnTo>
                  <a:pt x="1288" y="1729"/>
                </a:lnTo>
                <a:lnTo>
                  <a:pt x="1285" y="1728"/>
                </a:lnTo>
                <a:lnTo>
                  <a:pt x="1283" y="1726"/>
                </a:lnTo>
                <a:lnTo>
                  <a:pt x="1282" y="1726"/>
                </a:lnTo>
                <a:lnTo>
                  <a:pt x="1279" y="1725"/>
                </a:lnTo>
                <a:lnTo>
                  <a:pt x="1277" y="1725"/>
                </a:lnTo>
                <a:lnTo>
                  <a:pt x="1276" y="1723"/>
                </a:lnTo>
                <a:lnTo>
                  <a:pt x="1276" y="1721"/>
                </a:lnTo>
                <a:lnTo>
                  <a:pt x="1274" y="1720"/>
                </a:lnTo>
                <a:lnTo>
                  <a:pt x="1272" y="1717"/>
                </a:lnTo>
                <a:lnTo>
                  <a:pt x="1271" y="1715"/>
                </a:lnTo>
                <a:lnTo>
                  <a:pt x="1268" y="1713"/>
                </a:lnTo>
                <a:lnTo>
                  <a:pt x="1266" y="1710"/>
                </a:lnTo>
                <a:lnTo>
                  <a:pt x="1264" y="1710"/>
                </a:lnTo>
                <a:lnTo>
                  <a:pt x="1263" y="1709"/>
                </a:lnTo>
                <a:lnTo>
                  <a:pt x="1258" y="1710"/>
                </a:lnTo>
                <a:lnTo>
                  <a:pt x="1258" y="1709"/>
                </a:lnTo>
                <a:lnTo>
                  <a:pt x="1256" y="1707"/>
                </a:lnTo>
                <a:lnTo>
                  <a:pt x="1255" y="1707"/>
                </a:lnTo>
                <a:lnTo>
                  <a:pt x="1253" y="1707"/>
                </a:lnTo>
                <a:lnTo>
                  <a:pt x="1252" y="1707"/>
                </a:lnTo>
                <a:lnTo>
                  <a:pt x="1250" y="1705"/>
                </a:lnTo>
                <a:lnTo>
                  <a:pt x="1248" y="1704"/>
                </a:lnTo>
                <a:lnTo>
                  <a:pt x="1248" y="1701"/>
                </a:lnTo>
                <a:lnTo>
                  <a:pt x="1247" y="1699"/>
                </a:lnTo>
                <a:lnTo>
                  <a:pt x="1245" y="1699"/>
                </a:lnTo>
                <a:lnTo>
                  <a:pt x="1245" y="1701"/>
                </a:lnTo>
                <a:lnTo>
                  <a:pt x="1242" y="1702"/>
                </a:lnTo>
                <a:lnTo>
                  <a:pt x="1240" y="1702"/>
                </a:lnTo>
                <a:lnTo>
                  <a:pt x="1239" y="1704"/>
                </a:lnTo>
                <a:lnTo>
                  <a:pt x="1236" y="1702"/>
                </a:lnTo>
                <a:lnTo>
                  <a:pt x="1234" y="1701"/>
                </a:lnTo>
                <a:lnTo>
                  <a:pt x="1231" y="1702"/>
                </a:lnTo>
                <a:lnTo>
                  <a:pt x="1229" y="1702"/>
                </a:lnTo>
                <a:lnTo>
                  <a:pt x="1228" y="1701"/>
                </a:lnTo>
                <a:lnTo>
                  <a:pt x="1228" y="1699"/>
                </a:lnTo>
                <a:lnTo>
                  <a:pt x="1228" y="1696"/>
                </a:lnTo>
                <a:lnTo>
                  <a:pt x="1224" y="1696"/>
                </a:lnTo>
                <a:lnTo>
                  <a:pt x="1223" y="1694"/>
                </a:lnTo>
                <a:lnTo>
                  <a:pt x="1221" y="1693"/>
                </a:lnTo>
                <a:lnTo>
                  <a:pt x="1218" y="1693"/>
                </a:lnTo>
                <a:lnTo>
                  <a:pt x="1218" y="1691"/>
                </a:lnTo>
                <a:lnTo>
                  <a:pt x="1216" y="1691"/>
                </a:lnTo>
                <a:lnTo>
                  <a:pt x="1215" y="1689"/>
                </a:lnTo>
                <a:lnTo>
                  <a:pt x="1213" y="1688"/>
                </a:lnTo>
                <a:lnTo>
                  <a:pt x="1212" y="1685"/>
                </a:lnTo>
                <a:lnTo>
                  <a:pt x="1213" y="1685"/>
                </a:lnTo>
                <a:lnTo>
                  <a:pt x="1212" y="1683"/>
                </a:lnTo>
                <a:lnTo>
                  <a:pt x="1210" y="1681"/>
                </a:lnTo>
                <a:lnTo>
                  <a:pt x="1210" y="1678"/>
                </a:lnTo>
                <a:lnTo>
                  <a:pt x="1208" y="1677"/>
                </a:lnTo>
                <a:lnTo>
                  <a:pt x="1205" y="1677"/>
                </a:lnTo>
                <a:lnTo>
                  <a:pt x="1204" y="1677"/>
                </a:lnTo>
                <a:lnTo>
                  <a:pt x="1202" y="1675"/>
                </a:lnTo>
                <a:lnTo>
                  <a:pt x="1199" y="1675"/>
                </a:lnTo>
                <a:lnTo>
                  <a:pt x="1197" y="1673"/>
                </a:lnTo>
                <a:lnTo>
                  <a:pt x="1196" y="1675"/>
                </a:lnTo>
                <a:lnTo>
                  <a:pt x="1196" y="1677"/>
                </a:lnTo>
                <a:lnTo>
                  <a:pt x="1194" y="1677"/>
                </a:lnTo>
                <a:lnTo>
                  <a:pt x="1194" y="1678"/>
                </a:lnTo>
                <a:lnTo>
                  <a:pt x="1191" y="1680"/>
                </a:lnTo>
                <a:lnTo>
                  <a:pt x="1189" y="1680"/>
                </a:lnTo>
                <a:lnTo>
                  <a:pt x="1186" y="1681"/>
                </a:lnTo>
                <a:lnTo>
                  <a:pt x="1184" y="1680"/>
                </a:lnTo>
                <a:lnTo>
                  <a:pt x="1183" y="1678"/>
                </a:lnTo>
                <a:lnTo>
                  <a:pt x="1183" y="1677"/>
                </a:lnTo>
                <a:lnTo>
                  <a:pt x="1181" y="1675"/>
                </a:lnTo>
                <a:lnTo>
                  <a:pt x="1180" y="1672"/>
                </a:lnTo>
                <a:lnTo>
                  <a:pt x="1178" y="1669"/>
                </a:lnTo>
                <a:lnTo>
                  <a:pt x="1176" y="1669"/>
                </a:lnTo>
                <a:lnTo>
                  <a:pt x="1175" y="1669"/>
                </a:lnTo>
                <a:lnTo>
                  <a:pt x="1172" y="1669"/>
                </a:lnTo>
                <a:lnTo>
                  <a:pt x="1170" y="1667"/>
                </a:lnTo>
                <a:lnTo>
                  <a:pt x="1167" y="1667"/>
                </a:lnTo>
                <a:lnTo>
                  <a:pt x="1165" y="1667"/>
                </a:lnTo>
                <a:lnTo>
                  <a:pt x="1162" y="1667"/>
                </a:lnTo>
                <a:lnTo>
                  <a:pt x="1160" y="1667"/>
                </a:lnTo>
                <a:lnTo>
                  <a:pt x="1159" y="1667"/>
                </a:lnTo>
                <a:lnTo>
                  <a:pt x="1157" y="1665"/>
                </a:lnTo>
                <a:lnTo>
                  <a:pt x="1157" y="1664"/>
                </a:lnTo>
                <a:lnTo>
                  <a:pt x="1156" y="1661"/>
                </a:lnTo>
                <a:lnTo>
                  <a:pt x="1154" y="1657"/>
                </a:lnTo>
                <a:lnTo>
                  <a:pt x="1154" y="1656"/>
                </a:lnTo>
                <a:lnTo>
                  <a:pt x="1152" y="1654"/>
                </a:lnTo>
                <a:lnTo>
                  <a:pt x="1152" y="1653"/>
                </a:lnTo>
                <a:lnTo>
                  <a:pt x="1151" y="1651"/>
                </a:lnTo>
                <a:lnTo>
                  <a:pt x="1148" y="1650"/>
                </a:lnTo>
                <a:lnTo>
                  <a:pt x="1144" y="1648"/>
                </a:lnTo>
                <a:lnTo>
                  <a:pt x="1143" y="1646"/>
                </a:lnTo>
                <a:lnTo>
                  <a:pt x="1141" y="1645"/>
                </a:lnTo>
                <a:lnTo>
                  <a:pt x="1140" y="1643"/>
                </a:lnTo>
                <a:lnTo>
                  <a:pt x="1138" y="1642"/>
                </a:lnTo>
                <a:lnTo>
                  <a:pt x="1136" y="1640"/>
                </a:lnTo>
                <a:lnTo>
                  <a:pt x="1135" y="1640"/>
                </a:lnTo>
                <a:lnTo>
                  <a:pt x="1133" y="1640"/>
                </a:lnTo>
                <a:lnTo>
                  <a:pt x="1130" y="1640"/>
                </a:lnTo>
                <a:lnTo>
                  <a:pt x="1128" y="1638"/>
                </a:lnTo>
                <a:lnTo>
                  <a:pt x="1127" y="1637"/>
                </a:lnTo>
                <a:lnTo>
                  <a:pt x="1120" y="1637"/>
                </a:lnTo>
                <a:lnTo>
                  <a:pt x="1119" y="1635"/>
                </a:lnTo>
                <a:lnTo>
                  <a:pt x="1117" y="1635"/>
                </a:lnTo>
                <a:lnTo>
                  <a:pt x="1116" y="1635"/>
                </a:lnTo>
                <a:lnTo>
                  <a:pt x="1114" y="1635"/>
                </a:lnTo>
                <a:lnTo>
                  <a:pt x="1112" y="1634"/>
                </a:lnTo>
                <a:lnTo>
                  <a:pt x="1111" y="1634"/>
                </a:lnTo>
                <a:lnTo>
                  <a:pt x="1109" y="1635"/>
                </a:lnTo>
                <a:lnTo>
                  <a:pt x="1108" y="1635"/>
                </a:lnTo>
                <a:lnTo>
                  <a:pt x="1106" y="1637"/>
                </a:lnTo>
                <a:lnTo>
                  <a:pt x="1104" y="1637"/>
                </a:lnTo>
                <a:lnTo>
                  <a:pt x="1103" y="1635"/>
                </a:lnTo>
                <a:lnTo>
                  <a:pt x="1100" y="1635"/>
                </a:lnTo>
                <a:lnTo>
                  <a:pt x="1098" y="1635"/>
                </a:lnTo>
                <a:lnTo>
                  <a:pt x="1095" y="1634"/>
                </a:lnTo>
                <a:lnTo>
                  <a:pt x="1093" y="1634"/>
                </a:lnTo>
                <a:lnTo>
                  <a:pt x="1092" y="1634"/>
                </a:lnTo>
                <a:lnTo>
                  <a:pt x="1090" y="1634"/>
                </a:lnTo>
                <a:lnTo>
                  <a:pt x="1087" y="1635"/>
                </a:lnTo>
                <a:lnTo>
                  <a:pt x="1084" y="1635"/>
                </a:lnTo>
                <a:lnTo>
                  <a:pt x="1082" y="1635"/>
                </a:lnTo>
                <a:lnTo>
                  <a:pt x="1080" y="1635"/>
                </a:lnTo>
                <a:lnTo>
                  <a:pt x="1079" y="1634"/>
                </a:lnTo>
                <a:lnTo>
                  <a:pt x="1079" y="1632"/>
                </a:lnTo>
                <a:lnTo>
                  <a:pt x="1077" y="1629"/>
                </a:lnTo>
                <a:lnTo>
                  <a:pt x="1074" y="1627"/>
                </a:lnTo>
                <a:lnTo>
                  <a:pt x="1071" y="1629"/>
                </a:lnTo>
                <a:lnTo>
                  <a:pt x="1069" y="1627"/>
                </a:lnTo>
                <a:lnTo>
                  <a:pt x="1068" y="1624"/>
                </a:lnTo>
                <a:lnTo>
                  <a:pt x="1061" y="1622"/>
                </a:lnTo>
                <a:lnTo>
                  <a:pt x="1060" y="1624"/>
                </a:lnTo>
                <a:lnTo>
                  <a:pt x="1058" y="1626"/>
                </a:lnTo>
                <a:lnTo>
                  <a:pt x="1056" y="1627"/>
                </a:lnTo>
                <a:lnTo>
                  <a:pt x="1053" y="1630"/>
                </a:lnTo>
                <a:lnTo>
                  <a:pt x="1052" y="1630"/>
                </a:lnTo>
                <a:lnTo>
                  <a:pt x="1050" y="1630"/>
                </a:lnTo>
                <a:lnTo>
                  <a:pt x="1048" y="1627"/>
                </a:lnTo>
                <a:lnTo>
                  <a:pt x="1047" y="1624"/>
                </a:lnTo>
                <a:lnTo>
                  <a:pt x="1047" y="1622"/>
                </a:lnTo>
                <a:lnTo>
                  <a:pt x="1044" y="1621"/>
                </a:lnTo>
                <a:lnTo>
                  <a:pt x="1042" y="1621"/>
                </a:lnTo>
                <a:lnTo>
                  <a:pt x="1040" y="1622"/>
                </a:lnTo>
                <a:lnTo>
                  <a:pt x="1039" y="1622"/>
                </a:lnTo>
                <a:lnTo>
                  <a:pt x="1036" y="1621"/>
                </a:lnTo>
                <a:lnTo>
                  <a:pt x="1032" y="1619"/>
                </a:lnTo>
                <a:lnTo>
                  <a:pt x="1031" y="1616"/>
                </a:lnTo>
                <a:lnTo>
                  <a:pt x="1031" y="1614"/>
                </a:lnTo>
                <a:lnTo>
                  <a:pt x="1029" y="1614"/>
                </a:lnTo>
                <a:lnTo>
                  <a:pt x="1026" y="1616"/>
                </a:lnTo>
                <a:lnTo>
                  <a:pt x="1020" y="1619"/>
                </a:lnTo>
                <a:lnTo>
                  <a:pt x="1016" y="1619"/>
                </a:lnTo>
                <a:lnTo>
                  <a:pt x="1015" y="1618"/>
                </a:lnTo>
                <a:lnTo>
                  <a:pt x="1013" y="1618"/>
                </a:lnTo>
                <a:lnTo>
                  <a:pt x="1012" y="1619"/>
                </a:lnTo>
                <a:lnTo>
                  <a:pt x="1010" y="1621"/>
                </a:lnTo>
                <a:lnTo>
                  <a:pt x="1008" y="1621"/>
                </a:lnTo>
                <a:lnTo>
                  <a:pt x="1007" y="1619"/>
                </a:lnTo>
                <a:lnTo>
                  <a:pt x="1005" y="1619"/>
                </a:lnTo>
                <a:lnTo>
                  <a:pt x="1004" y="1621"/>
                </a:lnTo>
                <a:lnTo>
                  <a:pt x="1004" y="1622"/>
                </a:lnTo>
                <a:lnTo>
                  <a:pt x="1002" y="1626"/>
                </a:lnTo>
                <a:lnTo>
                  <a:pt x="997" y="1626"/>
                </a:lnTo>
                <a:lnTo>
                  <a:pt x="996" y="1622"/>
                </a:lnTo>
                <a:lnTo>
                  <a:pt x="994" y="1621"/>
                </a:lnTo>
                <a:lnTo>
                  <a:pt x="991" y="1622"/>
                </a:lnTo>
                <a:lnTo>
                  <a:pt x="989" y="1622"/>
                </a:lnTo>
                <a:lnTo>
                  <a:pt x="988" y="1624"/>
                </a:lnTo>
                <a:lnTo>
                  <a:pt x="984" y="1626"/>
                </a:lnTo>
                <a:lnTo>
                  <a:pt x="984" y="1624"/>
                </a:lnTo>
                <a:lnTo>
                  <a:pt x="984" y="1622"/>
                </a:lnTo>
                <a:lnTo>
                  <a:pt x="983" y="1621"/>
                </a:lnTo>
                <a:lnTo>
                  <a:pt x="980" y="1621"/>
                </a:lnTo>
                <a:lnTo>
                  <a:pt x="980" y="1619"/>
                </a:lnTo>
                <a:lnTo>
                  <a:pt x="978" y="1618"/>
                </a:lnTo>
                <a:lnTo>
                  <a:pt x="976" y="1618"/>
                </a:lnTo>
                <a:lnTo>
                  <a:pt x="975" y="1618"/>
                </a:lnTo>
                <a:lnTo>
                  <a:pt x="973" y="1616"/>
                </a:lnTo>
                <a:lnTo>
                  <a:pt x="970" y="1616"/>
                </a:lnTo>
                <a:lnTo>
                  <a:pt x="968" y="1619"/>
                </a:lnTo>
                <a:lnTo>
                  <a:pt x="967" y="1619"/>
                </a:lnTo>
                <a:lnTo>
                  <a:pt x="965" y="1618"/>
                </a:lnTo>
                <a:lnTo>
                  <a:pt x="965" y="1614"/>
                </a:lnTo>
                <a:lnTo>
                  <a:pt x="964" y="1613"/>
                </a:lnTo>
                <a:lnTo>
                  <a:pt x="962" y="1611"/>
                </a:lnTo>
                <a:lnTo>
                  <a:pt x="959" y="1610"/>
                </a:lnTo>
                <a:lnTo>
                  <a:pt x="957" y="1610"/>
                </a:lnTo>
                <a:lnTo>
                  <a:pt x="956" y="1610"/>
                </a:lnTo>
                <a:lnTo>
                  <a:pt x="954" y="1613"/>
                </a:lnTo>
                <a:lnTo>
                  <a:pt x="953" y="1614"/>
                </a:lnTo>
                <a:lnTo>
                  <a:pt x="951" y="1614"/>
                </a:lnTo>
                <a:lnTo>
                  <a:pt x="948" y="1613"/>
                </a:lnTo>
                <a:lnTo>
                  <a:pt x="946" y="1611"/>
                </a:lnTo>
                <a:lnTo>
                  <a:pt x="945" y="1610"/>
                </a:lnTo>
                <a:lnTo>
                  <a:pt x="941" y="1611"/>
                </a:lnTo>
                <a:lnTo>
                  <a:pt x="940" y="1611"/>
                </a:lnTo>
                <a:lnTo>
                  <a:pt x="938" y="1610"/>
                </a:lnTo>
                <a:lnTo>
                  <a:pt x="938" y="1606"/>
                </a:lnTo>
                <a:lnTo>
                  <a:pt x="937" y="1603"/>
                </a:lnTo>
                <a:lnTo>
                  <a:pt x="937" y="1600"/>
                </a:lnTo>
                <a:lnTo>
                  <a:pt x="937" y="1598"/>
                </a:lnTo>
                <a:lnTo>
                  <a:pt x="935" y="1597"/>
                </a:lnTo>
                <a:lnTo>
                  <a:pt x="933" y="1597"/>
                </a:lnTo>
                <a:lnTo>
                  <a:pt x="932" y="1597"/>
                </a:lnTo>
                <a:lnTo>
                  <a:pt x="930" y="1598"/>
                </a:lnTo>
                <a:lnTo>
                  <a:pt x="927" y="1597"/>
                </a:lnTo>
                <a:lnTo>
                  <a:pt x="925" y="1595"/>
                </a:lnTo>
                <a:lnTo>
                  <a:pt x="925" y="1594"/>
                </a:lnTo>
                <a:lnTo>
                  <a:pt x="924" y="1592"/>
                </a:lnTo>
                <a:lnTo>
                  <a:pt x="925" y="1589"/>
                </a:lnTo>
                <a:lnTo>
                  <a:pt x="924" y="1587"/>
                </a:lnTo>
                <a:lnTo>
                  <a:pt x="922" y="1587"/>
                </a:lnTo>
                <a:lnTo>
                  <a:pt x="921" y="1589"/>
                </a:lnTo>
                <a:lnTo>
                  <a:pt x="917" y="1589"/>
                </a:lnTo>
                <a:lnTo>
                  <a:pt x="914" y="1590"/>
                </a:lnTo>
                <a:lnTo>
                  <a:pt x="911" y="1595"/>
                </a:lnTo>
                <a:lnTo>
                  <a:pt x="909" y="1595"/>
                </a:lnTo>
                <a:lnTo>
                  <a:pt x="906" y="1595"/>
                </a:lnTo>
                <a:lnTo>
                  <a:pt x="905" y="1595"/>
                </a:lnTo>
                <a:lnTo>
                  <a:pt x="903" y="1594"/>
                </a:lnTo>
                <a:lnTo>
                  <a:pt x="903" y="1590"/>
                </a:lnTo>
                <a:lnTo>
                  <a:pt x="903" y="1589"/>
                </a:lnTo>
                <a:lnTo>
                  <a:pt x="903" y="1586"/>
                </a:lnTo>
                <a:lnTo>
                  <a:pt x="903" y="1584"/>
                </a:lnTo>
                <a:lnTo>
                  <a:pt x="903" y="1581"/>
                </a:lnTo>
                <a:lnTo>
                  <a:pt x="900" y="1578"/>
                </a:lnTo>
                <a:lnTo>
                  <a:pt x="897" y="1578"/>
                </a:lnTo>
                <a:lnTo>
                  <a:pt x="895" y="1578"/>
                </a:lnTo>
                <a:lnTo>
                  <a:pt x="893" y="1578"/>
                </a:lnTo>
                <a:lnTo>
                  <a:pt x="892" y="1579"/>
                </a:lnTo>
                <a:lnTo>
                  <a:pt x="890" y="1579"/>
                </a:lnTo>
                <a:lnTo>
                  <a:pt x="889" y="1579"/>
                </a:lnTo>
                <a:lnTo>
                  <a:pt x="885" y="1578"/>
                </a:lnTo>
                <a:lnTo>
                  <a:pt x="884" y="1578"/>
                </a:lnTo>
                <a:lnTo>
                  <a:pt x="882" y="1578"/>
                </a:lnTo>
                <a:lnTo>
                  <a:pt x="881" y="1579"/>
                </a:lnTo>
                <a:lnTo>
                  <a:pt x="874" y="1578"/>
                </a:lnTo>
                <a:lnTo>
                  <a:pt x="873" y="1578"/>
                </a:lnTo>
                <a:lnTo>
                  <a:pt x="871" y="1576"/>
                </a:lnTo>
                <a:lnTo>
                  <a:pt x="868" y="1574"/>
                </a:lnTo>
                <a:lnTo>
                  <a:pt x="865" y="1574"/>
                </a:lnTo>
                <a:lnTo>
                  <a:pt x="863" y="1576"/>
                </a:lnTo>
                <a:lnTo>
                  <a:pt x="861" y="1578"/>
                </a:lnTo>
                <a:lnTo>
                  <a:pt x="860" y="1579"/>
                </a:lnTo>
                <a:lnTo>
                  <a:pt x="858" y="1581"/>
                </a:lnTo>
                <a:lnTo>
                  <a:pt x="855" y="1579"/>
                </a:lnTo>
                <a:lnTo>
                  <a:pt x="853" y="1579"/>
                </a:lnTo>
                <a:lnTo>
                  <a:pt x="850" y="1578"/>
                </a:lnTo>
                <a:lnTo>
                  <a:pt x="849" y="1576"/>
                </a:lnTo>
                <a:lnTo>
                  <a:pt x="845" y="1571"/>
                </a:lnTo>
                <a:lnTo>
                  <a:pt x="841" y="1571"/>
                </a:lnTo>
                <a:lnTo>
                  <a:pt x="839" y="1568"/>
                </a:lnTo>
                <a:lnTo>
                  <a:pt x="837" y="1566"/>
                </a:lnTo>
                <a:lnTo>
                  <a:pt x="836" y="1565"/>
                </a:lnTo>
                <a:lnTo>
                  <a:pt x="831" y="1562"/>
                </a:lnTo>
                <a:lnTo>
                  <a:pt x="825" y="1560"/>
                </a:lnTo>
                <a:lnTo>
                  <a:pt x="823" y="1560"/>
                </a:lnTo>
                <a:lnTo>
                  <a:pt x="820" y="1560"/>
                </a:lnTo>
                <a:lnTo>
                  <a:pt x="817" y="1563"/>
                </a:lnTo>
                <a:lnTo>
                  <a:pt x="815" y="1563"/>
                </a:lnTo>
                <a:lnTo>
                  <a:pt x="813" y="1562"/>
                </a:lnTo>
                <a:lnTo>
                  <a:pt x="809" y="1562"/>
                </a:lnTo>
                <a:lnTo>
                  <a:pt x="807" y="1560"/>
                </a:lnTo>
                <a:lnTo>
                  <a:pt x="807" y="1557"/>
                </a:lnTo>
                <a:lnTo>
                  <a:pt x="807" y="1554"/>
                </a:lnTo>
                <a:lnTo>
                  <a:pt x="804" y="1547"/>
                </a:lnTo>
                <a:lnTo>
                  <a:pt x="804" y="1541"/>
                </a:lnTo>
                <a:lnTo>
                  <a:pt x="802" y="1538"/>
                </a:lnTo>
                <a:lnTo>
                  <a:pt x="804" y="1534"/>
                </a:lnTo>
                <a:lnTo>
                  <a:pt x="805" y="1533"/>
                </a:lnTo>
                <a:lnTo>
                  <a:pt x="807" y="1530"/>
                </a:lnTo>
                <a:lnTo>
                  <a:pt x="807" y="1526"/>
                </a:lnTo>
                <a:lnTo>
                  <a:pt x="807" y="1523"/>
                </a:lnTo>
                <a:lnTo>
                  <a:pt x="807" y="1518"/>
                </a:lnTo>
                <a:lnTo>
                  <a:pt x="807" y="1517"/>
                </a:lnTo>
                <a:lnTo>
                  <a:pt x="807" y="1515"/>
                </a:lnTo>
                <a:lnTo>
                  <a:pt x="807" y="1512"/>
                </a:lnTo>
                <a:lnTo>
                  <a:pt x="804" y="1510"/>
                </a:lnTo>
                <a:lnTo>
                  <a:pt x="805" y="1509"/>
                </a:lnTo>
                <a:lnTo>
                  <a:pt x="805" y="1507"/>
                </a:lnTo>
                <a:lnTo>
                  <a:pt x="805" y="1504"/>
                </a:lnTo>
                <a:lnTo>
                  <a:pt x="804" y="1499"/>
                </a:lnTo>
                <a:lnTo>
                  <a:pt x="804" y="1498"/>
                </a:lnTo>
                <a:lnTo>
                  <a:pt x="804" y="1495"/>
                </a:lnTo>
                <a:lnTo>
                  <a:pt x="805" y="1491"/>
                </a:lnTo>
                <a:lnTo>
                  <a:pt x="807" y="1490"/>
                </a:lnTo>
                <a:lnTo>
                  <a:pt x="810" y="1490"/>
                </a:lnTo>
                <a:lnTo>
                  <a:pt x="812" y="1483"/>
                </a:lnTo>
                <a:lnTo>
                  <a:pt x="813" y="1482"/>
                </a:lnTo>
                <a:lnTo>
                  <a:pt x="815" y="1480"/>
                </a:lnTo>
                <a:lnTo>
                  <a:pt x="815" y="1479"/>
                </a:lnTo>
                <a:lnTo>
                  <a:pt x="813" y="1477"/>
                </a:lnTo>
                <a:lnTo>
                  <a:pt x="813" y="1474"/>
                </a:lnTo>
                <a:lnTo>
                  <a:pt x="813" y="1472"/>
                </a:lnTo>
                <a:lnTo>
                  <a:pt x="813" y="1469"/>
                </a:lnTo>
                <a:lnTo>
                  <a:pt x="815" y="1467"/>
                </a:lnTo>
                <a:lnTo>
                  <a:pt x="817" y="1461"/>
                </a:lnTo>
                <a:lnTo>
                  <a:pt x="818" y="1459"/>
                </a:lnTo>
                <a:lnTo>
                  <a:pt x="818" y="1456"/>
                </a:lnTo>
                <a:lnTo>
                  <a:pt x="820" y="1453"/>
                </a:lnTo>
                <a:lnTo>
                  <a:pt x="820" y="1450"/>
                </a:lnTo>
                <a:lnTo>
                  <a:pt x="818" y="1445"/>
                </a:lnTo>
                <a:lnTo>
                  <a:pt x="817" y="1443"/>
                </a:lnTo>
                <a:lnTo>
                  <a:pt x="815" y="1442"/>
                </a:lnTo>
                <a:lnTo>
                  <a:pt x="810" y="1445"/>
                </a:lnTo>
                <a:lnTo>
                  <a:pt x="807" y="1443"/>
                </a:lnTo>
                <a:lnTo>
                  <a:pt x="804" y="1443"/>
                </a:lnTo>
                <a:lnTo>
                  <a:pt x="802" y="1442"/>
                </a:lnTo>
                <a:lnTo>
                  <a:pt x="801" y="1439"/>
                </a:lnTo>
                <a:lnTo>
                  <a:pt x="799" y="1437"/>
                </a:lnTo>
                <a:lnTo>
                  <a:pt x="797" y="1434"/>
                </a:lnTo>
                <a:lnTo>
                  <a:pt x="793" y="1432"/>
                </a:lnTo>
                <a:lnTo>
                  <a:pt x="788" y="1429"/>
                </a:lnTo>
                <a:lnTo>
                  <a:pt x="783" y="1426"/>
                </a:lnTo>
                <a:lnTo>
                  <a:pt x="780" y="1424"/>
                </a:lnTo>
                <a:lnTo>
                  <a:pt x="777" y="1421"/>
                </a:lnTo>
                <a:lnTo>
                  <a:pt x="773" y="1419"/>
                </a:lnTo>
                <a:lnTo>
                  <a:pt x="773" y="1418"/>
                </a:lnTo>
                <a:lnTo>
                  <a:pt x="769" y="1416"/>
                </a:lnTo>
                <a:lnTo>
                  <a:pt x="767" y="1416"/>
                </a:lnTo>
                <a:lnTo>
                  <a:pt x="765" y="1415"/>
                </a:lnTo>
                <a:lnTo>
                  <a:pt x="764" y="1413"/>
                </a:lnTo>
                <a:lnTo>
                  <a:pt x="761" y="1413"/>
                </a:lnTo>
                <a:lnTo>
                  <a:pt x="759" y="1413"/>
                </a:lnTo>
                <a:lnTo>
                  <a:pt x="756" y="1411"/>
                </a:lnTo>
                <a:lnTo>
                  <a:pt x="751" y="1408"/>
                </a:lnTo>
                <a:lnTo>
                  <a:pt x="749" y="1407"/>
                </a:lnTo>
                <a:lnTo>
                  <a:pt x="748" y="1407"/>
                </a:lnTo>
                <a:lnTo>
                  <a:pt x="745" y="1405"/>
                </a:lnTo>
                <a:lnTo>
                  <a:pt x="741" y="1405"/>
                </a:lnTo>
                <a:lnTo>
                  <a:pt x="740" y="1405"/>
                </a:lnTo>
                <a:lnTo>
                  <a:pt x="740" y="1403"/>
                </a:lnTo>
                <a:lnTo>
                  <a:pt x="737" y="1400"/>
                </a:lnTo>
                <a:lnTo>
                  <a:pt x="733" y="1397"/>
                </a:lnTo>
                <a:lnTo>
                  <a:pt x="730" y="1395"/>
                </a:lnTo>
                <a:lnTo>
                  <a:pt x="727" y="1394"/>
                </a:lnTo>
                <a:lnTo>
                  <a:pt x="724" y="1391"/>
                </a:lnTo>
                <a:lnTo>
                  <a:pt x="719" y="1391"/>
                </a:lnTo>
                <a:lnTo>
                  <a:pt x="714" y="1394"/>
                </a:lnTo>
                <a:lnTo>
                  <a:pt x="709" y="1394"/>
                </a:lnTo>
                <a:lnTo>
                  <a:pt x="706" y="1394"/>
                </a:lnTo>
                <a:lnTo>
                  <a:pt x="705" y="1392"/>
                </a:lnTo>
                <a:lnTo>
                  <a:pt x="705" y="1387"/>
                </a:lnTo>
                <a:lnTo>
                  <a:pt x="703" y="1383"/>
                </a:lnTo>
                <a:lnTo>
                  <a:pt x="701" y="1378"/>
                </a:lnTo>
                <a:lnTo>
                  <a:pt x="700" y="1376"/>
                </a:lnTo>
                <a:lnTo>
                  <a:pt x="700" y="1373"/>
                </a:lnTo>
                <a:lnTo>
                  <a:pt x="700" y="1371"/>
                </a:lnTo>
                <a:lnTo>
                  <a:pt x="697" y="1370"/>
                </a:lnTo>
                <a:lnTo>
                  <a:pt x="695" y="1370"/>
                </a:lnTo>
                <a:lnTo>
                  <a:pt x="692" y="1370"/>
                </a:lnTo>
                <a:lnTo>
                  <a:pt x="690" y="1368"/>
                </a:lnTo>
                <a:lnTo>
                  <a:pt x="689" y="1368"/>
                </a:lnTo>
                <a:lnTo>
                  <a:pt x="684" y="1367"/>
                </a:lnTo>
                <a:lnTo>
                  <a:pt x="679" y="1363"/>
                </a:lnTo>
                <a:lnTo>
                  <a:pt x="676" y="1359"/>
                </a:lnTo>
                <a:lnTo>
                  <a:pt x="669" y="1355"/>
                </a:lnTo>
                <a:lnTo>
                  <a:pt x="666" y="1352"/>
                </a:lnTo>
                <a:lnTo>
                  <a:pt x="661" y="1351"/>
                </a:lnTo>
                <a:lnTo>
                  <a:pt x="660" y="1349"/>
                </a:lnTo>
                <a:lnTo>
                  <a:pt x="660" y="1347"/>
                </a:lnTo>
                <a:lnTo>
                  <a:pt x="660" y="1346"/>
                </a:lnTo>
                <a:lnTo>
                  <a:pt x="658" y="1343"/>
                </a:lnTo>
                <a:lnTo>
                  <a:pt x="657" y="1341"/>
                </a:lnTo>
                <a:lnTo>
                  <a:pt x="655" y="1338"/>
                </a:lnTo>
                <a:lnTo>
                  <a:pt x="655" y="1336"/>
                </a:lnTo>
                <a:lnTo>
                  <a:pt x="653" y="1333"/>
                </a:lnTo>
                <a:lnTo>
                  <a:pt x="650" y="1327"/>
                </a:lnTo>
                <a:lnTo>
                  <a:pt x="649" y="1324"/>
                </a:lnTo>
                <a:lnTo>
                  <a:pt x="649" y="1320"/>
                </a:lnTo>
                <a:lnTo>
                  <a:pt x="649" y="1319"/>
                </a:lnTo>
                <a:lnTo>
                  <a:pt x="647" y="1317"/>
                </a:lnTo>
                <a:lnTo>
                  <a:pt x="645" y="1316"/>
                </a:lnTo>
                <a:lnTo>
                  <a:pt x="645" y="1314"/>
                </a:lnTo>
                <a:lnTo>
                  <a:pt x="645" y="1311"/>
                </a:lnTo>
                <a:lnTo>
                  <a:pt x="645" y="1309"/>
                </a:lnTo>
                <a:lnTo>
                  <a:pt x="644" y="1308"/>
                </a:lnTo>
                <a:lnTo>
                  <a:pt x="642" y="1306"/>
                </a:lnTo>
                <a:lnTo>
                  <a:pt x="639" y="1304"/>
                </a:lnTo>
                <a:lnTo>
                  <a:pt x="638" y="1304"/>
                </a:lnTo>
                <a:lnTo>
                  <a:pt x="636" y="1303"/>
                </a:lnTo>
                <a:lnTo>
                  <a:pt x="636" y="1300"/>
                </a:lnTo>
                <a:lnTo>
                  <a:pt x="636" y="1298"/>
                </a:lnTo>
                <a:lnTo>
                  <a:pt x="634" y="1298"/>
                </a:lnTo>
                <a:lnTo>
                  <a:pt x="634" y="1295"/>
                </a:lnTo>
                <a:lnTo>
                  <a:pt x="634" y="1292"/>
                </a:lnTo>
                <a:lnTo>
                  <a:pt x="631" y="1285"/>
                </a:lnTo>
                <a:lnTo>
                  <a:pt x="630" y="1280"/>
                </a:lnTo>
                <a:lnTo>
                  <a:pt x="630" y="1277"/>
                </a:lnTo>
                <a:lnTo>
                  <a:pt x="628" y="1272"/>
                </a:lnTo>
                <a:lnTo>
                  <a:pt x="625" y="1266"/>
                </a:lnTo>
                <a:lnTo>
                  <a:pt x="625" y="1264"/>
                </a:lnTo>
                <a:lnTo>
                  <a:pt x="625" y="1261"/>
                </a:lnTo>
                <a:lnTo>
                  <a:pt x="626" y="1255"/>
                </a:lnTo>
                <a:lnTo>
                  <a:pt x="630" y="1253"/>
                </a:lnTo>
                <a:lnTo>
                  <a:pt x="631" y="1250"/>
                </a:lnTo>
                <a:lnTo>
                  <a:pt x="630" y="1245"/>
                </a:lnTo>
                <a:lnTo>
                  <a:pt x="628" y="1244"/>
                </a:lnTo>
                <a:lnTo>
                  <a:pt x="628" y="1242"/>
                </a:lnTo>
                <a:lnTo>
                  <a:pt x="630" y="1240"/>
                </a:lnTo>
                <a:lnTo>
                  <a:pt x="634" y="1237"/>
                </a:lnTo>
                <a:lnTo>
                  <a:pt x="636" y="1237"/>
                </a:lnTo>
                <a:lnTo>
                  <a:pt x="638" y="1236"/>
                </a:lnTo>
                <a:lnTo>
                  <a:pt x="634" y="1232"/>
                </a:lnTo>
                <a:lnTo>
                  <a:pt x="633" y="1231"/>
                </a:lnTo>
                <a:lnTo>
                  <a:pt x="633" y="1229"/>
                </a:lnTo>
                <a:lnTo>
                  <a:pt x="634" y="1228"/>
                </a:lnTo>
                <a:lnTo>
                  <a:pt x="639" y="1224"/>
                </a:lnTo>
                <a:lnTo>
                  <a:pt x="641" y="1221"/>
                </a:lnTo>
                <a:lnTo>
                  <a:pt x="642" y="1218"/>
                </a:lnTo>
                <a:lnTo>
                  <a:pt x="642" y="1216"/>
                </a:lnTo>
                <a:lnTo>
                  <a:pt x="644" y="1213"/>
                </a:lnTo>
                <a:lnTo>
                  <a:pt x="645" y="1210"/>
                </a:lnTo>
                <a:lnTo>
                  <a:pt x="647" y="1205"/>
                </a:lnTo>
                <a:lnTo>
                  <a:pt x="647" y="1204"/>
                </a:lnTo>
                <a:lnTo>
                  <a:pt x="647" y="1202"/>
                </a:lnTo>
                <a:lnTo>
                  <a:pt x="649" y="1200"/>
                </a:lnTo>
                <a:lnTo>
                  <a:pt x="652" y="1197"/>
                </a:lnTo>
                <a:lnTo>
                  <a:pt x="653" y="1192"/>
                </a:lnTo>
                <a:lnTo>
                  <a:pt x="657" y="1186"/>
                </a:lnTo>
                <a:lnTo>
                  <a:pt x="657" y="1185"/>
                </a:lnTo>
                <a:lnTo>
                  <a:pt x="657" y="1183"/>
                </a:lnTo>
                <a:lnTo>
                  <a:pt x="657" y="1181"/>
                </a:lnTo>
                <a:lnTo>
                  <a:pt x="657" y="1178"/>
                </a:lnTo>
                <a:lnTo>
                  <a:pt x="661" y="1177"/>
                </a:lnTo>
                <a:lnTo>
                  <a:pt x="665" y="1175"/>
                </a:lnTo>
                <a:lnTo>
                  <a:pt x="666" y="1173"/>
                </a:lnTo>
                <a:lnTo>
                  <a:pt x="666" y="1172"/>
                </a:lnTo>
                <a:lnTo>
                  <a:pt x="666" y="1170"/>
                </a:lnTo>
                <a:lnTo>
                  <a:pt x="666" y="1167"/>
                </a:lnTo>
                <a:lnTo>
                  <a:pt x="668" y="1164"/>
                </a:lnTo>
                <a:lnTo>
                  <a:pt x="668" y="1162"/>
                </a:lnTo>
                <a:lnTo>
                  <a:pt x="668" y="1159"/>
                </a:lnTo>
                <a:lnTo>
                  <a:pt x="669" y="1154"/>
                </a:lnTo>
                <a:lnTo>
                  <a:pt x="669" y="1153"/>
                </a:lnTo>
                <a:lnTo>
                  <a:pt x="669" y="1149"/>
                </a:lnTo>
                <a:lnTo>
                  <a:pt x="669" y="1146"/>
                </a:lnTo>
                <a:lnTo>
                  <a:pt x="669" y="1145"/>
                </a:lnTo>
                <a:lnTo>
                  <a:pt x="671" y="1143"/>
                </a:lnTo>
                <a:lnTo>
                  <a:pt x="673" y="1140"/>
                </a:lnTo>
                <a:lnTo>
                  <a:pt x="674" y="1140"/>
                </a:lnTo>
                <a:lnTo>
                  <a:pt x="676" y="1140"/>
                </a:lnTo>
                <a:lnTo>
                  <a:pt x="681" y="1140"/>
                </a:lnTo>
                <a:lnTo>
                  <a:pt x="682" y="1138"/>
                </a:lnTo>
                <a:lnTo>
                  <a:pt x="684" y="1138"/>
                </a:lnTo>
                <a:lnTo>
                  <a:pt x="687" y="1137"/>
                </a:lnTo>
                <a:lnTo>
                  <a:pt x="689" y="1133"/>
                </a:lnTo>
                <a:lnTo>
                  <a:pt x="689" y="1132"/>
                </a:lnTo>
                <a:lnTo>
                  <a:pt x="689" y="1129"/>
                </a:lnTo>
                <a:lnTo>
                  <a:pt x="687" y="1127"/>
                </a:lnTo>
                <a:lnTo>
                  <a:pt x="684" y="1127"/>
                </a:lnTo>
                <a:lnTo>
                  <a:pt x="682" y="1127"/>
                </a:lnTo>
                <a:lnTo>
                  <a:pt x="681" y="1129"/>
                </a:lnTo>
                <a:lnTo>
                  <a:pt x="679" y="1127"/>
                </a:lnTo>
                <a:lnTo>
                  <a:pt x="676" y="1127"/>
                </a:lnTo>
                <a:lnTo>
                  <a:pt x="674" y="1124"/>
                </a:lnTo>
                <a:lnTo>
                  <a:pt x="674" y="1122"/>
                </a:lnTo>
                <a:lnTo>
                  <a:pt x="674" y="1121"/>
                </a:lnTo>
                <a:lnTo>
                  <a:pt x="676" y="1117"/>
                </a:lnTo>
                <a:lnTo>
                  <a:pt x="677" y="1116"/>
                </a:lnTo>
                <a:lnTo>
                  <a:pt x="677" y="1114"/>
                </a:lnTo>
                <a:lnTo>
                  <a:pt x="677" y="1111"/>
                </a:lnTo>
                <a:lnTo>
                  <a:pt x="676" y="1109"/>
                </a:lnTo>
                <a:lnTo>
                  <a:pt x="681" y="1106"/>
                </a:lnTo>
                <a:lnTo>
                  <a:pt x="687" y="1103"/>
                </a:lnTo>
                <a:lnTo>
                  <a:pt x="690" y="1103"/>
                </a:lnTo>
                <a:lnTo>
                  <a:pt x="692" y="1101"/>
                </a:lnTo>
                <a:lnTo>
                  <a:pt x="695" y="1098"/>
                </a:lnTo>
                <a:lnTo>
                  <a:pt x="697" y="1097"/>
                </a:lnTo>
                <a:lnTo>
                  <a:pt x="697" y="1095"/>
                </a:lnTo>
                <a:lnTo>
                  <a:pt x="698" y="1093"/>
                </a:lnTo>
                <a:lnTo>
                  <a:pt x="698" y="1092"/>
                </a:lnTo>
                <a:lnTo>
                  <a:pt x="697" y="1090"/>
                </a:lnTo>
                <a:lnTo>
                  <a:pt x="695" y="1089"/>
                </a:lnTo>
                <a:lnTo>
                  <a:pt x="693" y="1087"/>
                </a:lnTo>
                <a:lnTo>
                  <a:pt x="693" y="1084"/>
                </a:lnTo>
                <a:lnTo>
                  <a:pt x="692" y="1082"/>
                </a:lnTo>
                <a:lnTo>
                  <a:pt x="693" y="1081"/>
                </a:lnTo>
                <a:lnTo>
                  <a:pt x="693" y="1079"/>
                </a:lnTo>
                <a:lnTo>
                  <a:pt x="697" y="1079"/>
                </a:lnTo>
                <a:lnTo>
                  <a:pt x="698" y="1077"/>
                </a:lnTo>
                <a:lnTo>
                  <a:pt x="698" y="1076"/>
                </a:lnTo>
                <a:lnTo>
                  <a:pt x="700" y="1074"/>
                </a:lnTo>
                <a:lnTo>
                  <a:pt x="698" y="1073"/>
                </a:lnTo>
                <a:lnTo>
                  <a:pt x="697" y="1071"/>
                </a:lnTo>
                <a:lnTo>
                  <a:pt x="695" y="1071"/>
                </a:lnTo>
                <a:lnTo>
                  <a:pt x="697" y="1069"/>
                </a:lnTo>
                <a:lnTo>
                  <a:pt x="697" y="1066"/>
                </a:lnTo>
                <a:lnTo>
                  <a:pt x="695" y="1063"/>
                </a:lnTo>
                <a:lnTo>
                  <a:pt x="695" y="1060"/>
                </a:lnTo>
                <a:lnTo>
                  <a:pt x="697" y="1057"/>
                </a:lnTo>
                <a:lnTo>
                  <a:pt x="697" y="1055"/>
                </a:lnTo>
                <a:lnTo>
                  <a:pt x="697" y="1053"/>
                </a:lnTo>
                <a:lnTo>
                  <a:pt x="695" y="1052"/>
                </a:lnTo>
                <a:lnTo>
                  <a:pt x="692" y="1049"/>
                </a:lnTo>
                <a:lnTo>
                  <a:pt x="690" y="1047"/>
                </a:lnTo>
                <a:lnTo>
                  <a:pt x="689" y="1045"/>
                </a:lnTo>
                <a:lnTo>
                  <a:pt x="687" y="1047"/>
                </a:lnTo>
                <a:lnTo>
                  <a:pt x="685" y="1047"/>
                </a:lnTo>
                <a:lnTo>
                  <a:pt x="684" y="1044"/>
                </a:lnTo>
                <a:lnTo>
                  <a:pt x="684" y="1042"/>
                </a:lnTo>
                <a:lnTo>
                  <a:pt x="682" y="1037"/>
                </a:lnTo>
                <a:lnTo>
                  <a:pt x="682" y="1036"/>
                </a:lnTo>
                <a:lnTo>
                  <a:pt x="682" y="1034"/>
                </a:lnTo>
                <a:lnTo>
                  <a:pt x="682" y="1033"/>
                </a:lnTo>
                <a:lnTo>
                  <a:pt x="685" y="1031"/>
                </a:lnTo>
                <a:lnTo>
                  <a:pt x="687" y="1031"/>
                </a:lnTo>
                <a:lnTo>
                  <a:pt x="690" y="1031"/>
                </a:lnTo>
                <a:lnTo>
                  <a:pt x="692" y="1030"/>
                </a:lnTo>
                <a:lnTo>
                  <a:pt x="695" y="1025"/>
                </a:lnTo>
                <a:lnTo>
                  <a:pt x="698" y="1022"/>
                </a:lnTo>
                <a:lnTo>
                  <a:pt x="700" y="1020"/>
                </a:lnTo>
                <a:lnTo>
                  <a:pt x="701" y="1018"/>
                </a:lnTo>
                <a:lnTo>
                  <a:pt x="703" y="1017"/>
                </a:lnTo>
                <a:lnTo>
                  <a:pt x="706" y="1015"/>
                </a:lnTo>
                <a:lnTo>
                  <a:pt x="709" y="1012"/>
                </a:lnTo>
                <a:lnTo>
                  <a:pt x="711" y="1009"/>
                </a:lnTo>
                <a:lnTo>
                  <a:pt x="711" y="1007"/>
                </a:lnTo>
                <a:lnTo>
                  <a:pt x="709" y="1006"/>
                </a:lnTo>
                <a:lnTo>
                  <a:pt x="709" y="1004"/>
                </a:lnTo>
                <a:lnTo>
                  <a:pt x="711" y="1002"/>
                </a:lnTo>
                <a:lnTo>
                  <a:pt x="713" y="1002"/>
                </a:lnTo>
                <a:lnTo>
                  <a:pt x="716" y="1001"/>
                </a:lnTo>
                <a:lnTo>
                  <a:pt x="717" y="999"/>
                </a:lnTo>
                <a:lnTo>
                  <a:pt x="721" y="996"/>
                </a:lnTo>
                <a:lnTo>
                  <a:pt x="722" y="994"/>
                </a:lnTo>
                <a:lnTo>
                  <a:pt x="724" y="993"/>
                </a:lnTo>
                <a:lnTo>
                  <a:pt x="724" y="991"/>
                </a:lnTo>
                <a:lnTo>
                  <a:pt x="725" y="991"/>
                </a:lnTo>
                <a:lnTo>
                  <a:pt x="727" y="988"/>
                </a:lnTo>
                <a:lnTo>
                  <a:pt x="729" y="983"/>
                </a:lnTo>
                <a:lnTo>
                  <a:pt x="730" y="980"/>
                </a:lnTo>
                <a:lnTo>
                  <a:pt x="730" y="977"/>
                </a:lnTo>
                <a:lnTo>
                  <a:pt x="729" y="977"/>
                </a:lnTo>
                <a:lnTo>
                  <a:pt x="727" y="977"/>
                </a:lnTo>
                <a:lnTo>
                  <a:pt x="725" y="978"/>
                </a:lnTo>
                <a:lnTo>
                  <a:pt x="721" y="980"/>
                </a:lnTo>
                <a:lnTo>
                  <a:pt x="719" y="980"/>
                </a:lnTo>
                <a:lnTo>
                  <a:pt x="716" y="978"/>
                </a:lnTo>
                <a:lnTo>
                  <a:pt x="714" y="977"/>
                </a:lnTo>
                <a:lnTo>
                  <a:pt x="713" y="977"/>
                </a:lnTo>
                <a:lnTo>
                  <a:pt x="709" y="975"/>
                </a:lnTo>
                <a:lnTo>
                  <a:pt x="708" y="974"/>
                </a:lnTo>
                <a:lnTo>
                  <a:pt x="706" y="974"/>
                </a:lnTo>
                <a:lnTo>
                  <a:pt x="705" y="972"/>
                </a:lnTo>
                <a:lnTo>
                  <a:pt x="703" y="969"/>
                </a:lnTo>
                <a:lnTo>
                  <a:pt x="701" y="966"/>
                </a:lnTo>
                <a:lnTo>
                  <a:pt x="697" y="964"/>
                </a:lnTo>
                <a:lnTo>
                  <a:pt x="695" y="962"/>
                </a:lnTo>
                <a:lnTo>
                  <a:pt x="693" y="962"/>
                </a:lnTo>
                <a:lnTo>
                  <a:pt x="692" y="961"/>
                </a:lnTo>
                <a:lnTo>
                  <a:pt x="692" y="958"/>
                </a:lnTo>
                <a:lnTo>
                  <a:pt x="690" y="956"/>
                </a:lnTo>
                <a:lnTo>
                  <a:pt x="689" y="951"/>
                </a:lnTo>
                <a:lnTo>
                  <a:pt x="687" y="950"/>
                </a:lnTo>
                <a:lnTo>
                  <a:pt x="685" y="948"/>
                </a:lnTo>
                <a:lnTo>
                  <a:pt x="682" y="946"/>
                </a:lnTo>
                <a:lnTo>
                  <a:pt x="679" y="943"/>
                </a:lnTo>
                <a:lnTo>
                  <a:pt x="677" y="943"/>
                </a:lnTo>
                <a:lnTo>
                  <a:pt x="674" y="940"/>
                </a:lnTo>
                <a:lnTo>
                  <a:pt x="671" y="937"/>
                </a:lnTo>
                <a:lnTo>
                  <a:pt x="663" y="932"/>
                </a:lnTo>
                <a:lnTo>
                  <a:pt x="663" y="929"/>
                </a:lnTo>
                <a:lnTo>
                  <a:pt x="661" y="927"/>
                </a:lnTo>
                <a:lnTo>
                  <a:pt x="661" y="926"/>
                </a:lnTo>
                <a:lnTo>
                  <a:pt x="661" y="922"/>
                </a:lnTo>
                <a:lnTo>
                  <a:pt x="661" y="921"/>
                </a:lnTo>
                <a:lnTo>
                  <a:pt x="663" y="919"/>
                </a:lnTo>
                <a:lnTo>
                  <a:pt x="663" y="916"/>
                </a:lnTo>
                <a:lnTo>
                  <a:pt x="663" y="914"/>
                </a:lnTo>
                <a:lnTo>
                  <a:pt x="660" y="911"/>
                </a:lnTo>
                <a:lnTo>
                  <a:pt x="660" y="910"/>
                </a:lnTo>
                <a:lnTo>
                  <a:pt x="660" y="908"/>
                </a:lnTo>
                <a:lnTo>
                  <a:pt x="658" y="905"/>
                </a:lnTo>
                <a:lnTo>
                  <a:pt x="657" y="905"/>
                </a:lnTo>
                <a:lnTo>
                  <a:pt x="655" y="903"/>
                </a:lnTo>
                <a:lnTo>
                  <a:pt x="653" y="902"/>
                </a:lnTo>
                <a:lnTo>
                  <a:pt x="652" y="900"/>
                </a:lnTo>
                <a:lnTo>
                  <a:pt x="649" y="898"/>
                </a:lnTo>
                <a:lnTo>
                  <a:pt x="647" y="895"/>
                </a:lnTo>
                <a:lnTo>
                  <a:pt x="645" y="894"/>
                </a:lnTo>
                <a:lnTo>
                  <a:pt x="644" y="892"/>
                </a:lnTo>
                <a:lnTo>
                  <a:pt x="642" y="890"/>
                </a:lnTo>
                <a:lnTo>
                  <a:pt x="641" y="889"/>
                </a:lnTo>
                <a:lnTo>
                  <a:pt x="638" y="887"/>
                </a:lnTo>
                <a:lnTo>
                  <a:pt x="636" y="887"/>
                </a:lnTo>
                <a:lnTo>
                  <a:pt x="630" y="892"/>
                </a:lnTo>
                <a:lnTo>
                  <a:pt x="628" y="892"/>
                </a:lnTo>
                <a:lnTo>
                  <a:pt x="626" y="892"/>
                </a:lnTo>
                <a:lnTo>
                  <a:pt x="623" y="892"/>
                </a:lnTo>
                <a:lnTo>
                  <a:pt x="622" y="892"/>
                </a:lnTo>
                <a:lnTo>
                  <a:pt x="620" y="892"/>
                </a:lnTo>
                <a:lnTo>
                  <a:pt x="617" y="892"/>
                </a:lnTo>
                <a:lnTo>
                  <a:pt x="615" y="892"/>
                </a:lnTo>
                <a:lnTo>
                  <a:pt x="614" y="892"/>
                </a:lnTo>
                <a:lnTo>
                  <a:pt x="612" y="890"/>
                </a:lnTo>
                <a:lnTo>
                  <a:pt x="609" y="890"/>
                </a:lnTo>
                <a:lnTo>
                  <a:pt x="606" y="889"/>
                </a:lnTo>
                <a:lnTo>
                  <a:pt x="602" y="889"/>
                </a:lnTo>
                <a:lnTo>
                  <a:pt x="601" y="889"/>
                </a:lnTo>
                <a:lnTo>
                  <a:pt x="598" y="887"/>
                </a:lnTo>
                <a:lnTo>
                  <a:pt x="594" y="886"/>
                </a:lnTo>
                <a:lnTo>
                  <a:pt x="593" y="884"/>
                </a:lnTo>
                <a:lnTo>
                  <a:pt x="588" y="882"/>
                </a:lnTo>
                <a:lnTo>
                  <a:pt x="583" y="881"/>
                </a:lnTo>
                <a:lnTo>
                  <a:pt x="582" y="881"/>
                </a:lnTo>
                <a:lnTo>
                  <a:pt x="580" y="881"/>
                </a:lnTo>
                <a:lnTo>
                  <a:pt x="578" y="881"/>
                </a:lnTo>
                <a:lnTo>
                  <a:pt x="577" y="878"/>
                </a:lnTo>
                <a:lnTo>
                  <a:pt x="575" y="876"/>
                </a:lnTo>
                <a:lnTo>
                  <a:pt x="574" y="875"/>
                </a:lnTo>
                <a:lnTo>
                  <a:pt x="572" y="873"/>
                </a:lnTo>
                <a:lnTo>
                  <a:pt x="569" y="873"/>
                </a:lnTo>
                <a:lnTo>
                  <a:pt x="569" y="875"/>
                </a:lnTo>
                <a:lnTo>
                  <a:pt x="566" y="875"/>
                </a:lnTo>
                <a:lnTo>
                  <a:pt x="564" y="875"/>
                </a:lnTo>
                <a:lnTo>
                  <a:pt x="562" y="875"/>
                </a:lnTo>
                <a:lnTo>
                  <a:pt x="559" y="875"/>
                </a:lnTo>
                <a:lnTo>
                  <a:pt x="558" y="875"/>
                </a:lnTo>
                <a:lnTo>
                  <a:pt x="556" y="875"/>
                </a:lnTo>
                <a:lnTo>
                  <a:pt x="554" y="873"/>
                </a:lnTo>
                <a:lnTo>
                  <a:pt x="553" y="871"/>
                </a:lnTo>
                <a:lnTo>
                  <a:pt x="554" y="868"/>
                </a:lnTo>
                <a:lnTo>
                  <a:pt x="554" y="867"/>
                </a:lnTo>
                <a:lnTo>
                  <a:pt x="553" y="863"/>
                </a:lnTo>
                <a:lnTo>
                  <a:pt x="551" y="862"/>
                </a:lnTo>
                <a:lnTo>
                  <a:pt x="550" y="862"/>
                </a:lnTo>
                <a:lnTo>
                  <a:pt x="546" y="862"/>
                </a:lnTo>
                <a:lnTo>
                  <a:pt x="545" y="860"/>
                </a:lnTo>
                <a:lnTo>
                  <a:pt x="542" y="859"/>
                </a:lnTo>
                <a:lnTo>
                  <a:pt x="540" y="857"/>
                </a:lnTo>
                <a:lnTo>
                  <a:pt x="538" y="857"/>
                </a:lnTo>
                <a:lnTo>
                  <a:pt x="535" y="857"/>
                </a:lnTo>
                <a:lnTo>
                  <a:pt x="532" y="857"/>
                </a:lnTo>
                <a:lnTo>
                  <a:pt x="530" y="855"/>
                </a:lnTo>
                <a:lnTo>
                  <a:pt x="529" y="851"/>
                </a:lnTo>
                <a:lnTo>
                  <a:pt x="526" y="849"/>
                </a:lnTo>
                <a:lnTo>
                  <a:pt x="524" y="849"/>
                </a:lnTo>
                <a:lnTo>
                  <a:pt x="522" y="849"/>
                </a:lnTo>
                <a:lnTo>
                  <a:pt x="519" y="849"/>
                </a:lnTo>
                <a:lnTo>
                  <a:pt x="516" y="849"/>
                </a:lnTo>
                <a:lnTo>
                  <a:pt x="514" y="849"/>
                </a:lnTo>
                <a:lnTo>
                  <a:pt x="511" y="851"/>
                </a:lnTo>
                <a:lnTo>
                  <a:pt x="510" y="851"/>
                </a:lnTo>
                <a:lnTo>
                  <a:pt x="508" y="849"/>
                </a:lnTo>
                <a:lnTo>
                  <a:pt x="505" y="847"/>
                </a:lnTo>
                <a:lnTo>
                  <a:pt x="503" y="846"/>
                </a:lnTo>
                <a:lnTo>
                  <a:pt x="502" y="844"/>
                </a:lnTo>
                <a:lnTo>
                  <a:pt x="500" y="843"/>
                </a:lnTo>
                <a:lnTo>
                  <a:pt x="498" y="841"/>
                </a:lnTo>
                <a:lnTo>
                  <a:pt x="497" y="839"/>
                </a:lnTo>
                <a:lnTo>
                  <a:pt x="495" y="836"/>
                </a:lnTo>
                <a:lnTo>
                  <a:pt x="495" y="835"/>
                </a:lnTo>
                <a:lnTo>
                  <a:pt x="495" y="831"/>
                </a:lnTo>
                <a:lnTo>
                  <a:pt x="494" y="830"/>
                </a:lnTo>
                <a:lnTo>
                  <a:pt x="494" y="827"/>
                </a:lnTo>
                <a:lnTo>
                  <a:pt x="492" y="825"/>
                </a:lnTo>
                <a:lnTo>
                  <a:pt x="490" y="822"/>
                </a:lnTo>
                <a:lnTo>
                  <a:pt x="490" y="820"/>
                </a:lnTo>
                <a:lnTo>
                  <a:pt x="489" y="819"/>
                </a:lnTo>
                <a:lnTo>
                  <a:pt x="486" y="817"/>
                </a:lnTo>
                <a:lnTo>
                  <a:pt x="484" y="815"/>
                </a:lnTo>
                <a:lnTo>
                  <a:pt x="484" y="814"/>
                </a:lnTo>
                <a:lnTo>
                  <a:pt x="484" y="812"/>
                </a:lnTo>
                <a:lnTo>
                  <a:pt x="481" y="807"/>
                </a:lnTo>
                <a:lnTo>
                  <a:pt x="481" y="806"/>
                </a:lnTo>
                <a:lnTo>
                  <a:pt x="481" y="804"/>
                </a:lnTo>
                <a:lnTo>
                  <a:pt x="481" y="801"/>
                </a:lnTo>
                <a:lnTo>
                  <a:pt x="476" y="793"/>
                </a:lnTo>
                <a:lnTo>
                  <a:pt x="476" y="796"/>
                </a:lnTo>
                <a:lnTo>
                  <a:pt x="476" y="798"/>
                </a:lnTo>
                <a:lnTo>
                  <a:pt x="474" y="799"/>
                </a:lnTo>
                <a:lnTo>
                  <a:pt x="474" y="801"/>
                </a:lnTo>
                <a:lnTo>
                  <a:pt x="473" y="804"/>
                </a:lnTo>
                <a:lnTo>
                  <a:pt x="471" y="806"/>
                </a:lnTo>
                <a:lnTo>
                  <a:pt x="470" y="806"/>
                </a:lnTo>
                <a:lnTo>
                  <a:pt x="468" y="806"/>
                </a:lnTo>
                <a:lnTo>
                  <a:pt x="465" y="806"/>
                </a:lnTo>
                <a:lnTo>
                  <a:pt x="463" y="807"/>
                </a:lnTo>
                <a:lnTo>
                  <a:pt x="462" y="807"/>
                </a:lnTo>
                <a:lnTo>
                  <a:pt x="460" y="809"/>
                </a:lnTo>
                <a:lnTo>
                  <a:pt x="460" y="811"/>
                </a:lnTo>
                <a:lnTo>
                  <a:pt x="457" y="812"/>
                </a:lnTo>
                <a:lnTo>
                  <a:pt x="454" y="812"/>
                </a:lnTo>
                <a:lnTo>
                  <a:pt x="450" y="812"/>
                </a:lnTo>
                <a:lnTo>
                  <a:pt x="449" y="811"/>
                </a:lnTo>
                <a:lnTo>
                  <a:pt x="446" y="811"/>
                </a:lnTo>
                <a:lnTo>
                  <a:pt x="444" y="812"/>
                </a:lnTo>
                <a:lnTo>
                  <a:pt x="442" y="812"/>
                </a:lnTo>
                <a:lnTo>
                  <a:pt x="439" y="812"/>
                </a:lnTo>
                <a:lnTo>
                  <a:pt x="436" y="812"/>
                </a:lnTo>
                <a:lnTo>
                  <a:pt x="434" y="812"/>
                </a:lnTo>
                <a:lnTo>
                  <a:pt x="431" y="811"/>
                </a:lnTo>
                <a:lnTo>
                  <a:pt x="430" y="811"/>
                </a:lnTo>
                <a:lnTo>
                  <a:pt x="428" y="809"/>
                </a:lnTo>
                <a:lnTo>
                  <a:pt x="426" y="809"/>
                </a:lnTo>
                <a:lnTo>
                  <a:pt x="423" y="809"/>
                </a:lnTo>
                <a:lnTo>
                  <a:pt x="422" y="809"/>
                </a:lnTo>
                <a:lnTo>
                  <a:pt x="418" y="811"/>
                </a:lnTo>
                <a:lnTo>
                  <a:pt x="415" y="811"/>
                </a:lnTo>
                <a:lnTo>
                  <a:pt x="414" y="812"/>
                </a:lnTo>
                <a:lnTo>
                  <a:pt x="412" y="812"/>
                </a:lnTo>
                <a:lnTo>
                  <a:pt x="412" y="815"/>
                </a:lnTo>
                <a:lnTo>
                  <a:pt x="410" y="815"/>
                </a:lnTo>
                <a:lnTo>
                  <a:pt x="409" y="814"/>
                </a:lnTo>
                <a:lnTo>
                  <a:pt x="407" y="814"/>
                </a:lnTo>
                <a:lnTo>
                  <a:pt x="404" y="817"/>
                </a:lnTo>
                <a:lnTo>
                  <a:pt x="402" y="815"/>
                </a:lnTo>
                <a:lnTo>
                  <a:pt x="401" y="815"/>
                </a:lnTo>
                <a:lnTo>
                  <a:pt x="399" y="817"/>
                </a:lnTo>
                <a:lnTo>
                  <a:pt x="398" y="819"/>
                </a:lnTo>
                <a:lnTo>
                  <a:pt x="394" y="815"/>
                </a:lnTo>
                <a:lnTo>
                  <a:pt x="393" y="814"/>
                </a:lnTo>
                <a:lnTo>
                  <a:pt x="391" y="815"/>
                </a:lnTo>
                <a:lnTo>
                  <a:pt x="390" y="815"/>
                </a:lnTo>
                <a:lnTo>
                  <a:pt x="388" y="815"/>
                </a:lnTo>
                <a:lnTo>
                  <a:pt x="385" y="817"/>
                </a:lnTo>
                <a:lnTo>
                  <a:pt x="385" y="819"/>
                </a:lnTo>
                <a:lnTo>
                  <a:pt x="383" y="822"/>
                </a:lnTo>
                <a:lnTo>
                  <a:pt x="382" y="825"/>
                </a:lnTo>
                <a:lnTo>
                  <a:pt x="380" y="825"/>
                </a:lnTo>
                <a:lnTo>
                  <a:pt x="378" y="825"/>
                </a:lnTo>
                <a:lnTo>
                  <a:pt x="377" y="827"/>
                </a:lnTo>
                <a:lnTo>
                  <a:pt x="377" y="828"/>
                </a:lnTo>
                <a:lnTo>
                  <a:pt x="375" y="830"/>
                </a:lnTo>
                <a:lnTo>
                  <a:pt x="374" y="831"/>
                </a:lnTo>
                <a:lnTo>
                  <a:pt x="370" y="833"/>
                </a:lnTo>
                <a:lnTo>
                  <a:pt x="369" y="833"/>
                </a:lnTo>
                <a:lnTo>
                  <a:pt x="367" y="835"/>
                </a:lnTo>
                <a:lnTo>
                  <a:pt x="366" y="836"/>
                </a:lnTo>
                <a:lnTo>
                  <a:pt x="366" y="838"/>
                </a:lnTo>
                <a:lnTo>
                  <a:pt x="366" y="839"/>
                </a:lnTo>
                <a:lnTo>
                  <a:pt x="366" y="841"/>
                </a:lnTo>
                <a:lnTo>
                  <a:pt x="366" y="843"/>
                </a:lnTo>
                <a:lnTo>
                  <a:pt x="366" y="844"/>
                </a:lnTo>
                <a:lnTo>
                  <a:pt x="364" y="844"/>
                </a:lnTo>
                <a:lnTo>
                  <a:pt x="362" y="843"/>
                </a:lnTo>
                <a:lnTo>
                  <a:pt x="361" y="844"/>
                </a:lnTo>
                <a:lnTo>
                  <a:pt x="359" y="844"/>
                </a:lnTo>
                <a:lnTo>
                  <a:pt x="358" y="843"/>
                </a:lnTo>
                <a:lnTo>
                  <a:pt x="356" y="843"/>
                </a:lnTo>
                <a:lnTo>
                  <a:pt x="353" y="841"/>
                </a:lnTo>
                <a:lnTo>
                  <a:pt x="350" y="841"/>
                </a:lnTo>
                <a:lnTo>
                  <a:pt x="348" y="839"/>
                </a:lnTo>
                <a:lnTo>
                  <a:pt x="346" y="838"/>
                </a:lnTo>
                <a:lnTo>
                  <a:pt x="345" y="838"/>
                </a:lnTo>
                <a:lnTo>
                  <a:pt x="343" y="839"/>
                </a:lnTo>
                <a:lnTo>
                  <a:pt x="343" y="841"/>
                </a:lnTo>
                <a:lnTo>
                  <a:pt x="343" y="843"/>
                </a:lnTo>
                <a:lnTo>
                  <a:pt x="343" y="844"/>
                </a:lnTo>
                <a:lnTo>
                  <a:pt x="342" y="847"/>
                </a:lnTo>
                <a:lnTo>
                  <a:pt x="340" y="851"/>
                </a:lnTo>
                <a:lnTo>
                  <a:pt x="340" y="852"/>
                </a:lnTo>
                <a:lnTo>
                  <a:pt x="338" y="854"/>
                </a:lnTo>
                <a:lnTo>
                  <a:pt x="340" y="855"/>
                </a:lnTo>
                <a:lnTo>
                  <a:pt x="338" y="857"/>
                </a:lnTo>
                <a:lnTo>
                  <a:pt x="337" y="859"/>
                </a:lnTo>
                <a:lnTo>
                  <a:pt x="335" y="860"/>
                </a:lnTo>
                <a:lnTo>
                  <a:pt x="334" y="862"/>
                </a:lnTo>
                <a:lnTo>
                  <a:pt x="332" y="863"/>
                </a:lnTo>
                <a:lnTo>
                  <a:pt x="330" y="867"/>
                </a:lnTo>
                <a:lnTo>
                  <a:pt x="329" y="868"/>
                </a:lnTo>
                <a:lnTo>
                  <a:pt x="327" y="871"/>
                </a:lnTo>
                <a:lnTo>
                  <a:pt x="327" y="875"/>
                </a:lnTo>
                <a:lnTo>
                  <a:pt x="327" y="876"/>
                </a:lnTo>
                <a:lnTo>
                  <a:pt x="326" y="878"/>
                </a:lnTo>
                <a:lnTo>
                  <a:pt x="324" y="879"/>
                </a:lnTo>
                <a:lnTo>
                  <a:pt x="324" y="881"/>
                </a:lnTo>
                <a:lnTo>
                  <a:pt x="324" y="882"/>
                </a:lnTo>
                <a:lnTo>
                  <a:pt x="324" y="884"/>
                </a:lnTo>
                <a:lnTo>
                  <a:pt x="326" y="887"/>
                </a:lnTo>
                <a:lnTo>
                  <a:pt x="326" y="889"/>
                </a:lnTo>
                <a:lnTo>
                  <a:pt x="326" y="890"/>
                </a:lnTo>
                <a:lnTo>
                  <a:pt x="324" y="892"/>
                </a:lnTo>
                <a:lnTo>
                  <a:pt x="322" y="894"/>
                </a:lnTo>
                <a:lnTo>
                  <a:pt x="321" y="895"/>
                </a:lnTo>
                <a:lnTo>
                  <a:pt x="318" y="895"/>
                </a:lnTo>
                <a:lnTo>
                  <a:pt x="316" y="895"/>
                </a:lnTo>
                <a:lnTo>
                  <a:pt x="315" y="895"/>
                </a:lnTo>
                <a:lnTo>
                  <a:pt x="311" y="897"/>
                </a:lnTo>
                <a:lnTo>
                  <a:pt x="310" y="897"/>
                </a:lnTo>
                <a:lnTo>
                  <a:pt x="310" y="898"/>
                </a:lnTo>
                <a:lnTo>
                  <a:pt x="308" y="902"/>
                </a:lnTo>
                <a:lnTo>
                  <a:pt x="307" y="905"/>
                </a:lnTo>
                <a:lnTo>
                  <a:pt x="305" y="906"/>
                </a:lnTo>
                <a:lnTo>
                  <a:pt x="303" y="908"/>
                </a:lnTo>
                <a:lnTo>
                  <a:pt x="302" y="911"/>
                </a:lnTo>
                <a:lnTo>
                  <a:pt x="302" y="913"/>
                </a:lnTo>
                <a:lnTo>
                  <a:pt x="300" y="914"/>
                </a:lnTo>
                <a:lnTo>
                  <a:pt x="299" y="916"/>
                </a:lnTo>
                <a:lnTo>
                  <a:pt x="297" y="918"/>
                </a:lnTo>
                <a:lnTo>
                  <a:pt x="294" y="919"/>
                </a:lnTo>
                <a:lnTo>
                  <a:pt x="289" y="926"/>
                </a:lnTo>
                <a:lnTo>
                  <a:pt x="286" y="929"/>
                </a:lnTo>
                <a:lnTo>
                  <a:pt x="286" y="930"/>
                </a:lnTo>
                <a:lnTo>
                  <a:pt x="286" y="932"/>
                </a:lnTo>
                <a:lnTo>
                  <a:pt x="284" y="934"/>
                </a:lnTo>
                <a:lnTo>
                  <a:pt x="283" y="935"/>
                </a:lnTo>
                <a:lnTo>
                  <a:pt x="279" y="938"/>
                </a:lnTo>
                <a:lnTo>
                  <a:pt x="278" y="942"/>
                </a:lnTo>
                <a:lnTo>
                  <a:pt x="275" y="943"/>
                </a:lnTo>
                <a:lnTo>
                  <a:pt x="275" y="945"/>
                </a:lnTo>
                <a:lnTo>
                  <a:pt x="276" y="946"/>
                </a:lnTo>
                <a:lnTo>
                  <a:pt x="278" y="948"/>
                </a:lnTo>
                <a:lnTo>
                  <a:pt x="276" y="950"/>
                </a:lnTo>
                <a:lnTo>
                  <a:pt x="275" y="950"/>
                </a:lnTo>
                <a:lnTo>
                  <a:pt x="273" y="950"/>
                </a:lnTo>
                <a:lnTo>
                  <a:pt x="270" y="948"/>
                </a:lnTo>
                <a:lnTo>
                  <a:pt x="268" y="948"/>
                </a:lnTo>
                <a:lnTo>
                  <a:pt x="267" y="948"/>
                </a:lnTo>
                <a:lnTo>
                  <a:pt x="265" y="946"/>
                </a:lnTo>
                <a:lnTo>
                  <a:pt x="262" y="945"/>
                </a:lnTo>
                <a:lnTo>
                  <a:pt x="260" y="943"/>
                </a:lnTo>
                <a:lnTo>
                  <a:pt x="259" y="942"/>
                </a:lnTo>
                <a:lnTo>
                  <a:pt x="257" y="942"/>
                </a:lnTo>
                <a:lnTo>
                  <a:pt x="257" y="940"/>
                </a:lnTo>
                <a:lnTo>
                  <a:pt x="255" y="937"/>
                </a:lnTo>
                <a:lnTo>
                  <a:pt x="255" y="935"/>
                </a:lnTo>
                <a:lnTo>
                  <a:pt x="254" y="934"/>
                </a:lnTo>
                <a:lnTo>
                  <a:pt x="251" y="935"/>
                </a:lnTo>
                <a:lnTo>
                  <a:pt x="247" y="934"/>
                </a:lnTo>
                <a:lnTo>
                  <a:pt x="246" y="934"/>
                </a:lnTo>
                <a:lnTo>
                  <a:pt x="244" y="934"/>
                </a:lnTo>
                <a:lnTo>
                  <a:pt x="241" y="934"/>
                </a:lnTo>
                <a:lnTo>
                  <a:pt x="243" y="930"/>
                </a:lnTo>
                <a:lnTo>
                  <a:pt x="239" y="930"/>
                </a:lnTo>
                <a:lnTo>
                  <a:pt x="238" y="929"/>
                </a:lnTo>
                <a:lnTo>
                  <a:pt x="236" y="927"/>
                </a:lnTo>
                <a:lnTo>
                  <a:pt x="235" y="926"/>
                </a:lnTo>
                <a:lnTo>
                  <a:pt x="236" y="924"/>
                </a:lnTo>
                <a:lnTo>
                  <a:pt x="235" y="924"/>
                </a:lnTo>
                <a:lnTo>
                  <a:pt x="233" y="926"/>
                </a:lnTo>
                <a:lnTo>
                  <a:pt x="231" y="926"/>
                </a:lnTo>
                <a:lnTo>
                  <a:pt x="233" y="927"/>
                </a:lnTo>
                <a:lnTo>
                  <a:pt x="233" y="930"/>
                </a:lnTo>
                <a:lnTo>
                  <a:pt x="230" y="929"/>
                </a:lnTo>
                <a:lnTo>
                  <a:pt x="227" y="929"/>
                </a:lnTo>
                <a:lnTo>
                  <a:pt x="225" y="927"/>
                </a:lnTo>
                <a:lnTo>
                  <a:pt x="223" y="927"/>
                </a:lnTo>
                <a:lnTo>
                  <a:pt x="222" y="927"/>
                </a:lnTo>
                <a:lnTo>
                  <a:pt x="219" y="927"/>
                </a:lnTo>
                <a:lnTo>
                  <a:pt x="217" y="927"/>
                </a:lnTo>
                <a:lnTo>
                  <a:pt x="212" y="929"/>
                </a:lnTo>
                <a:lnTo>
                  <a:pt x="211" y="929"/>
                </a:lnTo>
                <a:lnTo>
                  <a:pt x="198" y="930"/>
                </a:lnTo>
                <a:lnTo>
                  <a:pt x="191" y="930"/>
                </a:lnTo>
                <a:lnTo>
                  <a:pt x="188" y="932"/>
                </a:lnTo>
                <a:lnTo>
                  <a:pt x="183" y="932"/>
                </a:lnTo>
                <a:lnTo>
                  <a:pt x="182" y="932"/>
                </a:lnTo>
                <a:lnTo>
                  <a:pt x="177" y="934"/>
                </a:lnTo>
                <a:lnTo>
                  <a:pt x="175" y="934"/>
                </a:lnTo>
                <a:lnTo>
                  <a:pt x="174" y="934"/>
                </a:lnTo>
                <a:lnTo>
                  <a:pt x="174" y="937"/>
                </a:lnTo>
                <a:lnTo>
                  <a:pt x="171" y="938"/>
                </a:lnTo>
                <a:lnTo>
                  <a:pt x="169" y="938"/>
                </a:lnTo>
                <a:lnTo>
                  <a:pt x="167" y="938"/>
                </a:lnTo>
                <a:lnTo>
                  <a:pt x="166" y="940"/>
                </a:lnTo>
                <a:lnTo>
                  <a:pt x="164" y="942"/>
                </a:lnTo>
                <a:lnTo>
                  <a:pt x="163" y="942"/>
                </a:lnTo>
                <a:lnTo>
                  <a:pt x="161" y="942"/>
                </a:lnTo>
                <a:lnTo>
                  <a:pt x="159" y="942"/>
                </a:lnTo>
                <a:lnTo>
                  <a:pt x="158" y="940"/>
                </a:lnTo>
                <a:lnTo>
                  <a:pt x="155" y="940"/>
                </a:lnTo>
                <a:lnTo>
                  <a:pt x="153" y="942"/>
                </a:lnTo>
                <a:lnTo>
                  <a:pt x="151" y="942"/>
                </a:lnTo>
                <a:lnTo>
                  <a:pt x="150" y="942"/>
                </a:lnTo>
                <a:lnTo>
                  <a:pt x="148" y="940"/>
                </a:lnTo>
                <a:lnTo>
                  <a:pt x="147" y="938"/>
                </a:lnTo>
                <a:lnTo>
                  <a:pt x="145" y="942"/>
                </a:lnTo>
                <a:lnTo>
                  <a:pt x="142" y="942"/>
                </a:lnTo>
                <a:lnTo>
                  <a:pt x="140" y="942"/>
                </a:lnTo>
                <a:lnTo>
                  <a:pt x="140" y="940"/>
                </a:lnTo>
                <a:lnTo>
                  <a:pt x="137" y="938"/>
                </a:lnTo>
                <a:lnTo>
                  <a:pt x="135" y="940"/>
                </a:lnTo>
                <a:lnTo>
                  <a:pt x="132" y="942"/>
                </a:lnTo>
                <a:lnTo>
                  <a:pt x="131" y="942"/>
                </a:lnTo>
                <a:lnTo>
                  <a:pt x="127" y="942"/>
                </a:lnTo>
                <a:lnTo>
                  <a:pt x="126" y="942"/>
                </a:lnTo>
                <a:lnTo>
                  <a:pt x="123" y="942"/>
                </a:lnTo>
                <a:lnTo>
                  <a:pt x="119" y="942"/>
                </a:lnTo>
                <a:lnTo>
                  <a:pt x="119" y="940"/>
                </a:lnTo>
                <a:lnTo>
                  <a:pt x="118" y="938"/>
                </a:lnTo>
                <a:lnTo>
                  <a:pt x="118" y="937"/>
                </a:lnTo>
                <a:lnTo>
                  <a:pt x="118" y="935"/>
                </a:lnTo>
                <a:lnTo>
                  <a:pt x="118" y="934"/>
                </a:lnTo>
                <a:lnTo>
                  <a:pt x="118" y="932"/>
                </a:lnTo>
                <a:lnTo>
                  <a:pt x="118" y="927"/>
                </a:lnTo>
                <a:lnTo>
                  <a:pt x="118" y="924"/>
                </a:lnTo>
                <a:lnTo>
                  <a:pt x="116" y="922"/>
                </a:lnTo>
                <a:lnTo>
                  <a:pt x="115" y="921"/>
                </a:lnTo>
                <a:lnTo>
                  <a:pt x="115" y="918"/>
                </a:lnTo>
                <a:lnTo>
                  <a:pt x="113" y="918"/>
                </a:lnTo>
                <a:lnTo>
                  <a:pt x="111" y="916"/>
                </a:lnTo>
                <a:lnTo>
                  <a:pt x="110" y="916"/>
                </a:lnTo>
                <a:lnTo>
                  <a:pt x="108" y="916"/>
                </a:lnTo>
                <a:lnTo>
                  <a:pt x="105" y="916"/>
                </a:lnTo>
                <a:lnTo>
                  <a:pt x="103" y="916"/>
                </a:lnTo>
                <a:lnTo>
                  <a:pt x="102" y="916"/>
                </a:lnTo>
                <a:lnTo>
                  <a:pt x="100" y="914"/>
                </a:lnTo>
                <a:lnTo>
                  <a:pt x="100" y="913"/>
                </a:lnTo>
                <a:lnTo>
                  <a:pt x="99" y="911"/>
                </a:lnTo>
                <a:lnTo>
                  <a:pt x="97" y="911"/>
                </a:lnTo>
                <a:lnTo>
                  <a:pt x="95" y="911"/>
                </a:lnTo>
                <a:lnTo>
                  <a:pt x="94" y="910"/>
                </a:lnTo>
                <a:lnTo>
                  <a:pt x="94" y="908"/>
                </a:lnTo>
                <a:lnTo>
                  <a:pt x="95" y="905"/>
                </a:lnTo>
                <a:lnTo>
                  <a:pt x="92" y="902"/>
                </a:lnTo>
                <a:lnTo>
                  <a:pt x="91" y="902"/>
                </a:lnTo>
                <a:lnTo>
                  <a:pt x="89" y="898"/>
                </a:lnTo>
                <a:lnTo>
                  <a:pt x="87" y="897"/>
                </a:lnTo>
                <a:lnTo>
                  <a:pt x="84" y="900"/>
                </a:lnTo>
                <a:lnTo>
                  <a:pt x="83" y="902"/>
                </a:lnTo>
                <a:lnTo>
                  <a:pt x="81" y="897"/>
                </a:lnTo>
                <a:lnTo>
                  <a:pt x="83" y="895"/>
                </a:lnTo>
                <a:lnTo>
                  <a:pt x="81" y="894"/>
                </a:lnTo>
                <a:lnTo>
                  <a:pt x="78" y="894"/>
                </a:lnTo>
                <a:lnTo>
                  <a:pt x="78" y="890"/>
                </a:lnTo>
                <a:lnTo>
                  <a:pt x="78" y="887"/>
                </a:lnTo>
                <a:lnTo>
                  <a:pt x="79" y="886"/>
                </a:lnTo>
                <a:lnTo>
                  <a:pt x="81" y="884"/>
                </a:lnTo>
                <a:lnTo>
                  <a:pt x="83" y="881"/>
                </a:lnTo>
                <a:lnTo>
                  <a:pt x="81" y="879"/>
                </a:lnTo>
                <a:lnTo>
                  <a:pt x="78" y="879"/>
                </a:lnTo>
                <a:lnTo>
                  <a:pt x="79" y="876"/>
                </a:lnTo>
                <a:lnTo>
                  <a:pt x="81" y="875"/>
                </a:lnTo>
                <a:lnTo>
                  <a:pt x="81" y="873"/>
                </a:lnTo>
                <a:lnTo>
                  <a:pt x="78" y="871"/>
                </a:lnTo>
                <a:lnTo>
                  <a:pt x="75" y="871"/>
                </a:lnTo>
                <a:lnTo>
                  <a:pt x="73" y="871"/>
                </a:lnTo>
                <a:lnTo>
                  <a:pt x="70" y="870"/>
                </a:lnTo>
                <a:lnTo>
                  <a:pt x="68" y="870"/>
                </a:lnTo>
                <a:lnTo>
                  <a:pt x="67" y="868"/>
                </a:lnTo>
                <a:lnTo>
                  <a:pt x="67" y="867"/>
                </a:lnTo>
                <a:lnTo>
                  <a:pt x="67" y="865"/>
                </a:lnTo>
                <a:lnTo>
                  <a:pt x="70" y="863"/>
                </a:lnTo>
                <a:lnTo>
                  <a:pt x="70" y="865"/>
                </a:lnTo>
                <a:lnTo>
                  <a:pt x="71" y="867"/>
                </a:lnTo>
                <a:lnTo>
                  <a:pt x="73" y="867"/>
                </a:lnTo>
                <a:lnTo>
                  <a:pt x="75" y="865"/>
                </a:lnTo>
                <a:lnTo>
                  <a:pt x="76" y="867"/>
                </a:lnTo>
                <a:lnTo>
                  <a:pt x="78" y="865"/>
                </a:lnTo>
                <a:lnTo>
                  <a:pt x="78" y="863"/>
                </a:lnTo>
                <a:lnTo>
                  <a:pt x="76" y="862"/>
                </a:lnTo>
                <a:lnTo>
                  <a:pt x="75" y="862"/>
                </a:lnTo>
                <a:lnTo>
                  <a:pt x="73" y="862"/>
                </a:lnTo>
                <a:lnTo>
                  <a:pt x="67" y="859"/>
                </a:lnTo>
                <a:lnTo>
                  <a:pt x="68" y="857"/>
                </a:lnTo>
                <a:lnTo>
                  <a:pt x="70" y="855"/>
                </a:lnTo>
                <a:lnTo>
                  <a:pt x="70" y="854"/>
                </a:lnTo>
                <a:lnTo>
                  <a:pt x="67" y="852"/>
                </a:lnTo>
                <a:lnTo>
                  <a:pt x="65" y="852"/>
                </a:lnTo>
                <a:lnTo>
                  <a:pt x="63" y="849"/>
                </a:lnTo>
                <a:lnTo>
                  <a:pt x="63" y="846"/>
                </a:lnTo>
                <a:lnTo>
                  <a:pt x="67" y="846"/>
                </a:lnTo>
                <a:lnTo>
                  <a:pt x="68" y="846"/>
                </a:lnTo>
                <a:lnTo>
                  <a:pt x="71" y="846"/>
                </a:lnTo>
                <a:lnTo>
                  <a:pt x="73" y="846"/>
                </a:lnTo>
                <a:lnTo>
                  <a:pt x="73" y="843"/>
                </a:lnTo>
                <a:lnTo>
                  <a:pt x="73" y="839"/>
                </a:lnTo>
                <a:lnTo>
                  <a:pt x="73" y="838"/>
                </a:lnTo>
                <a:lnTo>
                  <a:pt x="70" y="838"/>
                </a:lnTo>
                <a:lnTo>
                  <a:pt x="68" y="839"/>
                </a:lnTo>
                <a:lnTo>
                  <a:pt x="67" y="838"/>
                </a:lnTo>
                <a:lnTo>
                  <a:pt x="65" y="838"/>
                </a:lnTo>
                <a:lnTo>
                  <a:pt x="63" y="836"/>
                </a:lnTo>
                <a:lnTo>
                  <a:pt x="63" y="835"/>
                </a:lnTo>
                <a:lnTo>
                  <a:pt x="63" y="831"/>
                </a:lnTo>
                <a:lnTo>
                  <a:pt x="63" y="830"/>
                </a:lnTo>
                <a:lnTo>
                  <a:pt x="63" y="828"/>
                </a:lnTo>
                <a:lnTo>
                  <a:pt x="62" y="825"/>
                </a:lnTo>
                <a:lnTo>
                  <a:pt x="60" y="822"/>
                </a:lnTo>
                <a:lnTo>
                  <a:pt x="60" y="819"/>
                </a:lnTo>
                <a:lnTo>
                  <a:pt x="63" y="817"/>
                </a:lnTo>
                <a:lnTo>
                  <a:pt x="65" y="817"/>
                </a:lnTo>
                <a:lnTo>
                  <a:pt x="67" y="812"/>
                </a:lnTo>
                <a:lnTo>
                  <a:pt x="68" y="811"/>
                </a:lnTo>
                <a:lnTo>
                  <a:pt x="67" y="809"/>
                </a:lnTo>
                <a:lnTo>
                  <a:pt x="67" y="807"/>
                </a:lnTo>
                <a:lnTo>
                  <a:pt x="65" y="806"/>
                </a:lnTo>
                <a:lnTo>
                  <a:pt x="63" y="806"/>
                </a:lnTo>
                <a:lnTo>
                  <a:pt x="55" y="804"/>
                </a:lnTo>
                <a:lnTo>
                  <a:pt x="54" y="804"/>
                </a:lnTo>
                <a:lnTo>
                  <a:pt x="51" y="804"/>
                </a:lnTo>
                <a:lnTo>
                  <a:pt x="49" y="804"/>
                </a:lnTo>
                <a:lnTo>
                  <a:pt x="46" y="806"/>
                </a:lnTo>
                <a:lnTo>
                  <a:pt x="46" y="807"/>
                </a:lnTo>
                <a:lnTo>
                  <a:pt x="44" y="809"/>
                </a:lnTo>
                <a:lnTo>
                  <a:pt x="41" y="809"/>
                </a:lnTo>
                <a:lnTo>
                  <a:pt x="39" y="809"/>
                </a:lnTo>
                <a:lnTo>
                  <a:pt x="39" y="806"/>
                </a:lnTo>
                <a:lnTo>
                  <a:pt x="38" y="803"/>
                </a:lnTo>
                <a:lnTo>
                  <a:pt x="38" y="801"/>
                </a:lnTo>
                <a:lnTo>
                  <a:pt x="39" y="799"/>
                </a:lnTo>
                <a:lnTo>
                  <a:pt x="39" y="796"/>
                </a:lnTo>
                <a:lnTo>
                  <a:pt x="38" y="795"/>
                </a:lnTo>
                <a:lnTo>
                  <a:pt x="36" y="793"/>
                </a:lnTo>
                <a:lnTo>
                  <a:pt x="36" y="791"/>
                </a:lnTo>
                <a:lnTo>
                  <a:pt x="35" y="790"/>
                </a:lnTo>
                <a:lnTo>
                  <a:pt x="33" y="788"/>
                </a:lnTo>
                <a:lnTo>
                  <a:pt x="31" y="787"/>
                </a:lnTo>
                <a:lnTo>
                  <a:pt x="30" y="787"/>
                </a:lnTo>
                <a:lnTo>
                  <a:pt x="28" y="783"/>
                </a:lnTo>
                <a:lnTo>
                  <a:pt x="25" y="783"/>
                </a:lnTo>
                <a:lnTo>
                  <a:pt x="20" y="787"/>
                </a:lnTo>
                <a:lnTo>
                  <a:pt x="19" y="788"/>
                </a:lnTo>
                <a:lnTo>
                  <a:pt x="17" y="790"/>
                </a:lnTo>
                <a:lnTo>
                  <a:pt x="15" y="790"/>
                </a:lnTo>
                <a:lnTo>
                  <a:pt x="14" y="788"/>
                </a:lnTo>
                <a:lnTo>
                  <a:pt x="11" y="787"/>
                </a:lnTo>
                <a:lnTo>
                  <a:pt x="9" y="787"/>
                </a:lnTo>
                <a:lnTo>
                  <a:pt x="7" y="783"/>
                </a:lnTo>
                <a:lnTo>
                  <a:pt x="9" y="783"/>
                </a:lnTo>
                <a:lnTo>
                  <a:pt x="12" y="782"/>
                </a:lnTo>
                <a:lnTo>
                  <a:pt x="14" y="780"/>
                </a:lnTo>
                <a:lnTo>
                  <a:pt x="15" y="780"/>
                </a:lnTo>
                <a:lnTo>
                  <a:pt x="17" y="779"/>
                </a:lnTo>
                <a:lnTo>
                  <a:pt x="19" y="775"/>
                </a:lnTo>
                <a:lnTo>
                  <a:pt x="19" y="772"/>
                </a:lnTo>
                <a:lnTo>
                  <a:pt x="19" y="771"/>
                </a:lnTo>
                <a:lnTo>
                  <a:pt x="19" y="769"/>
                </a:lnTo>
                <a:lnTo>
                  <a:pt x="19" y="766"/>
                </a:lnTo>
                <a:lnTo>
                  <a:pt x="19" y="764"/>
                </a:lnTo>
                <a:lnTo>
                  <a:pt x="17" y="759"/>
                </a:lnTo>
                <a:lnTo>
                  <a:pt x="15" y="758"/>
                </a:lnTo>
                <a:lnTo>
                  <a:pt x="17" y="755"/>
                </a:lnTo>
                <a:lnTo>
                  <a:pt x="19" y="753"/>
                </a:lnTo>
                <a:lnTo>
                  <a:pt x="22" y="751"/>
                </a:lnTo>
                <a:lnTo>
                  <a:pt x="23" y="750"/>
                </a:lnTo>
                <a:lnTo>
                  <a:pt x="25" y="748"/>
                </a:lnTo>
                <a:lnTo>
                  <a:pt x="27" y="745"/>
                </a:lnTo>
                <a:lnTo>
                  <a:pt x="27" y="743"/>
                </a:lnTo>
                <a:lnTo>
                  <a:pt x="23" y="743"/>
                </a:lnTo>
                <a:lnTo>
                  <a:pt x="22" y="743"/>
                </a:lnTo>
                <a:lnTo>
                  <a:pt x="19" y="743"/>
                </a:lnTo>
                <a:lnTo>
                  <a:pt x="17" y="743"/>
                </a:lnTo>
                <a:lnTo>
                  <a:pt x="14" y="743"/>
                </a:lnTo>
                <a:lnTo>
                  <a:pt x="12" y="743"/>
                </a:lnTo>
                <a:lnTo>
                  <a:pt x="11" y="743"/>
                </a:lnTo>
                <a:lnTo>
                  <a:pt x="9" y="742"/>
                </a:lnTo>
                <a:lnTo>
                  <a:pt x="9" y="740"/>
                </a:lnTo>
                <a:lnTo>
                  <a:pt x="11" y="739"/>
                </a:lnTo>
                <a:lnTo>
                  <a:pt x="12" y="737"/>
                </a:lnTo>
                <a:lnTo>
                  <a:pt x="12" y="735"/>
                </a:lnTo>
                <a:lnTo>
                  <a:pt x="11" y="734"/>
                </a:lnTo>
                <a:lnTo>
                  <a:pt x="7" y="732"/>
                </a:lnTo>
                <a:lnTo>
                  <a:pt x="7" y="731"/>
                </a:lnTo>
                <a:lnTo>
                  <a:pt x="4" y="726"/>
                </a:lnTo>
                <a:lnTo>
                  <a:pt x="3" y="724"/>
                </a:lnTo>
                <a:lnTo>
                  <a:pt x="3" y="721"/>
                </a:lnTo>
                <a:lnTo>
                  <a:pt x="3" y="718"/>
                </a:lnTo>
                <a:lnTo>
                  <a:pt x="4" y="715"/>
                </a:lnTo>
                <a:lnTo>
                  <a:pt x="6" y="713"/>
                </a:lnTo>
                <a:lnTo>
                  <a:pt x="7" y="707"/>
                </a:lnTo>
                <a:lnTo>
                  <a:pt x="9" y="705"/>
                </a:lnTo>
                <a:lnTo>
                  <a:pt x="9" y="700"/>
                </a:lnTo>
                <a:lnTo>
                  <a:pt x="7" y="699"/>
                </a:lnTo>
                <a:lnTo>
                  <a:pt x="6" y="692"/>
                </a:lnTo>
                <a:lnTo>
                  <a:pt x="6" y="691"/>
                </a:lnTo>
                <a:lnTo>
                  <a:pt x="7" y="686"/>
                </a:lnTo>
                <a:lnTo>
                  <a:pt x="7" y="683"/>
                </a:lnTo>
                <a:lnTo>
                  <a:pt x="7" y="681"/>
                </a:lnTo>
                <a:lnTo>
                  <a:pt x="7" y="676"/>
                </a:lnTo>
                <a:lnTo>
                  <a:pt x="6" y="675"/>
                </a:lnTo>
                <a:lnTo>
                  <a:pt x="4" y="673"/>
                </a:lnTo>
                <a:lnTo>
                  <a:pt x="3" y="672"/>
                </a:lnTo>
                <a:lnTo>
                  <a:pt x="0" y="667"/>
                </a:lnTo>
                <a:lnTo>
                  <a:pt x="25" y="656"/>
                </a:lnTo>
                <a:lnTo>
                  <a:pt x="63" y="640"/>
                </a:lnTo>
                <a:lnTo>
                  <a:pt x="107" y="603"/>
                </a:lnTo>
                <a:lnTo>
                  <a:pt x="118" y="595"/>
                </a:lnTo>
                <a:lnTo>
                  <a:pt x="119" y="593"/>
                </a:lnTo>
                <a:lnTo>
                  <a:pt x="121" y="593"/>
                </a:lnTo>
                <a:lnTo>
                  <a:pt x="123" y="590"/>
                </a:lnTo>
                <a:lnTo>
                  <a:pt x="123" y="585"/>
                </a:lnTo>
                <a:lnTo>
                  <a:pt x="124" y="585"/>
                </a:lnTo>
                <a:lnTo>
                  <a:pt x="126" y="585"/>
                </a:lnTo>
                <a:lnTo>
                  <a:pt x="127" y="585"/>
                </a:lnTo>
                <a:lnTo>
                  <a:pt x="129" y="584"/>
                </a:lnTo>
                <a:lnTo>
                  <a:pt x="131" y="582"/>
                </a:lnTo>
                <a:lnTo>
                  <a:pt x="129" y="579"/>
                </a:lnTo>
                <a:lnTo>
                  <a:pt x="129" y="577"/>
                </a:lnTo>
                <a:lnTo>
                  <a:pt x="131" y="576"/>
                </a:lnTo>
                <a:lnTo>
                  <a:pt x="132" y="574"/>
                </a:lnTo>
                <a:lnTo>
                  <a:pt x="135" y="574"/>
                </a:lnTo>
                <a:lnTo>
                  <a:pt x="137" y="574"/>
                </a:lnTo>
                <a:lnTo>
                  <a:pt x="140" y="574"/>
                </a:lnTo>
                <a:lnTo>
                  <a:pt x="143" y="576"/>
                </a:lnTo>
                <a:lnTo>
                  <a:pt x="147" y="574"/>
                </a:lnTo>
                <a:lnTo>
                  <a:pt x="150" y="572"/>
                </a:lnTo>
                <a:lnTo>
                  <a:pt x="153" y="571"/>
                </a:lnTo>
                <a:lnTo>
                  <a:pt x="153" y="569"/>
                </a:lnTo>
                <a:lnTo>
                  <a:pt x="158" y="566"/>
                </a:lnTo>
                <a:lnTo>
                  <a:pt x="159" y="563"/>
                </a:lnTo>
                <a:lnTo>
                  <a:pt x="161" y="560"/>
                </a:lnTo>
                <a:lnTo>
                  <a:pt x="163" y="557"/>
                </a:lnTo>
                <a:lnTo>
                  <a:pt x="164" y="555"/>
                </a:lnTo>
                <a:lnTo>
                  <a:pt x="167" y="555"/>
                </a:lnTo>
                <a:lnTo>
                  <a:pt x="171" y="553"/>
                </a:lnTo>
                <a:lnTo>
                  <a:pt x="172" y="553"/>
                </a:lnTo>
                <a:lnTo>
                  <a:pt x="174" y="553"/>
                </a:lnTo>
                <a:lnTo>
                  <a:pt x="175" y="553"/>
                </a:lnTo>
                <a:lnTo>
                  <a:pt x="179" y="552"/>
                </a:lnTo>
                <a:lnTo>
                  <a:pt x="182" y="550"/>
                </a:lnTo>
                <a:lnTo>
                  <a:pt x="185" y="550"/>
                </a:lnTo>
                <a:lnTo>
                  <a:pt x="187" y="550"/>
                </a:lnTo>
                <a:lnTo>
                  <a:pt x="188" y="552"/>
                </a:lnTo>
                <a:lnTo>
                  <a:pt x="191" y="553"/>
                </a:lnTo>
                <a:lnTo>
                  <a:pt x="195" y="553"/>
                </a:lnTo>
                <a:lnTo>
                  <a:pt x="196" y="553"/>
                </a:lnTo>
                <a:lnTo>
                  <a:pt x="199" y="552"/>
                </a:lnTo>
                <a:lnTo>
                  <a:pt x="203" y="550"/>
                </a:lnTo>
                <a:lnTo>
                  <a:pt x="206" y="550"/>
                </a:lnTo>
                <a:lnTo>
                  <a:pt x="207" y="550"/>
                </a:lnTo>
                <a:lnTo>
                  <a:pt x="211" y="553"/>
                </a:lnTo>
                <a:lnTo>
                  <a:pt x="212" y="553"/>
                </a:lnTo>
                <a:lnTo>
                  <a:pt x="215" y="557"/>
                </a:lnTo>
                <a:lnTo>
                  <a:pt x="217" y="558"/>
                </a:lnTo>
                <a:lnTo>
                  <a:pt x="220" y="558"/>
                </a:lnTo>
                <a:lnTo>
                  <a:pt x="223" y="557"/>
                </a:lnTo>
                <a:lnTo>
                  <a:pt x="225" y="555"/>
                </a:lnTo>
                <a:lnTo>
                  <a:pt x="227" y="553"/>
                </a:lnTo>
                <a:lnTo>
                  <a:pt x="230" y="550"/>
                </a:lnTo>
                <a:lnTo>
                  <a:pt x="231" y="550"/>
                </a:lnTo>
                <a:lnTo>
                  <a:pt x="233" y="549"/>
                </a:lnTo>
                <a:lnTo>
                  <a:pt x="236" y="545"/>
                </a:lnTo>
                <a:lnTo>
                  <a:pt x="238" y="542"/>
                </a:lnTo>
                <a:lnTo>
                  <a:pt x="239" y="541"/>
                </a:lnTo>
                <a:lnTo>
                  <a:pt x="243" y="539"/>
                </a:lnTo>
                <a:lnTo>
                  <a:pt x="246" y="537"/>
                </a:lnTo>
                <a:lnTo>
                  <a:pt x="244" y="534"/>
                </a:lnTo>
                <a:lnTo>
                  <a:pt x="246" y="533"/>
                </a:lnTo>
                <a:lnTo>
                  <a:pt x="249" y="531"/>
                </a:lnTo>
                <a:lnTo>
                  <a:pt x="251" y="531"/>
                </a:lnTo>
                <a:lnTo>
                  <a:pt x="252" y="531"/>
                </a:lnTo>
                <a:lnTo>
                  <a:pt x="255" y="533"/>
                </a:lnTo>
                <a:lnTo>
                  <a:pt x="327" y="502"/>
                </a:lnTo>
                <a:lnTo>
                  <a:pt x="382" y="493"/>
                </a:lnTo>
                <a:lnTo>
                  <a:pt x="385" y="488"/>
                </a:lnTo>
                <a:lnTo>
                  <a:pt x="391" y="480"/>
                </a:lnTo>
                <a:lnTo>
                  <a:pt x="394" y="478"/>
                </a:lnTo>
                <a:lnTo>
                  <a:pt x="396" y="477"/>
                </a:lnTo>
                <a:lnTo>
                  <a:pt x="398" y="475"/>
                </a:lnTo>
                <a:lnTo>
                  <a:pt x="399" y="475"/>
                </a:lnTo>
                <a:lnTo>
                  <a:pt x="415" y="464"/>
                </a:lnTo>
                <a:lnTo>
                  <a:pt x="420" y="461"/>
                </a:lnTo>
                <a:lnTo>
                  <a:pt x="422" y="457"/>
                </a:lnTo>
                <a:lnTo>
                  <a:pt x="423" y="454"/>
                </a:lnTo>
                <a:lnTo>
                  <a:pt x="425" y="451"/>
                </a:lnTo>
                <a:lnTo>
                  <a:pt x="423" y="446"/>
                </a:lnTo>
                <a:lnTo>
                  <a:pt x="422" y="443"/>
                </a:lnTo>
                <a:lnTo>
                  <a:pt x="422" y="441"/>
                </a:lnTo>
                <a:lnTo>
                  <a:pt x="420" y="440"/>
                </a:lnTo>
                <a:lnTo>
                  <a:pt x="422" y="437"/>
                </a:lnTo>
                <a:lnTo>
                  <a:pt x="422" y="433"/>
                </a:lnTo>
                <a:lnTo>
                  <a:pt x="423" y="430"/>
                </a:lnTo>
                <a:lnTo>
                  <a:pt x="426" y="427"/>
                </a:lnTo>
                <a:lnTo>
                  <a:pt x="431" y="422"/>
                </a:lnTo>
                <a:lnTo>
                  <a:pt x="433" y="421"/>
                </a:lnTo>
                <a:lnTo>
                  <a:pt x="433" y="417"/>
                </a:lnTo>
                <a:lnTo>
                  <a:pt x="434" y="413"/>
                </a:lnTo>
                <a:lnTo>
                  <a:pt x="434" y="411"/>
                </a:lnTo>
                <a:lnTo>
                  <a:pt x="436" y="406"/>
                </a:lnTo>
                <a:lnTo>
                  <a:pt x="436" y="405"/>
                </a:lnTo>
                <a:lnTo>
                  <a:pt x="438" y="403"/>
                </a:lnTo>
                <a:lnTo>
                  <a:pt x="439" y="400"/>
                </a:lnTo>
                <a:lnTo>
                  <a:pt x="438" y="397"/>
                </a:lnTo>
                <a:lnTo>
                  <a:pt x="436" y="395"/>
                </a:lnTo>
                <a:lnTo>
                  <a:pt x="433" y="392"/>
                </a:lnTo>
                <a:lnTo>
                  <a:pt x="433" y="390"/>
                </a:lnTo>
                <a:lnTo>
                  <a:pt x="434" y="386"/>
                </a:lnTo>
                <a:lnTo>
                  <a:pt x="434" y="382"/>
                </a:lnTo>
                <a:lnTo>
                  <a:pt x="433" y="379"/>
                </a:lnTo>
                <a:lnTo>
                  <a:pt x="431" y="378"/>
                </a:lnTo>
                <a:lnTo>
                  <a:pt x="428" y="376"/>
                </a:lnTo>
                <a:lnTo>
                  <a:pt x="426" y="374"/>
                </a:lnTo>
                <a:lnTo>
                  <a:pt x="423" y="370"/>
                </a:lnTo>
                <a:lnTo>
                  <a:pt x="423" y="368"/>
                </a:lnTo>
                <a:lnTo>
                  <a:pt x="425" y="365"/>
                </a:lnTo>
                <a:lnTo>
                  <a:pt x="426" y="362"/>
                </a:lnTo>
                <a:lnTo>
                  <a:pt x="428" y="358"/>
                </a:lnTo>
                <a:lnTo>
                  <a:pt x="430" y="355"/>
                </a:lnTo>
                <a:lnTo>
                  <a:pt x="431" y="352"/>
                </a:lnTo>
                <a:lnTo>
                  <a:pt x="434" y="346"/>
                </a:lnTo>
                <a:lnTo>
                  <a:pt x="438" y="344"/>
                </a:lnTo>
                <a:lnTo>
                  <a:pt x="441" y="339"/>
                </a:lnTo>
                <a:lnTo>
                  <a:pt x="441" y="338"/>
                </a:lnTo>
                <a:lnTo>
                  <a:pt x="441" y="336"/>
                </a:lnTo>
                <a:lnTo>
                  <a:pt x="442" y="333"/>
                </a:lnTo>
                <a:lnTo>
                  <a:pt x="441" y="331"/>
                </a:lnTo>
                <a:lnTo>
                  <a:pt x="439" y="330"/>
                </a:lnTo>
                <a:lnTo>
                  <a:pt x="436" y="330"/>
                </a:lnTo>
                <a:lnTo>
                  <a:pt x="434" y="328"/>
                </a:lnTo>
                <a:lnTo>
                  <a:pt x="433" y="325"/>
                </a:lnTo>
                <a:lnTo>
                  <a:pt x="431" y="320"/>
                </a:lnTo>
                <a:lnTo>
                  <a:pt x="430" y="317"/>
                </a:lnTo>
                <a:lnTo>
                  <a:pt x="431" y="314"/>
                </a:lnTo>
                <a:lnTo>
                  <a:pt x="431" y="310"/>
                </a:lnTo>
                <a:lnTo>
                  <a:pt x="433" y="306"/>
                </a:lnTo>
                <a:lnTo>
                  <a:pt x="431" y="299"/>
                </a:lnTo>
                <a:lnTo>
                  <a:pt x="431" y="298"/>
                </a:lnTo>
                <a:lnTo>
                  <a:pt x="431" y="294"/>
                </a:lnTo>
                <a:lnTo>
                  <a:pt x="431" y="293"/>
                </a:lnTo>
                <a:lnTo>
                  <a:pt x="433" y="288"/>
                </a:lnTo>
                <a:lnTo>
                  <a:pt x="436" y="285"/>
                </a:lnTo>
                <a:lnTo>
                  <a:pt x="438" y="283"/>
                </a:lnTo>
                <a:lnTo>
                  <a:pt x="439" y="280"/>
                </a:lnTo>
                <a:lnTo>
                  <a:pt x="444" y="272"/>
                </a:lnTo>
                <a:lnTo>
                  <a:pt x="446" y="270"/>
                </a:lnTo>
                <a:lnTo>
                  <a:pt x="446" y="269"/>
                </a:lnTo>
                <a:lnTo>
                  <a:pt x="446" y="264"/>
                </a:lnTo>
                <a:lnTo>
                  <a:pt x="446" y="261"/>
                </a:lnTo>
                <a:lnTo>
                  <a:pt x="442" y="258"/>
                </a:lnTo>
                <a:lnTo>
                  <a:pt x="442" y="253"/>
                </a:lnTo>
                <a:lnTo>
                  <a:pt x="441" y="251"/>
                </a:lnTo>
                <a:lnTo>
                  <a:pt x="441" y="250"/>
                </a:lnTo>
                <a:lnTo>
                  <a:pt x="439" y="248"/>
                </a:lnTo>
                <a:lnTo>
                  <a:pt x="439" y="242"/>
                </a:lnTo>
                <a:lnTo>
                  <a:pt x="438" y="239"/>
                </a:lnTo>
                <a:lnTo>
                  <a:pt x="436" y="235"/>
                </a:lnTo>
                <a:lnTo>
                  <a:pt x="436" y="232"/>
                </a:lnTo>
                <a:lnTo>
                  <a:pt x="436" y="229"/>
                </a:lnTo>
                <a:lnTo>
                  <a:pt x="438" y="227"/>
                </a:lnTo>
                <a:lnTo>
                  <a:pt x="439" y="226"/>
                </a:lnTo>
                <a:lnTo>
                  <a:pt x="444" y="223"/>
                </a:lnTo>
                <a:lnTo>
                  <a:pt x="446" y="221"/>
                </a:lnTo>
                <a:lnTo>
                  <a:pt x="447" y="219"/>
                </a:lnTo>
                <a:lnTo>
                  <a:pt x="449" y="218"/>
                </a:lnTo>
                <a:lnTo>
                  <a:pt x="452" y="215"/>
                </a:lnTo>
                <a:lnTo>
                  <a:pt x="454" y="211"/>
                </a:lnTo>
                <a:lnTo>
                  <a:pt x="455" y="207"/>
                </a:lnTo>
                <a:lnTo>
                  <a:pt x="458" y="200"/>
                </a:lnTo>
                <a:lnTo>
                  <a:pt x="465" y="191"/>
                </a:lnTo>
                <a:lnTo>
                  <a:pt x="470" y="181"/>
                </a:lnTo>
                <a:lnTo>
                  <a:pt x="470" y="179"/>
                </a:lnTo>
                <a:lnTo>
                  <a:pt x="471" y="178"/>
                </a:lnTo>
                <a:lnTo>
                  <a:pt x="476" y="176"/>
                </a:lnTo>
                <a:lnTo>
                  <a:pt x="478" y="175"/>
                </a:lnTo>
                <a:lnTo>
                  <a:pt x="479" y="175"/>
                </a:lnTo>
                <a:lnTo>
                  <a:pt x="484" y="175"/>
                </a:lnTo>
                <a:lnTo>
                  <a:pt x="487" y="175"/>
                </a:lnTo>
                <a:lnTo>
                  <a:pt x="490" y="175"/>
                </a:lnTo>
                <a:lnTo>
                  <a:pt x="495" y="175"/>
                </a:lnTo>
                <a:lnTo>
                  <a:pt x="497" y="175"/>
                </a:lnTo>
                <a:lnTo>
                  <a:pt x="500" y="175"/>
                </a:lnTo>
                <a:lnTo>
                  <a:pt x="503" y="175"/>
                </a:lnTo>
                <a:lnTo>
                  <a:pt x="506" y="175"/>
                </a:lnTo>
                <a:lnTo>
                  <a:pt x="506" y="173"/>
                </a:lnTo>
                <a:lnTo>
                  <a:pt x="511" y="175"/>
                </a:lnTo>
                <a:lnTo>
                  <a:pt x="524" y="176"/>
                </a:lnTo>
                <a:lnTo>
                  <a:pt x="532" y="173"/>
                </a:lnTo>
                <a:lnTo>
                  <a:pt x="535" y="168"/>
                </a:lnTo>
                <a:lnTo>
                  <a:pt x="540" y="157"/>
                </a:lnTo>
                <a:lnTo>
                  <a:pt x="551" y="143"/>
                </a:lnTo>
                <a:lnTo>
                  <a:pt x="566" y="135"/>
                </a:lnTo>
                <a:lnTo>
                  <a:pt x="578" y="127"/>
                </a:lnTo>
                <a:lnTo>
                  <a:pt x="583" y="122"/>
                </a:lnTo>
                <a:lnTo>
                  <a:pt x="585" y="120"/>
                </a:lnTo>
                <a:lnTo>
                  <a:pt x="590" y="117"/>
                </a:lnTo>
                <a:lnTo>
                  <a:pt x="591" y="115"/>
                </a:lnTo>
                <a:lnTo>
                  <a:pt x="601" y="109"/>
                </a:lnTo>
                <a:lnTo>
                  <a:pt x="618" y="96"/>
                </a:lnTo>
                <a:lnTo>
                  <a:pt x="620" y="96"/>
                </a:lnTo>
                <a:lnTo>
                  <a:pt x="622" y="95"/>
                </a:lnTo>
                <a:lnTo>
                  <a:pt x="626" y="90"/>
                </a:lnTo>
                <a:lnTo>
                  <a:pt x="630" y="85"/>
                </a:lnTo>
                <a:lnTo>
                  <a:pt x="636" y="82"/>
                </a:lnTo>
                <a:lnTo>
                  <a:pt x="645" y="84"/>
                </a:lnTo>
                <a:lnTo>
                  <a:pt x="658" y="79"/>
                </a:lnTo>
                <a:lnTo>
                  <a:pt x="671" y="72"/>
                </a:lnTo>
                <a:lnTo>
                  <a:pt x="679" y="66"/>
                </a:lnTo>
                <a:lnTo>
                  <a:pt x="681" y="66"/>
                </a:lnTo>
                <a:lnTo>
                  <a:pt x="687" y="64"/>
                </a:lnTo>
                <a:lnTo>
                  <a:pt x="689" y="64"/>
                </a:lnTo>
                <a:lnTo>
                  <a:pt x="693" y="63"/>
                </a:lnTo>
                <a:lnTo>
                  <a:pt x="695" y="61"/>
                </a:lnTo>
                <a:lnTo>
                  <a:pt x="698" y="58"/>
                </a:lnTo>
                <a:lnTo>
                  <a:pt x="700" y="56"/>
                </a:lnTo>
                <a:lnTo>
                  <a:pt x="708" y="53"/>
                </a:lnTo>
                <a:lnTo>
                  <a:pt x="716" y="55"/>
                </a:lnTo>
                <a:lnTo>
                  <a:pt x="719" y="55"/>
                </a:lnTo>
                <a:lnTo>
                  <a:pt x="721" y="55"/>
                </a:lnTo>
                <a:lnTo>
                  <a:pt x="725" y="55"/>
                </a:lnTo>
                <a:lnTo>
                  <a:pt x="729" y="53"/>
                </a:lnTo>
                <a:lnTo>
                  <a:pt x="730" y="53"/>
                </a:lnTo>
                <a:lnTo>
                  <a:pt x="735" y="48"/>
                </a:lnTo>
                <a:lnTo>
                  <a:pt x="737" y="47"/>
                </a:lnTo>
                <a:lnTo>
                  <a:pt x="737" y="45"/>
                </a:lnTo>
                <a:lnTo>
                  <a:pt x="740" y="45"/>
                </a:lnTo>
                <a:lnTo>
                  <a:pt x="741" y="44"/>
                </a:lnTo>
                <a:lnTo>
                  <a:pt x="746" y="44"/>
                </a:lnTo>
                <a:lnTo>
                  <a:pt x="761" y="44"/>
                </a:lnTo>
                <a:lnTo>
                  <a:pt x="767" y="42"/>
                </a:lnTo>
                <a:lnTo>
                  <a:pt x="769" y="42"/>
                </a:lnTo>
                <a:lnTo>
                  <a:pt x="775" y="42"/>
                </a:lnTo>
                <a:lnTo>
                  <a:pt x="778" y="42"/>
                </a:lnTo>
                <a:lnTo>
                  <a:pt x="783" y="40"/>
                </a:lnTo>
                <a:lnTo>
                  <a:pt x="789" y="37"/>
                </a:lnTo>
                <a:lnTo>
                  <a:pt x="793" y="37"/>
                </a:lnTo>
                <a:lnTo>
                  <a:pt x="797" y="31"/>
                </a:lnTo>
                <a:lnTo>
                  <a:pt x="802" y="24"/>
                </a:lnTo>
                <a:lnTo>
                  <a:pt x="805" y="21"/>
                </a:lnTo>
                <a:lnTo>
                  <a:pt x="809" y="20"/>
                </a:lnTo>
                <a:lnTo>
                  <a:pt x="812" y="20"/>
                </a:lnTo>
                <a:lnTo>
                  <a:pt x="813" y="20"/>
                </a:lnTo>
                <a:lnTo>
                  <a:pt x="820" y="20"/>
                </a:lnTo>
                <a:lnTo>
                  <a:pt x="823" y="21"/>
                </a:lnTo>
                <a:lnTo>
                  <a:pt x="826" y="24"/>
                </a:lnTo>
                <a:lnTo>
                  <a:pt x="829" y="28"/>
                </a:lnTo>
                <a:lnTo>
                  <a:pt x="831" y="29"/>
                </a:lnTo>
                <a:lnTo>
                  <a:pt x="834" y="29"/>
                </a:lnTo>
                <a:lnTo>
                  <a:pt x="837" y="29"/>
                </a:lnTo>
                <a:lnTo>
                  <a:pt x="844" y="29"/>
                </a:lnTo>
                <a:lnTo>
                  <a:pt x="845" y="29"/>
                </a:lnTo>
                <a:lnTo>
                  <a:pt x="850" y="29"/>
                </a:lnTo>
                <a:lnTo>
                  <a:pt x="852" y="29"/>
                </a:lnTo>
                <a:lnTo>
                  <a:pt x="853" y="28"/>
                </a:lnTo>
                <a:lnTo>
                  <a:pt x="857" y="26"/>
                </a:lnTo>
                <a:lnTo>
                  <a:pt x="858" y="26"/>
                </a:lnTo>
                <a:lnTo>
                  <a:pt x="860" y="24"/>
                </a:lnTo>
                <a:lnTo>
                  <a:pt x="868" y="21"/>
                </a:lnTo>
                <a:lnTo>
                  <a:pt x="869" y="20"/>
                </a:lnTo>
                <a:lnTo>
                  <a:pt x="874" y="20"/>
                </a:lnTo>
                <a:lnTo>
                  <a:pt x="876" y="18"/>
                </a:lnTo>
                <a:lnTo>
                  <a:pt x="881" y="18"/>
                </a:lnTo>
                <a:lnTo>
                  <a:pt x="882" y="18"/>
                </a:lnTo>
                <a:lnTo>
                  <a:pt x="885" y="18"/>
                </a:lnTo>
                <a:lnTo>
                  <a:pt x="887" y="18"/>
                </a:lnTo>
                <a:lnTo>
                  <a:pt x="892" y="15"/>
                </a:lnTo>
                <a:lnTo>
                  <a:pt x="893" y="15"/>
                </a:lnTo>
                <a:lnTo>
                  <a:pt x="900" y="13"/>
                </a:lnTo>
                <a:lnTo>
                  <a:pt x="905" y="12"/>
                </a:lnTo>
                <a:lnTo>
                  <a:pt x="909" y="12"/>
                </a:lnTo>
                <a:lnTo>
                  <a:pt x="911" y="12"/>
                </a:lnTo>
                <a:lnTo>
                  <a:pt x="913" y="10"/>
                </a:lnTo>
                <a:lnTo>
                  <a:pt x="916" y="10"/>
                </a:lnTo>
                <a:lnTo>
                  <a:pt x="919" y="8"/>
                </a:lnTo>
                <a:lnTo>
                  <a:pt x="924" y="7"/>
                </a:lnTo>
                <a:lnTo>
                  <a:pt x="927" y="4"/>
                </a:lnTo>
                <a:lnTo>
                  <a:pt x="930" y="2"/>
                </a:lnTo>
                <a:lnTo>
                  <a:pt x="935" y="2"/>
                </a:lnTo>
                <a:lnTo>
                  <a:pt x="940" y="2"/>
                </a:lnTo>
                <a:lnTo>
                  <a:pt x="945" y="2"/>
                </a:lnTo>
                <a:lnTo>
                  <a:pt x="949" y="0"/>
                </a:lnTo>
                <a:lnTo>
                  <a:pt x="954" y="0"/>
                </a:lnTo>
                <a:lnTo>
                  <a:pt x="957" y="2"/>
                </a:lnTo>
                <a:lnTo>
                  <a:pt x="964" y="2"/>
                </a:lnTo>
                <a:lnTo>
                  <a:pt x="967" y="4"/>
                </a:lnTo>
                <a:lnTo>
                  <a:pt x="973" y="4"/>
                </a:lnTo>
                <a:lnTo>
                  <a:pt x="976" y="4"/>
                </a:lnTo>
                <a:lnTo>
                  <a:pt x="981" y="4"/>
                </a:lnTo>
                <a:lnTo>
                  <a:pt x="983" y="7"/>
                </a:lnTo>
                <a:lnTo>
                  <a:pt x="986" y="8"/>
                </a:lnTo>
                <a:lnTo>
                  <a:pt x="989" y="8"/>
                </a:lnTo>
                <a:lnTo>
                  <a:pt x="994" y="7"/>
                </a:lnTo>
                <a:lnTo>
                  <a:pt x="997" y="8"/>
                </a:lnTo>
                <a:lnTo>
                  <a:pt x="1002" y="8"/>
                </a:lnTo>
                <a:lnTo>
                  <a:pt x="1005" y="10"/>
                </a:lnTo>
                <a:lnTo>
                  <a:pt x="1008" y="10"/>
                </a:lnTo>
                <a:lnTo>
                  <a:pt x="1012" y="12"/>
                </a:lnTo>
                <a:lnTo>
                  <a:pt x="1013" y="12"/>
                </a:lnTo>
                <a:lnTo>
                  <a:pt x="1016" y="13"/>
                </a:lnTo>
                <a:lnTo>
                  <a:pt x="1018" y="16"/>
                </a:lnTo>
                <a:lnTo>
                  <a:pt x="1021" y="18"/>
                </a:lnTo>
                <a:lnTo>
                  <a:pt x="1024" y="20"/>
                </a:lnTo>
                <a:lnTo>
                  <a:pt x="1031" y="20"/>
                </a:lnTo>
                <a:lnTo>
                  <a:pt x="1032" y="20"/>
                </a:lnTo>
                <a:lnTo>
                  <a:pt x="1037" y="18"/>
                </a:lnTo>
                <a:lnTo>
                  <a:pt x="1040" y="16"/>
                </a:lnTo>
                <a:lnTo>
                  <a:pt x="1042" y="16"/>
                </a:lnTo>
                <a:lnTo>
                  <a:pt x="1047" y="16"/>
                </a:lnTo>
                <a:lnTo>
                  <a:pt x="1052" y="16"/>
                </a:lnTo>
                <a:lnTo>
                  <a:pt x="1058" y="15"/>
                </a:lnTo>
                <a:lnTo>
                  <a:pt x="1063" y="15"/>
                </a:lnTo>
                <a:lnTo>
                  <a:pt x="1069" y="13"/>
                </a:lnTo>
                <a:lnTo>
                  <a:pt x="1072" y="13"/>
                </a:lnTo>
                <a:lnTo>
                  <a:pt x="1076" y="10"/>
                </a:lnTo>
                <a:lnTo>
                  <a:pt x="1077" y="10"/>
                </a:lnTo>
                <a:lnTo>
                  <a:pt x="1082" y="10"/>
                </a:lnTo>
                <a:lnTo>
                  <a:pt x="1087" y="10"/>
                </a:lnTo>
                <a:lnTo>
                  <a:pt x="1092" y="10"/>
                </a:lnTo>
                <a:lnTo>
                  <a:pt x="1096" y="12"/>
                </a:lnTo>
                <a:lnTo>
                  <a:pt x="1101" y="12"/>
                </a:lnTo>
                <a:lnTo>
                  <a:pt x="1106" y="10"/>
                </a:lnTo>
                <a:lnTo>
                  <a:pt x="1112" y="7"/>
                </a:lnTo>
                <a:lnTo>
                  <a:pt x="1120" y="5"/>
                </a:lnTo>
                <a:lnTo>
                  <a:pt x="1128" y="5"/>
                </a:lnTo>
                <a:lnTo>
                  <a:pt x="1132" y="7"/>
                </a:lnTo>
                <a:lnTo>
                  <a:pt x="1135" y="8"/>
                </a:lnTo>
                <a:lnTo>
                  <a:pt x="1136" y="13"/>
                </a:lnTo>
                <a:lnTo>
                  <a:pt x="1138" y="18"/>
                </a:lnTo>
                <a:lnTo>
                  <a:pt x="1141" y="23"/>
                </a:lnTo>
                <a:lnTo>
                  <a:pt x="1146" y="24"/>
                </a:lnTo>
                <a:lnTo>
                  <a:pt x="1149" y="28"/>
                </a:lnTo>
                <a:lnTo>
                  <a:pt x="1151" y="31"/>
                </a:lnTo>
                <a:lnTo>
                  <a:pt x="1152" y="32"/>
                </a:lnTo>
                <a:lnTo>
                  <a:pt x="1156" y="32"/>
                </a:lnTo>
                <a:lnTo>
                  <a:pt x="1164" y="26"/>
                </a:lnTo>
                <a:lnTo>
                  <a:pt x="1165" y="23"/>
                </a:lnTo>
                <a:lnTo>
                  <a:pt x="1168" y="21"/>
                </a:lnTo>
                <a:lnTo>
                  <a:pt x="1170" y="18"/>
                </a:lnTo>
                <a:lnTo>
                  <a:pt x="1172" y="16"/>
                </a:lnTo>
                <a:lnTo>
                  <a:pt x="1175" y="13"/>
                </a:lnTo>
                <a:lnTo>
                  <a:pt x="1178" y="10"/>
                </a:lnTo>
                <a:lnTo>
                  <a:pt x="1180" y="10"/>
                </a:lnTo>
                <a:lnTo>
                  <a:pt x="1181" y="13"/>
                </a:lnTo>
                <a:lnTo>
                  <a:pt x="1183" y="16"/>
                </a:lnTo>
                <a:lnTo>
                  <a:pt x="1184" y="18"/>
                </a:lnTo>
                <a:lnTo>
                  <a:pt x="1189" y="20"/>
                </a:lnTo>
                <a:lnTo>
                  <a:pt x="1191" y="20"/>
                </a:lnTo>
                <a:lnTo>
                  <a:pt x="1191" y="32"/>
                </a:lnTo>
                <a:lnTo>
                  <a:pt x="1191" y="39"/>
                </a:lnTo>
                <a:lnTo>
                  <a:pt x="1192" y="50"/>
                </a:lnTo>
                <a:lnTo>
                  <a:pt x="1207" y="58"/>
                </a:lnTo>
                <a:lnTo>
                  <a:pt x="1218" y="76"/>
                </a:lnTo>
                <a:lnTo>
                  <a:pt x="1216" y="77"/>
                </a:lnTo>
                <a:lnTo>
                  <a:pt x="1173" y="117"/>
                </a:lnTo>
                <a:lnTo>
                  <a:pt x="1157" y="131"/>
                </a:lnTo>
                <a:lnTo>
                  <a:pt x="1140" y="147"/>
                </a:lnTo>
                <a:lnTo>
                  <a:pt x="1127" y="159"/>
                </a:lnTo>
                <a:lnTo>
                  <a:pt x="1122" y="165"/>
                </a:lnTo>
                <a:lnTo>
                  <a:pt x="1098" y="181"/>
                </a:lnTo>
                <a:lnTo>
                  <a:pt x="1090" y="186"/>
                </a:lnTo>
                <a:lnTo>
                  <a:pt x="1069" y="202"/>
                </a:lnTo>
                <a:lnTo>
                  <a:pt x="1069" y="203"/>
                </a:lnTo>
                <a:lnTo>
                  <a:pt x="1069" y="205"/>
                </a:lnTo>
                <a:lnTo>
                  <a:pt x="1068" y="207"/>
                </a:lnTo>
                <a:lnTo>
                  <a:pt x="1066" y="208"/>
                </a:lnTo>
                <a:lnTo>
                  <a:pt x="1069" y="208"/>
                </a:lnTo>
                <a:lnTo>
                  <a:pt x="1071" y="208"/>
                </a:lnTo>
                <a:lnTo>
                  <a:pt x="1072" y="208"/>
                </a:lnTo>
                <a:lnTo>
                  <a:pt x="1074" y="210"/>
                </a:lnTo>
                <a:lnTo>
                  <a:pt x="1074" y="211"/>
                </a:lnTo>
                <a:lnTo>
                  <a:pt x="1074" y="215"/>
                </a:lnTo>
                <a:lnTo>
                  <a:pt x="1072" y="216"/>
                </a:lnTo>
                <a:lnTo>
                  <a:pt x="1074" y="216"/>
                </a:lnTo>
                <a:lnTo>
                  <a:pt x="1076" y="218"/>
                </a:lnTo>
                <a:lnTo>
                  <a:pt x="1076" y="219"/>
                </a:lnTo>
                <a:lnTo>
                  <a:pt x="1077" y="221"/>
                </a:lnTo>
                <a:lnTo>
                  <a:pt x="1079" y="221"/>
                </a:lnTo>
                <a:lnTo>
                  <a:pt x="1080" y="221"/>
                </a:lnTo>
                <a:lnTo>
                  <a:pt x="1080" y="223"/>
                </a:lnTo>
                <a:lnTo>
                  <a:pt x="1080" y="224"/>
                </a:lnTo>
                <a:lnTo>
                  <a:pt x="1084" y="226"/>
                </a:lnTo>
                <a:lnTo>
                  <a:pt x="1085" y="226"/>
                </a:lnTo>
                <a:lnTo>
                  <a:pt x="1087" y="226"/>
                </a:lnTo>
                <a:lnTo>
                  <a:pt x="1088" y="227"/>
                </a:lnTo>
                <a:lnTo>
                  <a:pt x="1088" y="226"/>
                </a:lnTo>
                <a:lnTo>
                  <a:pt x="1090" y="226"/>
                </a:lnTo>
                <a:lnTo>
                  <a:pt x="1092" y="227"/>
                </a:lnTo>
                <a:lnTo>
                  <a:pt x="1092" y="229"/>
                </a:lnTo>
                <a:lnTo>
                  <a:pt x="1092" y="231"/>
                </a:lnTo>
                <a:lnTo>
                  <a:pt x="1095" y="231"/>
                </a:lnTo>
                <a:lnTo>
                  <a:pt x="1098" y="231"/>
                </a:lnTo>
                <a:lnTo>
                  <a:pt x="1100" y="231"/>
                </a:lnTo>
                <a:lnTo>
                  <a:pt x="1096" y="232"/>
                </a:lnTo>
                <a:lnTo>
                  <a:pt x="1095" y="232"/>
                </a:lnTo>
                <a:lnTo>
                  <a:pt x="1093" y="234"/>
                </a:lnTo>
                <a:lnTo>
                  <a:pt x="1095" y="235"/>
                </a:lnTo>
                <a:lnTo>
                  <a:pt x="1095" y="239"/>
                </a:lnTo>
                <a:lnTo>
                  <a:pt x="1095" y="240"/>
                </a:lnTo>
                <a:lnTo>
                  <a:pt x="1092" y="240"/>
                </a:lnTo>
                <a:lnTo>
                  <a:pt x="1092" y="243"/>
                </a:lnTo>
                <a:lnTo>
                  <a:pt x="1093" y="245"/>
                </a:lnTo>
                <a:lnTo>
                  <a:pt x="1092" y="247"/>
                </a:lnTo>
                <a:lnTo>
                  <a:pt x="1090" y="247"/>
                </a:lnTo>
                <a:lnTo>
                  <a:pt x="1088" y="247"/>
                </a:lnTo>
                <a:lnTo>
                  <a:pt x="1088" y="248"/>
                </a:lnTo>
                <a:lnTo>
                  <a:pt x="1087" y="250"/>
                </a:lnTo>
                <a:lnTo>
                  <a:pt x="1087" y="251"/>
                </a:lnTo>
                <a:lnTo>
                  <a:pt x="1085" y="253"/>
                </a:lnTo>
                <a:lnTo>
                  <a:pt x="1084" y="256"/>
                </a:lnTo>
                <a:lnTo>
                  <a:pt x="1084" y="258"/>
                </a:lnTo>
                <a:lnTo>
                  <a:pt x="1084" y="261"/>
                </a:lnTo>
                <a:lnTo>
                  <a:pt x="1085" y="262"/>
                </a:lnTo>
                <a:lnTo>
                  <a:pt x="1087" y="262"/>
                </a:lnTo>
                <a:lnTo>
                  <a:pt x="1087" y="264"/>
                </a:lnTo>
                <a:lnTo>
                  <a:pt x="1087" y="266"/>
                </a:lnTo>
                <a:lnTo>
                  <a:pt x="1087" y="269"/>
                </a:lnTo>
                <a:lnTo>
                  <a:pt x="1090" y="270"/>
                </a:lnTo>
                <a:lnTo>
                  <a:pt x="1092" y="270"/>
                </a:lnTo>
                <a:lnTo>
                  <a:pt x="1095" y="270"/>
                </a:lnTo>
                <a:lnTo>
                  <a:pt x="1096" y="272"/>
                </a:lnTo>
                <a:lnTo>
                  <a:pt x="1095" y="274"/>
                </a:lnTo>
                <a:lnTo>
                  <a:pt x="1095" y="275"/>
                </a:lnTo>
                <a:lnTo>
                  <a:pt x="1095" y="278"/>
                </a:lnTo>
                <a:lnTo>
                  <a:pt x="1096" y="280"/>
                </a:lnTo>
                <a:lnTo>
                  <a:pt x="1098" y="282"/>
                </a:lnTo>
                <a:lnTo>
                  <a:pt x="1098" y="283"/>
                </a:lnTo>
                <a:lnTo>
                  <a:pt x="1100" y="286"/>
                </a:lnTo>
                <a:lnTo>
                  <a:pt x="1100" y="290"/>
                </a:lnTo>
                <a:lnTo>
                  <a:pt x="1101" y="291"/>
                </a:lnTo>
                <a:lnTo>
                  <a:pt x="1103" y="291"/>
                </a:lnTo>
                <a:lnTo>
                  <a:pt x="1103" y="293"/>
                </a:lnTo>
                <a:lnTo>
                  <a:pt x="1101" y="294"/>
                </a:lnTo>
                <a:lnTo>
                  <a:pt x="1106" y="298"/>
                </a:lnTo>
                <a:lnTo>
                  <a:pt x="1108" y="298"/>
                </a:lnTo>
                <a:lnTo>
                  <a:pt x="1109" y="296"/>
                </a:lnTo>
                <a:lnTo>
                  <a:pt x="1108" y="294"/>
                </a:lnTo>
                <a:lnTo>
                  <a:pt x="1109" y="293"/>
                </a:lnTo>
                <a:lnTo>
                  <a:pt x="1111" y="293"/>
                </a:lnTo>
                <a:lnTo>
                  <a:pt x="1112" y="293"/>
                </a:lnTo>
                <a:lnTo>
                  <a:pt x="1114" y="291"/>
                </a:lnTo>
                <a:lnTo>
                  <a:pt x="1114" y="293"/>
                </a:lnTo>
                <a:lnTo>
                  <a:pt x="1114" y="296"/>
                </a:lnTo>
                <a:lnTo>
                  <a:pt x="1116" y="298"/>
                </a:lnTo>
                <a:lnTo>
                  <a:pt x="1116" y="299"/>
                </a:lnTo>
                <a:lnTo>
                  <a:pt x="1116" y="301"/>
                </a:lnTo>
                <a:lnTo>
                  <a:pt x="1116" y="302"/>
                </a:lnTo>
                <a:lnTo>
                  <a:pt x="1112" y="306"/>
                </a:lnTo>
                <a:lnTo>
                  <a:pt x="1111" y="306"/>
                </a:lnTo>
                <a:lnTo>
                  <a:pt x="1109" y="306"/>
                </a:lnTo>
                <a:lnTo>
                  <a:pt x="1108" y="307"/>
                </a:lnTo>
                <a:lnTo>
                  <a:pt x="1106" y="309"/>
                </a:lnTo>
                <a:lnTo>
                  <a:pt x="1104" y="312"/>
                </a:lnTo>
                <a:lnTo>
                  <a:pt x="1104" y="314"/>
                </a:lnTo>
                <a:lnTo>
                  <a:pt x="1103" y="315"/>
                </a:lnTo>
                <a:lnTo>
                  <a:pt x="1103" y="317"/>
                </a:lnTo>
                <a:lnTo>
                  <a:pt x="1101" y="318"/>
                </a:lnTo>
                <a:lnTo>
                  <a:pt x="1100" y="320"/>
                </a:lnTo>
                <a:lnTo>
                  <a:pt x="1095" y="323"/>
                </a:lnTo>
                <a:lnTo>
                  <a:pt x="1093" y="325"/>
                </a:lnTo>
                <a:lnTo>
                  <a:pt x="1092" y="326"/>
                </a:lnTo>
                <a:lnTo>
                  <a:pt x="1090" y="326"/>
                </a:lnTo>
                <a:lnTo>
                  <a:pt x="1090" y="328"/>
                </a:lnTo>
                <a:lnTo>
                  <a:pt x="1090" y="331"/>
                </a:lnTo>
                <a:lnTo>
                  <a:pt x="1090" y="333"/>
                </a:lnTo>
                <a:lnTo>
                  <a:pt x="1090" y="334"/>
                </a:lnTo>
                <a:lnTo>
                  <a:pt x="1090" y="336"/>
                </a:lnTo>
                <a:lnTo>
                  <a:pt x="1090" y="338"/>
                </a:lnTo>
                <a:lnTo>
                  <a:pt x="1090" y="341"/>
                </a:lnTo>
                <a:lnTo>
                  <a:pt x="1090" y="344"/>
                </a:lnTo>
                <a:lnTo>
                  <a:pt x="1090" y="346"/>
                </a:lnTo>
                <a:lnTo>
                  <a:pt x="1092" y="349"/>
                </a:lnTo>
                <a:lnTo>
                  <a:pt x="1092" y="352"/>
                </a:lnTo>
                <a:lnTo>
                  <a:pt x="1092" y="354"/>
                </a:lnTo>
                <a:lnTo>
                  <a:pt x="1092" y="355"/>
                </a:lnTo>
                <a:lnTo>
                  <a:pt x="1090" y="357"/>
                </a:lnTo>
                <a:lnTo>
                  <a:pt x="1090" y="358"/>
                </a:lnTo>
                <a:lnTo>
                  <a:pt x="1090" y="360"/>
                </a:lnTo>
                <a:lnTo>
                  <a:pt x="1090" y="362"/>
                </a:lnTo>
                <a:lnTo>
                  <a:pt x="1090" y="365"/>
                </a:lnTo>
                <a:lnTo>
                  <a:pt x="1088" y="366"/>
                </a:lnTo>
                <a:lnTo>
                  <a:pt x="1090" y="368"/>
                </a:lnTo>
                <a:lnTo>
                  <a:pt x="1088" y="370"/>
                </a:lnTo>
                <a:lnTo>
                  <a:pt x="1088" y="371"/>
                </a:lnTo>
                <a:lnTo>
                  <a:pt x="1087" y="373"/>
                </a:lnTo>
                <a:lnTo>
                  <a:pt x="1085" y="374"/>
                </a:lnTo>
                <a:lnTo>
                  <a:pt x="1084" y="374"/>
                </a:lnTo>
                <a:lnTo>
                  <a:pt x="1080" y="376"/>
                </a:lnTo>
                <a:lnTo>
                  <a:pt x="1079" y="378"/>
                </a:lnTo>
                <a:lnTo>
                  <a:pt x="1077" y="381"/>
                </a:lnTo>
                <a:lnTo>
                  <a:pt x="1076" y="382"/>
                </a:lnTo>
                <a:lnTo>
                  <a:pt x="1076" y="384"/>
                </a:lnTo>
                <a:lnTo>
                  <a:pt x="1076" y="386"/>
                </a:lnTo>
                <a:lnTo>
                  <a:pt x="1076" y="387"/>
                </a:lnTo>
                <a:lnTo>
                  <a:pt x="1072" y="389"/>
                </a:lnTo>
                <a:lnTo>
                  <a:pt x="1072" y="392"/>
                </a:lnTo>
                <a:lnTo>
                  <a:pt x="1072" y="394"/>
                </a:lnTo>
                <a:lnTo>
                  <a:pt x="1071" y="395"/>
                </a:lnTo>
                <a:lnTo>
                  <a:pt x="1069" y="398"/>
                </a:lnTo>
                <a:lnTo>
                  <a:pt x="1068" y="402"/>
                </a:lnTo>
                <a:lnTo>
                  <a:pt x="1068" y="405"/>
                </a:lnTo>
                <a:lnTo>
                  <a:pt x="1069" y="406"/>
                </a:lnTo>
                <a:lnTo>
                  <a:pt x="1068" y="410"/>
                </a:lnTo>
                <a:lnTo>
                  <a:pt x="1069" y="411"/>
                </a:lnTo>
                <a:lnTo>
                  <a:pt x="1071" y="413"/>
                </a:lnTo>
                <a:lnTo>
                  <a:pt x="1072" y="414"/>
                </a:lnTo>
                <a:lnTo>
                  <a:pt x="1076" y="414"/>
                </a:lnTo>
                <a:lnTo>
                  <a:pt x="1077" y="416"/>
                </a:lnTo>
                <a:lnTo>
                  <a:pt x="1080" y="417"/>
                </a:lnTo>
                <a:lnTo>
                  <a:pt x="1082" y="417"/>
                </a:lnTo>
                <a:lnTo>
                  <a:pt x="1084" y="419"/>
                </a:lnTo>
                <a:lnTo>
                  <a:pt x="1085" y="419"/>
                </a:lnTo>
                <a:lnTo>
                  <a:pt x="1087" y="416"/>
                </a:lnTo>
                <a:lnTo>
                  <a:pt x="1085" y="413"/>
                </a:lnTo>
                <a:lnTo>
                  <a:pt x="1084" y="411"/>
                </a:lnTo>
                <a:lnTo>
                  <a:pt x="1085" y="410"/>
                </a:lnTo>
                <a:lnTo>
                  <a:pt x="1087" y="406"/>
                </a:lnTo>
                <a:lnTo>
                  <a:pt x="1088" y="405"/>
                </a:lnTo>
                <a:lnTo>
                  <a:pt x="1090" y="403"/>
                </a:lnTo>
                <a:lnTo>
                  <a:pt x="1092" y="403"/>
                </a:lnTo>
                <a:lnTo>
                  <a:pt x="1095" y="403"/>
                </a:lnTo>
                <a:lnTo>
                  <a:pt x="1096" y="403"/>
                </a:lnTo>
                <a:lnTo>
                  <a:pt x="1101" y="403"/>
                </a:lnTo>
                <a:lnTo>
                  <a:pt x="1103" y="402"/>
                </a:lnTo>
                <a:lnTo>
                  <a:pt x="1106" y="402"/>
                </a:lnTo>
                <a:lnTo>
                  <a:pt x="1109" y="402"/>
                </a:lnTo>
                <a:lnTo>
                  <a:pt x="1111" y="400"/>
                </a:lnTo>
                <a:lnTo>
                  <a:pt x="1114" y="400"/>
                </a:lnTo>
                <a:lnTo>
                  <a:pt x="1117" y="400"/>
                </a:lnTo>
                <a:lnTo>
                  <a:pt x="1119" y="400"/>
                </a:lnTo>
                <a:lnTo>
                  <a:pt x="1122" y="397"/>
                </a:lnTo>
                <a:lnTo>
                  <a:pt x="1124" y="395"/>
                </a:lnTo>
                <a:lnTo>
                  <a:pt x="1125" y="395"/>
                </a:lnTo>
                <a:lnTo>
                  <a:pt x="1128" y="394"/>
                </a:lnTo>
                <a:lnTo>
                  <a:pt x="1130" y="394"/>
                </a:lnTo>
                <a:lnTo>
                  <a:pt x="1133" y="392"/>
                </a:lnTo>
                <a:lnTo>
                  <a:pt x="1135" y="392"/>
                </a:lnTo>
                <a:lnTo>
                  <a:pt x="1136" y="392"/>
                </a:lnTo>
                <a:lnTo>
                  <a:pt x="1138" y="392"/>
                </a:lnTo>
                <a:lnTo>
                  <a:pt x="1140" y="392"/>
                </a:lnTo>
                <a:lnTo>
                  <a:pt x="1144" y="390"/>
                </a:lnTo>
                <a:lnTo>
                  <a:pt x="1146" y="390"/>
                </a:lnTo>
                <a:lnTo>
                  <a:pt x="1148" y="389"/>
                </a:lnTo>
                <a:lnTo>
                  <a:pt x="1151" y="384"/>
                </a:lnTo>
                <a:lnTo>
                  <a:pt x="1152" y="379"/>
                </a:lnTo>
                <a:lnTo>
                  <a:pt x="1152" y="378"/>
                </a:lnTo>
                <a:lnTo>
                  <a:pt x="1151" y="376"/>
                </a:lnTo>
                <a:lnTo>
                  <a:pt x="1151" y="374"/>
                </a:lnTo>
                <a:lnTo>
                  <a:pt x="1151" y="373"/>
                </a:lnTo>
                <a:lnTo>
                  <a:pt x="1151" y="371"/>
                </a:lnTo>
                <a:lnTo>
                  <a:pt x="1154" y="370"/>
                </a:lnTo>
                <a:lnTo>
                  <a:pt x="1154" y="368"/>
                </a:lnTo>
                <a:lnTo>
                  <a:pt x="1152" y="368"/>
                </a:lnTo>
                <a:lnTo>
                  <a:pt x="1151" y="365"/>
                </a:lnTo>
                <a:lnTo>
                  <a:pt x="1151" y="362"/>
                </a:lnTo>
                <a:lnTo>
                  <a:pt x="1151" y="358"/>
                </a:lnTo>
                <a:lnTo>
                  <a:pt x="1151" y="355"/>
                </a:lnTo>
                <a:lnTo>
                  <a:pt x="1151" y="352"/>
                </a:lnTo>
                <a:lnTo>
                  <a:pt x="1156" y="347"/>
                </a:lnTo>
                <a:lnTo>
                  <a:pt x="1159" y="347"/>
                </a:lnTo>
                <a:lnTo>
                  <a:pt x="1160" y="347"/>
                </a:lnTo>
                <a:lnTo>
                  <a:pt x="1165" y="346"/>
                </a:lnTo>
                <a:lnTo>
                  <a:pt x="1167" y="346"/>
                </a:lnTo>
                <a:lnTo>
                  <a:pt x="1170" y="349"/>
                </a:lnTo>
                <a:lnTo>
                  <a:pt x="1172" y="350"/>
                </a:lnTo>
                <a:lnTo>
                  <a:pt x="1175" y="352"/>
                </a:lnTo>
                <a:lnTo>
                  <a:pt x="1176" y="352"/>
                </a:lnTo>
                <a:lnTo>
                  <a:pt x="1178" y="350"/>
                </a:lnTo>
                <a:lnTo>
                  <a:pt x="1183" y="349"/>
                </a:lnTo>
                <a:lnTo>
                  <a:pt x="1184" y="349"/>
                </a:lnTo>
                <a:lnTo>
                  <a:pt x="1188" y="349"/>
                </a:lnTo>
                <a:lnTo>
                  <a:pt x="1192" y="350"/>
                </a:lnTo>
                <a:lnTo>
                  <a:pt x="1196" y="352"/>
                </a:lnTo>
                <a:lnTo>
                  <a:pt x="1199" y="354"/>
                </a:lnTo>
                <a:lnTo>
                  <a:pt x="1200" y="360"/>
                </a:lnTo>
                <a:lnTo>
                  <a:pt x="1200" y="363"/>
                </a:lnTo>
                <a:lnTo>
                  <a:pt x="1200" y="370"/>
                </a:lnTo>
                <a:lnTo>
                  <a:pt x="1202" y="373"/>
                </a:lnTo>
                <a:lnTo>
                  <a:pt x="1205" y="373"/>
                </a:lnTo>
                <a:lnTo>
                  <a:pt x="1207" y="374"/>
                </a:lnTo>
                <a:lnTo>
                  <a:pt x="1208" y="376"/>
                </a:lnTo>
                <a:lnTo>
                  <a:pt x="1208" y="378"/>
                </a:lnTo>
                <a:lnTo>
                  <a:pt x="1208" y="379"/>
                </a:lnTo>
                <a:lnTo>
                  <a:pt x="1208" y="382"/>
                </a:lnTo>
                <a:lnTo>
                  <a:pt x="1212" y="382"/>
                </a:lnTo>
                <a:lnTo>
                  <a:pt x="1213" y="384"/>
                </a:lnTo>
                <a:lnTo>
                  <a:pt x="1215" y="384"/>
                </a:lnTo>
                <a:lnTo>
                  <a:pt x="1220" y="382"/>
                </a:lnTo>
                <a:lnTo>
                  <a:pt x="1223" y="382"/>
                </a:lnTo>
                <a:lnTo>
                  <a:pt x="1224" y="384"/>
                </a:lnTo>
                <a:lnTo>
                  <a:pt x="1231" y="386"/>
                </a:lnTo>
                <a:lnTo>
                  <a:pt x="1232" y="386"/>
                </a:lnTo>
                <a:lnTo>
                  <a:pt x="1237" y="384"/>
                </a:lnTo>
                <a:lnTo>
                  <a:pt x="1239" y="382"/>
                </a:lnTo>
                <a:lnTo>
                  <a:pt x="1242" y="384"/>
                </a:lnTo>
                <a:lnTo>
                  <a:pt x="1244" y="384"/>
                </a:lnTo>
                <a:lnTo>
                  <a:pt x="1247" y="384"/>
                </a:lnTo>
                <a:lnTo>
                  <a:pt x="1250" y="384"/>
                </a:lnTo>
                <a:lnTo>
                  <a:pt x="1256" y="384"/>
                </a:lnTo>
                <a:lnTo>
                  <a:pt x="1258" y="384"/>
                </a:lnTo>
                <a:lnTo>
                  <a:pt x="1261" y="386"/>
                </a:lnTo>
                <a:lnTo>
                  <a:pt x="1263" y="386"/>
                </a:lnTo>
                <a:lnTo>
                  <a:pt x="1263" y="389"/>
                </a:lnTo>
                <a:lnTo>
                  <a:pt x="1263" y="390"/>
                </a:lnTo>
                <a:lnTo>
                  <a:pt x="1261" y="394"/>
                </a:lnTo>
                <a:lnTo>
                  <a:pt x="1263" y="395"/>
                </a:lnTo>
                <a:lnTo>
                  <a:pt x="1264" y="398"/>
                </a:lnTo>
                <a:lnTo>
                  <a:pt x="1264" y="400"/>
                </a:lnTo>
                <a:lnTo>
                  <a:pt x="1266" y="402"/>
                </a:lnTo>
                <a:lnTo>
                  <a:pt x="1266" y="403"/>
                </a:lnTo>
                <a:lnTo>
                  <a:pt x="1268" y="406"/>
                </a:lnTo>
                <a:lnTo>
                  <a:pt x="1268" y="410"/>
                </a:lnTo>
                <a:lnTo>
                  <a:pt x="1269" y="410"/>
                </a:lnTo>
                <a:lnTo>
                  <a:pt x="1271" y="411"/>
                </a:lnTo>
                <a:lnTo>
                  <a:pt x="1272" y="413"/>
                </a:lnTo>
                <a:lnTo>
                  <a:pt x="1271" y="416"/>
                </a:lnTo>
                <a:lnTo>
                  <a:pt x="1271" y="417"/>
                </a:lnTo>
                <a:lnTo>
                  <a:pt x="1269" y="421"/>
                </a:lnTo>
                <a:lnTo>
                  <a:pt x="1269" y="422"/>
                </a:lnTo>
                <a:lnTo>
                  <a:pt x="1268" y="424"/>
                </a:lnTo>
                <a:lnTo>
                  <a:pt x="1264" y="427"/>
                </a:lnTo>
                <a:lnTo>
                  <a:pt x="1264" y="429"/>
                </a:lnTo>
                <a:lnTo>
                  <a:pt x="1263" y="430"/>
                </a:lnTo>
                <a:lnTo>
                  <a:pt x="1261" y="432"/>
                </a:lnTo>
                <a:lnTo>
                  <a:pt x="1261" y="433"/>
                </a:lnTo>
                <a:lnTo>
                  <a:pt x="1258" y="435"/>
                </a:lnTo>
                <a:lnTo>
                  <a:pt x="1255" y="437"/>
                </a:lnTo>
                <a:lnTo>
                  <a:pt x="1256" y="440"/>
                </a:lnTo>
                <a:lnTo>
                  <a:pt x="1260" y="441"/>
                </a:lnTo>
                <a:lnTo>
                  <a:pt x="1260" y="445"/>
                </a:lnTo>
                <a:lnTo>
                  <a:pt x="1260" y="446"/>
                </a:lnTo>
                <a:lnTo>
                  <a:pt x="1260" y="448"/>
                </a:lnTo>
                <a:lnTo>
                  <a:pt x="1260" y="449"/>
                </a:lnTo>
                <a:lnTo>
                  <a:pt x="1258" y="451"/>
                </a:lnTo>
                <a:lnTo>
                  <a:pt x="1256" y="453"/>
                </a:lnTo>
                <a:lnTo>
                  <a:pt x="1256" y="457"/>
                </a:lnTo>
                <a:lnTo>
                  <a:pt x="1256" y="459"/>
                </a:lnTo>
                <a:lnTo>
                  <a:pt x="1255" y="461"/>
                </a:lnTo>
                <a:lnTo>
                  <a:pt x="1255" y="462"/>
                </a:lnTo>
                <a:lnTo>
                  <a:pt x="1255" y="464"/>
                </a:lnTo>
                <a:lnTo>
                  <a:pt x="1255" y="465"/>
                </a:lnTo>
                <a:lnTo>
                  <a:pt x="1255" y="467"/>
                </a:lnTo>
                <a:lnTo>
                  <a:pt x="1255" y="469"/>
                </a:lnTo>
                <a:lnTo>
                  <a:pt x="1255" y="470"/>
                </a:lnTo>
                <a:lnTo>
                  <a:pt x="1255" y="473"/>
                </a:lnTo>
                <a:lnTo>
                  <a:pt x="1255" y="475"/>
                </a:lnTo>
                <a:lnTo>
                  <a:pt x="1255" y="477"/>
                </a:lnTo>
                <a:lnTo>
                  <a:pt x="1253" y="478"/>
                </a:lnTo>
                <a:lnTo>
                  <a:pt x="1250" y="480"/>
                </a:lnTo>
                <a:lnTo>
                  <a:pt x="1248" y="481"/>
                </a:lnTo>
                <a:lnTo>
                  <a:pt x="1250" y="483"/>
                </a:lnTo>
                <a:lnTo>
                  <a:pt x="1247" y="485"/>
                </a:lnTo>
                <a:lnTo>
                  <a:pt x="1245" y="486"/>
                </a:lnTo>
                <a:lnTo>
                  <a:pt x="1247" y="488"/>
                </a:lnTo>
                <a:lnTo>
                  <a:pt x="1247" y="489"/>
                </a:lnTo>
                <a:lnTo>
                  <a:pt x="1245" y="491"/>
                </a:lnTo>
                <a:lnTo>
                  <a:pt x="1245" y="494"/>
                </a:lnTo>
                <a:lnTo>
                  <a:pt x="1244" y="496"/>
                </a:lnTo>
                <a:lnTo>
                  <a:pt x="1242" y="497"/>
                </a:lnTo>
                <a:lnTo>
                  <a:pt x="1242" y="499"/>
                </a:lnTo>
                <a:lnTo>
                  <a:pt x="1242" y="502"/>
                </a:lnTo>
                <a:lnTo>
                  <a:pt x="1244" y="504"/>
                </a:lnTo>
                <a:lnTo>
                  <a:pt x="1244" y="505"/>
                </a:lnTo>
                <a:lnTo>
                  <a:pt x="1240" y="507"/>
                </a:lnTo>
                <a:lnTo>
                  <a:pt x="1240" y="509"/>
                </a:lnTo>
                <a:lnTo>
                  <a:pt x="1240" y="512"/>
                </a:lnTo>
                <a:lnTo>
                  <a:pt x="1239" y="513"/>
                </a:lnTo>
                <a:lnTo>
                  <a:pt x="1239" y="515"/>
                </a:lnTo>
                <a:lnTo>
                  <a:pt x="1239" y="517"/>
                </a:lnTo>
                <a:lnTo>
                  <a:pt x="1237" y="518"/>
                </a:lnTo>
                <a:lnTo>
                  <a:pt x="1239" y="520"/>
                </a:lnTo>
                <a:lnTo>
                  <a:pt x="1239" y="521"/>
                </a:lnTo>
                <a:lnTo>
                  <a:pt x="1239" y="525"/>
                </a:lnTo>
                <a:lnTo>
                  <a:pt x="1240" y="526"/>
                </a:lnTo>
                <a:lnTo>
                  <a:pt x="1242" y="528"/>
                </a:lnTo>
                <a:lnTo>
                  <a:pt x="1244" y="529"/>
                </a:lnTo>
                <a:lnTo>
                  <a:pt x="1245" y="531"/>
                </a:lnTo>
                <a:lnTo>
                  <a:pt x="1247" y="533"/>
                </a:lnTo>
                <a:lnTo>
                  <a:pt x="1248" y="534"/>
                </a:lnTo>
                <a:lnTo>
                  <a:pt x="1248" y="536"/>
                </a:lnTo>
                <a:lnTo>
                  <a:pt x="1250" y="537"/>
                </a:lnTo>
                <a:lnTo>
                  <a:pt x="1250" y="539"/>
                </a:lnTo>
                <a:lnTo>
                  <a:pt x="1252" y="542"/>
                </a:lnTo>
                <a:lnTo>
                  <a:pt x="1252" y="545"/>
                </a:lnTo>
                <a:lnTo>
                  <a:pt x="1253" y="547"/>
                </a:lnTo>
                <a:lnTo>
                  <a:pt x="1255" y="547"/>
                </a:lnTo>
                <a:lnTo>
                  <a:pt x="1258" y="547"/>
                </a:lnTo>
                <a:lnTo>
                  <a:pt x="1260" y="545"/>
                </a:lnTo>
                <a:lnTo>
                  <a:pt x="1261" y="547"/>
                </a:lnTo>
                <a:lnTo>
                  <a:pt x="1263" y="549"/>
                </a:lnTo>
                <a:lnTo>
                  <a:pt x="1263" y="550"/>
                </a:lnTo>
                <a:lnTo>
                  <a:pt x="1266" y="550"/>
                </a:lnTo>
                <a:lnTo>
                  <a:pt x="1268" y="550"/>
                </a:lnTo>
                <a:lnTo>
                  <a:pt x="1271" y="552"/>
                </a:lnTo>
                <a:lnTo>
                  <a:pt x="1272" y="552"/>
                </a:lnTo>
                <a:lnTo>
                  <a:pt x="1274" y="553"/>
                </a:lnTo>
                <a:lnTo>
                  <a:pt x="1276" y="553"/>
                </a:lnTo>
                <a:lnTo>
                  <a:pt x="1277" y="555"/>
                </a:lnTo>
                <a:lnTo>
                  <a:pt x="1280" y="555"/>
                </a:lnTo>
                <a:lnTo>
                  <a:pt x="1282" y="557"/>
                </a:lnTo>
                <a:lnTo>
                  <a:pt x="1283" y="558"/>
                </a:lnTo>
                <a:lnTo>
                  <a:pt x="1285" y="558"/>
                </a:lnTo>
                <a:lnTo>
                  <a:pt x="1287" y="558"/>
                </a:lnTo>
                <a:lnTo>
                  <a:pt x="1290" y="560"/>
                </a:lnTo>
                <a:lnTo>
                  <a:pt x="1291" y="560"/>
                </a:lnTo>
                <a:lnTo>
                  <a:pt x="1293" y="560"/>
                </a:lnTo>
                <a:lnTo>
                  <a:pt x="1295" y="561"/>
                </a:lnTo>
                <a:lnTo>
                  <a:pt x="1298" y="561"/>
                </a:lnTo>
                <a:lnTo>
                  <a:pt x="1299" y="561"/>
                </a:lnTo>
                <a:lnTo>
                  <a:pt x="1301" y="561"/>
                </a:lnTo>
                <a:lnTo>
                  <a:pt x="1303" y="561"/>
                </a:lnTo>
                <a:lnTo>
                  <a:pt x="1304" y="563"/>
                </a:lnTo>
                <a:lnTo>
                  <a:pt x="1304" y="565"/>
                </a:lnTo>
                <a:lnTo>
                  <a:pt x="1304" y="566"/>
                </a:lnTo>
                <a:lnTo>
                  <a:pt x="1307" y="565"/>
                </a:lnTo>
                <a:lnTo>
                  <a:pt x="1309" y="565"/>
                </a:lnTo>
                <a:lnTo>
                  <a:pt x="1312" y="565"/>
                </a:lnTo>
                <a:lnTo>
                  <a:pt x="1311" y="568"/>
                </a:lnTo>
                <a:lnTo>
                  <a:pt x="1311" y="569"/>
                </a:lnTo>
                <a:lnTo>
                  <a:pt x="1309" y="572"/>
                </a:lnTo>
                <a:lnTo>
                  <a:pt x="1311" y="574"/>
                </a:lnTo>
                <a:lnTo>
                  <a:pt x="1312" y="576"/>
                </a:lnTo>
                <a:lnTo>
                  <a:pt x="1312" y="577"/>
                </a:lnTo>
                <a:lnTo>
                  <a:pt x="1314" y="579"/>
                </a:lnTo>
                <a:lnTo>
                  <a:pt x="1314" y="582"/>
                </a:lnTo>
                <a:lnTo>
                  <a:pt x="1314" y="587"/>
                </a:lnTo>
                <a:lnTo>
                  <a:pt x="1315" y="588"/>
                </a:lnTo>
                <a:lnTo>
                  <a:pt x="1319" y="588"/>
                </a:lnTo>
                <a:lnTo>
                  <a:pt x="1319" y="590"/>
                </a:lnTo>
                <a:lnTo>
                  <a:pt x="1315" y="592"/>
                </a:lnTo>
                <a:lnTo>
                  <a:pt x="1314" y="593"/>
                </a:lnTo>
                <a:lnTo>
                  <a:pt x="1314" y="595"/>
                </a:lnTo>
                <a:lnTo>
                  <a:pt x="1315" y="596"/>
                </a:lnTo>
                <a:lnTo>
                  <a:pt x="1314" y="598"/>
                </a:lnTo>
                <a:lnTo>
                  <a:pt x="1312" y="601"/>
                </a:lnTo>
                <a:lnTo>
                  <a:pt x="1311" y="603"/>
                </a:lnTo>
                <a:lnTo>
                  <a:pt x="1309" y="604"/>
                </a:lnTo>
                <a:lnTo>
                  <a:pt x="1309" y="606"/>
                </a:lnTo>
                <a:lnTo>
                  <a:pt x="1309" y="608"/>
                </a:lnTo>
                <a:lnTo>
                  <a:pt x="1307" y="609"/>
                </a:lnTo>
                <a:lnTo>
                  <a:pt x="1306" y="612"/>
                </a:lnTo>
                <a:lnTo>
                  <a:pt x="1304" y="614"/>
                </a:lnTo>
                <a:lnTo>
                  <a:pt x="1303" y="614"/>
                </a:lnTo>
                <a:lnTo>
                  <a:pt x="1301" y="617"/>
                </a:lnTo>
                <a:lnTo>
                  <a:pt x="1299" y="619"/>
                </a:lnTo>
                <a:lnTo>
                  <a:pt x="1299" y="620"/>
                </a:lnTo>
                <a:lnTo>
                  <a:pt x="1298" y="620"/>
                </a:lnTo>
                <a:lnTo>
                  <a:pt x="1296" y="622"/>
                </a:lnTo>
                <a:lnTo>
                  <a:pt x="1296" y="624"/>
                </a:lnTo>
                <a:lnTo>
                  <a:pt x="1298" y="625"/>
                </a:lnTo>
                <a:lnTo>
                  <a:pt x="1298" y="628"/>
                </a:lnTo>
                <a:lnTo>
                  <a:pt x="1301" y="630"/>
                </a:lnTo>
                <a:lnTo>
                  <a:pt x="1303" y="630"/>
                </a:lnTo>
                <a:lnTo>
                  <a:pt x="1303" y="635"/>
                </a:lnTo>
                <a:lnTo>
                  <a:pt x="1306" y="635"/>
                </a:lnTo>
                <a:lnTo>
                  <a:pt x="1306" y="636"/>
                </a:lnTo>
                <a:lnTo>
                  <a:pt x="1306" y="638"/>
                </a:lnTo>
                <a:lnTo>
                  <a:pt x="1307" y="641"/>
                </a:lnTo>
                <a:lnTo>
                  <a:pt x="1307" y="643"/>
                </a:lnTo>
                <a:lnTo>
                  <a:pt x="1306" y="644"/>
                </a:lnTo>
                <a:lnTo>
                  <a:pt x="1309" y="646"/>
                </a:lnTo>
                <a:lnTo>
                  <a:pt x="1309" y="649"/>
                </a:lnTo>
                <a:lnTo>
                  <a:pt x="1312" y="651"/>
                </a:lnTo>
                <a:lnTo>
                  <a:pt x="1314" y="652"/>
                </a:lnTo>
                <a:lnTo>
                  <a:pt x="1315" y="652"/>
                </a:lnTo>
                <a:lnTo>
                  <a:pt x="1317" y="656"/>
                </a:lnTo>
                <a:lnTo>
                  <a:pt x="1315" y="659"/>
                </a:lnTo>
                <a:lnTo>
                  <a:pt x="1315" y="660"/>
                </a:lnTo>
                <a:lnTo>
                  <a:pt x="1315" y="662"/>
                </a:lnTo>
                <a:lnTo>
                  <a:pt x="1314" y="664"/>
                </a:lnTo>
                <a:lnTo>
                  <a:pt x="1317" y="668"/>
                </a:lnTo>
                <a:lnTo>
                  <a:pt x="1317" y="670"/>
                </a:lnTo>
                <a:lnTo>
                  <a:pt x="1317" y="673"/>
                </a:lnTo>
                <a:lnTo>
                  <a:pt x="1317" y="675"/>
                </a:lnTo>
                <a:lnTo>
                  <a:pt x="1317" y="678"/>
                </a:lnTo>
                <a:lnTo>
                  <a:pt x="1317" y="680"/>
                </a:lnTo>
                <a:lnTo>
                  <a:pt x="1317" y="681"/>
                </a:lnTo>
                <a:lnTo>
                  <a:pt x="1317" y="683"/>
                </a:lnTo>
                <a:lnTo>
                  <a:pt x="1317" y="686"/>
                </a:lnTo>
                <a:lnTo>
                  <a:pt x="1315" y="689"/>
                </a:lnTo>
                <a:lnTo>
                  <a:pt x="1314" y="691"/>
                </a:lnTo>
                <a:lnTo>
                  <a:pt x="1315" y="692"/>
                </a:lnTo>
                <a:lnTo>
                  <a:pt x="1315" y="694"/>
                </a:lnTo>
                <a:lnTo>
                  <a:pt x="1315" y="697"/>
                </a:lnTo>
                <a:lnTo>
                  <a:pt x="1315" y="699"/>
                </a:lnTo>
                <a:lnTo>
                  <a:pt x="1317" y="700"/>
                </a:lnTo>
                <a:lnTo>
                  <a:pt x="1319" y="702"/>
                </a:lnTo>
                <a:lnTo>
                  <a:pt x="1319" y="704"/>
                </a:lnTo>
                <a:lnTo>
                  <a:pt x="1319" y="707"/>
                </a:lnTo>
                <a:lnTo>
                  <a:pt x="1319" y="708"/>
                </a:lnTo>
                <a:lnTo>
                  <a:pt x="1319" y="710"/>
                </a:lnTo>
                <a:lnTo>
                  <a:pt x="1322" y="712"/>
                </a:lnTo>
                <a:lnTo>
                  <a:pt x="1320" y="713"/>
                </a:lnTo>
                <a:lnTo>
                  <a:pt x="1322" y="715"/>
                </a:lnTo>
                <a:lnTo>
                  <a:pt x="1323" y="715"/>
                </a:lnTo>
                <a:lnTo>
                  <a:pt x="1328" y="718"/>
                </a:lnTo>
                <a:lnTo>
                  <a:pt x="1330" y="718"/>
                </a:lnTo>
                <a:lnTo>
                  <a:pt x="1330" y="720"/>
                </a:lnTo>
                <a:lnTo>
                  <a:pt x="1331" y="721"/>
                </a:lnTo>
                <a:lnTo>
                  <a:pt x="1331" y="723"/>
                </a:lnTo>
                <a:lnTo>
                  <a:pt x="1331" y="724"/>
                </a:lnTo>
                <a:lnTo>
                  <a:pt x="1328" y="724"/>
                </a:lnTo>
                <a:lnTo>
                  <a:pt x="1327" y="726"/>
                </a:lnTo>
                <a:lnTo>
                  <a:pt x="1325" y="727"/>
                </a:lnTo>
                <a:lnTo>
                  <a:pt x="1325" y="729"/>
                </a:lnTo>
                <a:lnTo>
                  <a:pt x="1323" y="731"/>
                </a:lnTo>
                <a:lnTo>
                  <a:pt x="1325" y="732"/>
                </a:lnTo>
                <a:lnTo>
                  <a:pt x="1325" y="734"/>
                </a:lnTo>
                <a:lnTo>
                  <a:pt x="1325" y="737"/>
                </a:lnTo>
                <a:lnTo>
                  <a:pt x="1323" y="739"/>
                </a:lnTo>
                <a:lnTo>
                  <a:pt x="1327" y="743"/>
                </a:lnTo>
                <a:lnTo>
                  <a:pt x="1327" y="747"/>
                </a:lnTo>
                <a:lnTo>
                  <a:pt x="1327" y="748"/>
                </a:lnTo>
                <a:lnTo>
                  <a:pt x="1328" y="750"/>
                </a:lnTo>
                <a:lnTo>
                  <a:pt x="1328" y="751"/>
                </a:lnTo>
                <a:lnTo>
                  <a:pt x="1328" y="753"/>
                </a:lnTo>
                <a:lnTo>
                  <a:pt x="1328" y="755"/>
                </a:lnTo>
                <a:lnTo>
                  <a:pt x="1328" y="756"/>
                </a:lnTo>
                <a:lnTo>
                  <a:pt x="1328" y="758"/>
                </a:lnTo>
                <a:lnTo>
                  <a:pt x="1330" y="759"/>
                </a:lnTo>
                <a:lnTo>
                  <a:pt x="1344" y="759"/>
                </a:lnTo>
                <a:lnTo>
                  <a:pt x="1347" y="755"/>
                </a:lnTo>
                <a:lnTo>
                  <a:pt x="1357" y="748"/>
                </a:lnTo>
                <a:lnTo>
                  <a:pt x="1359" y="748"/>
                </a:lnTo>
                <a:lnTo>
                  <a:pt x="1360" y="747"/>
                </a:lnTo>
                <a:lnTo>
                  <a:pt x="1362" y="747"/>
                </a:lnTo>
                <a:lnTo>
                  <a:pt x="1365" y="748"/>
                </a:lnTo>
                <a:lnTo>
                  <a:pt x="1367" y="747"/>
                </a:lnTo>
                <a:lnTo>
                  <a:pt x="1370" y="747"/>
                </a:lnTo>
                <a:lnTo>
                  <a:pt x="1371" y="747"/>
                </a:lnTo>
                <a:lnTo>
                  <a:pt x="1373" y="745"/>
                </a:lnTo>
                <a:lnTo>
                  <a:pt x="1375" y="745"/>
                </a:lnTo>
                <a:lnTo>
                  <a:pt x="1376" y="747"/>
                </a:lnTo>
                <a:lnTo>
                  <a:pt x="1378" y="756"/>
                </a:lnTo>
                <a:lnTo>
                  <a:pt x="1391" y="751"/>
                </a:lnTo>
                <a:lnTo>
                  <a:pt x="1391" y="756"/>
                </a:lnTo>
                <a:lnTo>
                  <a:pt x="1394" y="764"/>
                </a:lnTo>
                <a:lnTo>
                  <a:pt x="1405" y="758"/>
                </a:lnTo>
                <a:lnTo>
                  <a:pt x="1419" y="761"/>
                </a:lnTo>
                <a:lnTo>
                  <a:pt x="1429" y="764"/>
                </a:lnTo>
                <a:lnTo>
                  <a:pt x="1427" y="774"/>
                </a:lnTo>
                <a:lnTo>
                  <a:pt x="1427" y="775"/>
                </a:lnTo>
                <a:lnTo>
                  <a:pt x="1421" y="803"/>
                </a:lnTo>
                <a:lnTo>
                  <a:pt x="1419" y="814"/>
                </a:lnTo>
                <a:lnTo>
                  <a:pt x="1408" y="833"/>
                </a:lnTo>
                <a:lnTo>
                  <a:pt x="1400" y="846"/>
                </a:lnTo>
                <a:lnTo>
                  <a:pt x="1395" y="849"/>
                </a:lnTo>
                <a:lnTo>
                  <a:pt x="1386" y="855"/>
                </a:lnTo>
                <a:lnTo>
                  <a:pt x="1391" y="857"/>
                </a:lnTo>
                <a:lnTo>
                  <a:pt x="1394" y="859"/>
                </a:lnTo>
                <a:lnTo>
                  <a:pt x="1392" y="863"/>
                </a:lnTo>
                <a:lnTo>
                  <a:pt x="1387" y="878"/>
                </a:lnTo>
                <a:lnTo>
                  <a:pt x="1381" y="890"/>
                </a:lnTo>
                <a:lnTo>
                  <a:pt x="1378" y="895"/>
                </a:lnTo>
                <a:lnTo>
                  <a:pt x="1373" y="908"/>
                </a:lnTo>
                <a:lnTo>
                  <a:pt x="1367" y="922"/>
                </a:lnTo>
                <a:lnTo>
                  <a:pt x="1368" y="926"/>
                </a:lnTo>
                <a:lnTo>
                  <a:pt x="1370" y="929"/>
                </a:lnTo>
                <a:lnTo>
                  <a:pt x="1373" y="945"/>
                </a:lnTo>
                <a:lnTo>
                  <a:pt x="1371" y="956"/>
                </a:lnTo>
                <a:lnTo>
                  <a:pt x="1370" y="958"/>
                </a:lnTo>
                <a:lnTo>
                  <a:pt x="1370" y="964"/>
                </a:lnTo>
                <a:lnTo>
                  <a:pt x="1367" y="970"/>
                </a:lnTo>
                <a:lnTo>
                  <a:pt x="1367" y="974"/>
                </a:lnTo>
                <a:lnTo>
                  <a:pt x="1368" y="982"/>
                </a:lnTo>
                <a:lnTo>
                  <a:pt x="1365" y="996"/>
                </a:lnTo>
                <a:lnTo>
                  <a:pt x="1363" y="1004"/>
                </a:lnTo>
                <a:lnTo>
                  <a:pt x="1363" y="1007"/>
                </a:lnTo>
                <a:lnTo>
                  <a:pt x="1363" y="1022"/>
                </a:lnTo>
                <a:lnTo>
                  <a:pt x="1381" y="1022"/>
                </a:lnTo>
                <a:lnTo>
                  <a:pt x="1405" y="1026"/>
                </a:lnTo>
                <a:lnTo>
                  <a:pt x="1415" y="1023"/>
                </a:lnTo>
                <a:lnTo>
                  <a:pt x="1424" y="1022"/>
                </a:lnTo>
                <a:lnTo>
                  <a:pt x="1432" y="1023"/>
                </a:lnTo>
                <a:lnTo>
                  <a:pt x="1437" y="1023"/>
                </a:lnTo>
                <a:lnTo>
                  <a:pt x="1455" y="1025"/>
                </a:lnTo>
                <a:lnTo>
                  <a:pt x="1440" y="1049"/>
                </a:lnTo>
                <a:lnTo>
                  <a:pt x="1447" y="1057"/>
                </a:lnTo>
                <a:lnTo>
                  <a:pt x="1448" y="1058"/>
                </a:lnTo>
                <a:lnTo>
                  <a:pt x="1456" y="1068"/>
                </a:lnTo>
                <a:lnTo>
                  <a:pt x="1472" y="1076"/>
                </a:lnTo>
                <a:lnTo>
                  <a:pt x="1482" y="1079"/>
                </a:lnTo>
                <a:lnTo>
                  <a:pt x="1483" y="1077"/>
                </a:lnTo>
                <a:lnTo>
                  <a:pt x="1485" y="1073"/>
                </a:lnTo>
                <a:lnTo>
                  <a:pt x="1491" y="1077"/>
                </a:lnTo>
                <a:lnTo>
                  <a:pt x="1498" y="1081"/>
                </a:lnTo>
                <a:lnTo>
                  <a:pt x="1514" y="1089"/>
                </a:lnTo>
                <a:lnTo>
                  <a:pt x="1515" y="1089"/>
                </a:lnTo>
                <a:lnTo>
                  <a:pt x="1522" y="1093"/>
                </a:lnTo>
                <a:lnTo>
                  <a:pt x="1530" y="1100"/>
                </a:lnTo>
                <a:lnTo>
                  <a:pt x="1530" y="1089"/>
                </a:lnTo>
                <a:lnTo>
                  <a:pt x="1530" y="1079"/>
                </a:lnTo>
                <a:lnTo>
                  <a:pt x="1544" y="1079"/>
                </a:lnTo>
                <a:lnTo>
                  <a:pt x="1544" y="1084"/>
                </a:lnTo>
                <a:lnTo>
                  <a:pt x="1546" y="1097"/>
                </a:lnTo>
                <a:lnTo>
                  <a:pt x="1547" y="1106"/>
                </a:lnTo>
                <a:lnTo>
                  <a:pt x="1541" y="1105"/>
                </a:lnTo>
                <a:lnTo>
                  <a:pt x="1541" y="1109"/>
                </a:lnTo>
                <a:lnTo>
                  <a:pt x="1539" y="1125"/>
                </a:lnTo>
                <a:lnTo>
                  <a:pt x="1539" y="1129"/>
                </a:lnTo>
                <a:lnTo>
                  <a:pt x="1519" y="1133"/>
                </a:lnTo>
                <a:lnTo>
                  <a:pt x="1523" y="1141"/>
                </a:lnTo>
                <a:lnTo>
                  <a:pt x="1520" y="1140"/>
                </a:lnTo>
                <a:lnTo>
                  <a:pt x="1517" y="1140"/>
                </a:lnTo>
                <a:lnTo>
                  <a:pt x="1512" y="1141"/>
                </a:lnTo>
                <a:lnTo>
                  <a:pt x="1509" y="1141"/>
                </a:lnTo>
                <a:lnTo>
                  <a:pt x="1509" y="1149"/>
                </a:lnTo>
                <a:lnTo>
                  <a:pt x="1512" y="1153"/>
                </a:lnTo>
                <a:lnTo>
                  <a:pt x="1506" y="1157"/>
                </a:lnTo>
                <a:lnTo>
                  <a:pt x="1507" y="1161"/>
                </a:lnTo>
                <a:lnTo>
                  <a:pt x="1509" y="1162"/>
                </a:lnTo>
                <a:lnTo>
                  <a:pt x="1509" y="1167"/>
                </a:lnTo>
                <a:lnTo>
                  <a:pt x="1512" y="1175"/>
                </a:lnTo>
                <a:lnTo>
                  <a:pt x="1514" y="1186"/>
                </a:lnTo>
                <a:lnTo>
                  <a:pt x="1512" y="1188"/>
                </a:lnTo>
                <a:lnTo>
                  <a:pt x="1509" y="1188"/>
                </a:lnTo>
                <a:lnTo>
                  <a:pt x="1506" y="1188"/>
                </a:lnTo>
                <a:lnTo>
                  <a:pt x="1506" y="1189"/>
                </a:lnTo>
                <a:lnTo>
                  <a:pt x="1504" y="1191"/>
                </a:lnTo>
                <a:lnTo>
                  <a:pt x="1503" y="1191"/>
                </a:lnTo>
                <a:lnTo>
                  <a:pt x="1507" y="1194"/>
                </a:lnTo>
                <a:lnTo>
                  <a:pt x="1523" y="1204"/>
                </a:lnTo>
                <a:lnTo>
                  <a:pt x="1525" y="1205"/>
                </a:lnTo>
                <a:lnTo>
                  <a:pt x="1528" y="1207"/>
                </a:lnTo>
                <a:lnTo>
                  <a:pt x="1533" y="1210"/>
                </a:lnTo>
                <a:lnTo>
                  <a:pt x="1530" y="1212"/>
                </a:lnTo>
                <a:lnTo>
                  <a:pt x="1528" y="1213"/>
                </a:lnTo>
                <a:lnTo>
                  <a:pt x="1507" y="1223"/>
                </a:lnTo>
                <a:lnTo>
                  <a:pt x="1507" y="1224"/>
                </a:lnTo>
                <a:close/>
              </a:path>
            </a:pathLst>
          </a:custGeom>
          <a:solidFill>
            <a:schemeClr val="accent1">
              <a:lumMod val="20000"/>
              <a:lumOff val="80000"/>
            </a:schemeClr>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8" name="Freeform 58">
            <a:extLst>
              <a:ext uri="{FF2B5EF4-FFF2-40B4-BE49-F238E27FC236}">
                <a16:creationId xmlns:a16="http://schemas.microsoft.com/office/drawing/2014/main" id="{4518BD85-579F-D65C-5A95-68070CB74843}"/>
              </a:ext>
            </a:extLst>
          </p:cNvPr>
          <p:cNvSpPr>
            <a:spLocks/>
          </p:cNvSpPr>
          <p:nvPr/>
        </p:nvSpPr>
        <p:spPr bwMode="auto">
          <a:xfrm>
            <a:off x="4348163" y="3967163"/>
            <a:ext cx="2263775" cy="2727325"/>
          </a:xfrm>
          <a:custGeom>
            <a:avLst/>
            <a:gdLst>
              <a:gd name="T0" fmla="*/ 770 w 1426"/>
              <a:gd name="T1" fmla="*/ 49 h 1718"/>
              <a:gd name="T2" fmla="*/ 828 w 1426"/>
              <a:gd name="T3" fmla="*/ 78 h 1718"/>
              <a:gd name="T4" fmla="*/ 881 w 1426"/>
              <a:gd name="T5" fmla="*/ 118 h 1718"/>
              <a:gd name="T6" fmla="*/ 926 w 1426"/>
              <a:gd name="T7" fmla="*/ 124 h 1718"/>
              <a:gd name="T8" fmla="*/ 970 w 1426"/>
              <a:gd name="T9" fmla="*/ 161 h 1718"/>
              <a:gd name="T10" fmla="*/ 1023 w 1426"/>
              <a:gd name="T11" fmla="*/ 169 h 1718"/>
              <a:gd name="T12" fmla="*/ 1052 w 1426"/>
              <a:gd name="T13" fmla="*/ 219 h 1718"/>
              <a:gd name="T14" fmla="*/ 1101 w 1426"/>
              <a:gd name="T15" fmla="*/ 251 h 1718"/>
              <a:gd name="T16" fmla="*/ 1149 w 1426"/>
              <a:gd name="T17" fmla="*/ 318 h 1718"/>
              <a:gd name="T18" fmla="*/ 1228 w 1426"/>
              <a:gd name="T19" fmla="*/ 379 h 1718"/>
              <a:gd name="T20" fmla="*/ 1285 w 1426"/>
              <a:gd name="T21" fmla="*/ 396 h 1718"/>
              <a:gd name="T22" fmla="*/ 1330 w 1426"/>
              <a:gd name="T23" fmla="*/ 426 h 1718"/>
              <a:gd name="T24" fmla="*/ 1368 w 1426"/>
              <a:gd name="T25" fmla="*/ 470 h 1718"/>
              <a:gd name="T26" fmla="*/ 1364 w 1426"/>
              <a:gd name="T27" fmla="*/ 554 h 1718"/>
              <a:gd name="T28" fmla="*/ 1348 w 1426"/>
              <a:gd name="T29" fmla="*/ 628 h 1718"/>
              <a:gd name="T30" fmla="*/ 1343 w 1426"/>
              <a:gd name="T31" fmla="*/ 700 h 1718"/>
              <a:gd name="T32" fmla="*/ 1330 w 1426"/>
              <a:gd name="T33" fmla="*/ 767 h 1718"/>
              <a:gd name="T34" fmla="*/ 1311 w 1426"/>
              <a:gd name="T35" fmla="*/ 818 h 1718"/>
              <a:gd name="T36" fmla="*/ 1292 w 1426"/>
              <a:gd name="T37" fmla="*/ 880 h 1718"/>
              <a:gd name="T38" fmla="*/ 1269 w 1426"/>
              <a:gd name="T39" fmla="*/ 941 h 1718"/>
              <a:gd name="T40" fmla="*/ 1290 w 1426"/>
              <a:gd name="T41" fmla="*/ 997 h 1718"/>
              <a:gd name="T42" fmla="*/ 1335 w 1426"/>
              <a:gd name="T43" fmla="*/ 1027 h 1718"/>
              <a:gd name="T44" fmla="*/ 1368 w 1426"/>
              <a:gd name="T45" fmla="*/ 1101 h 1718"/>
              <a:gd name="T46" fmla="*/ 1426 w 1426"/>
              <a:gd name="T47" fmla="*/ 1133 h 1718"/>
              <a:gd name="T48" fmla="*/ 1014 w 1426"/>
              <a:gd name="T49" fmla="*/ 1545 h 1718"/>
              <a:gd name="T50" fmla="*/ 804 w 1426"/>
              <a:gd name="T51" fmla="*/ 1687 h 1718"/>
              <a:gd name="T52" fmla="*/ 750 w 1426"/>
              <a:gd name="T53" fmla="*/ 1668 h 1718"/>
              <a:gd name="T54" fmla="*/ 694 w 1426"/>
              <a:gd name="T55" fmla="*/ 1641 h 1718"/>
              <a:gd name="T56" fmla="*/ 686 w 1426"/>
              <a:gd name="T57" fmla="*/ 1614 h 1718"/>
              <a:gd name="T58" fmla="*/ 659 w 1426"/>
              <a:gd name="T59" fmla="*/ 1582 h 1718"/>
              <a:gd name="T60" fmla="*/ 593 w 1426"/>
              <a:gd name="T61" fmla="*/ 1515 h 1718"/>
              <a:gd name="T62" fmla="*/ 539 w 1426"/>
              <a:gd name="T63" fmla="*/ 1462 h 1718"/>
              <a:gd name="T64" fmla="*/ 515 w 1426"/>
              <a:gd name="T65" fmla="*/ 1419 h 1718"/>
              <a:gd name="T66" fmla="*/ 481 w 1426"/>
              <a:gd name="T67" fmla="*/ 1379 h 1718"/>
              <a:gd name="T68" fmla="*/ 451 w 1426"/>
              <a:gd name="T69" fmla="*/ 1364 h 1718"/>
              <a:gd name="T70" fmla="*/ 407 w 1426"/>
              <a:gd name="T71" fmla="*/ 1345 h 1718"/>
              <a:gd name="T72" fmla="*/ 379 w 1426"/>
              <a:gd name="T73" fmla="*/ 1315 h 1718"/>
              <a:gd name="T74" fmla="*/ 326 w 1426"/>
              <a:gd name="T75" fmla="*/ 1286 h 1718"/>
              <a:gd name="T76" fmla="*/ 262 w 1426"/>
              <a:gd name="T77" fmla="*/ 1281 h 1718"/>
              <a:gd name="T78" fmla="*/ 230 w 1426"/>
              <a:gd name="T79" fmla="*/ 1245 h 1718"/>
              <a:gd name="T80" fmla="*/ 179 w 1426"/>
              <a:gd name="T81" fmla="*/ 1217 h 1718"/>
              <a:gd name="T82" fmla="*/ 115 w 1426"/>
              <a:gd name="T83" fmla="*/ 1155 h 1718"/>
              <a:gd name="T84" fmla="*/ 80 w 1426"/>
              <a:gd name="T85" fmla="*/ 1085 h 1718"/>
              <a:gd name="T86" fmla="*/ 46 w 1426"/>
              <a:gd name="T87" fmla="*/ 1046 h 1718"/>
              <a:gd name="T88" fmla="*/ 0 w 1426"/>
              <a:gd name="T89" fmla="*/ 984 h 1718"/>
              <a:gd name="T90" fmla="*/ 96 w 1426"/>
              <a:gd name="T91" fmla="*/ 938 h 1718"/>
              <a:gd name="T92" fmla="*/ 172 w 1426"/>
              <a:gd name="T93" fmla="*/ 951 h 1718"/>
              <a:gd name="T94" fmla="*/ 244 w 1426"/>
              <a:gd name="T95" fmla="*/ 992 h 1718"/>
              <a:gd name="T96" fmla="*/ 320 w 1426"/>
              <a:gd name="T97" fmla="*/ 994 h 1718"/>
              <a:gd name="T98" fmla="*/ 380 w 1426"/>
              <a:gd name="T99" fmla="*/ 893 h 1718"/>
              <a:gd name="T100" fmla="*/ 393 w 1426"/>
              <a:gd name="T101" fmla="*/ 791 h 1718"/>
              <a:gd name="T102" fmla="*/ 382 w 1426"/>
              <a:gd name="T103" fmla="*/ 735 h 1718"/>
              <a:gd name="T104" fmla="*/ 329 w 1426"/>
              <a:gd name="T105" fmla="*/ 665 h 1718"/>
              <a:gd name="T106" fmla="*/ 273 w 1426"/>
              <a:gd name="T107" fmla="*/ 610 h 1718"/>
              <a:gd name="T108" fmla="*/ 222 w 1426"/>
              <a:gd name="T109" fmla="*/ 553 h 1718"/>
              <a:gd name="T110" fmla="*/ 238 w 1426"/>
              <a:gd name="T111" fmla="*/ 500 h 1718"/>
              <a:gd name="T112" fmla="*/ 259 w 1426"/>
              <a:gd name="T113" fmla="*/ 454 h 1718"/>
              <a:gd name="T114" fmla="*/ 376 w 1426"/>
              <a:gd name="T115" fmla="*/ 414 h 1718"/>
              <a:gd name="T116" fmla="*/ 382 w 1426"/>
              <a:gd name="T117" fmla="*/ 375 h 1718"/>
              <a:gd name="T118" fmla="*/ 500 w 1426"/>
              <a:gd name="T119" fmla="*/ 355 h 1718"/>
              <a:gd name="T120" fmla="*/ 513 w 1426"/>
              <a:gd name="T121" fmla="*/ 283 h 1718"/>
              <a:gd name="T122" fmla="*/ 529 w 1426"/>
              <a:gd name="T123" fmla="*/ 150 h 17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6" h="1718">
                <a:moveTo>
                  <a:pt x="644" y="3"/>
                </a:moveTo>
                <a:lnTo>
                  <a:pt x="651" y="5"/>
                </a:lnTo>
                <a:lnTo>
                  <a:pt x="667" y="5"/>
                </a:lnTo>
                <a:lnTo>
                  <a:pt x="663" y="19"/>
                </a:lnTo>
                <a:lnTo>
                  <a:pt x="662" y="25"/>
                </a:lnTo>
                <a:lnTo>
                  <a:pt x="662" y="40"/>
                </a:lnTo>
                <a:lnTo>
                  <a:pt x="667" y="53"/>
                </a:lnTo>
                <a:lnTo>
                  <a:pt x="665" y="56"/>
                </a:lnTo>
                <a:lnTo>
                  <a:pt x="665" y="57"/>
                </a:lnTo>
                <a:lnTo>
                  <a:pt x="667" y="57"/>
                </a:lnTo>
                <a:lnTo>
                  <a:pt x="673" y="57"/>
                </a:lnTo>
                <a:lnTo>
                  <a:pt x="675" y="57"/>
                </a:lnTo>
                <a:lnTo>
                  <a:pt x="710" y="51"/>
                </a:lnTo>
                <a:lnTo>
                  <a:pt x="711" y="51"/>
                </a:lnTo>
                <a:lnTo>
                  <a:pt x="713" y="51"/>
                </a:lnTo>
                <a:lnTo>
                  <a:pt x="729" y="49"/>
                </a:lnTo>
                <a:lnTo>
                  <a:pt x="730" y="49"/>
                </a:lnTo>
                <a:lnTo>
                  <a:pt x="735" y="48"/>
                </a:lnTo>
                <a:lnTo>
                  <a:pt x="737" y="48"/>
                </a:lnTo>
                <a:lnTo>
                  <a:pt x="738" y="48"/>
                </a:lnTo>
                <a:lnTo>
                  <a:pt x="743" y="48"/>
                </a:lnTo>
                <a:lnTo>
                  <a:pt x="751" y="46"/>
                </a:lnTo>
                <a:lnTo>
                  <a:pt x="762" y="46"/>
                </a:lnTo>
                <a:lnTo>
                  <a:pt x="766" y="45"/>
                </a:lnTo>
                <a:lnTo>
                  <a:pt x="767" y="46"/>
                </a:lnTo>
                <a:lnTo>
                  <a:pt x="769" y="49"/>
                </a:lnTo>
                <a:lnTo>
                  <a:pt x="770" y="49"/>
                </a:lnTo>
                <a:lnTo>
                  <a:pt x="772" y="48"/>
                </a:lnTo>
                <a:lnTo>
                  <a:pt x="774" y="48"/>
                </a:lnTo>
                <a:lnTo>
                  <a:pt x="775" y="49"/>
                </a:lnTo>
                <a:lnTo>
                  <a:pt x="778" y="51"/>
                </a:lnTo>
                <a:lnTo>
                  <a:pt x="782" y="51"/>
                </a:lnTo>
                <a:lnTo>
                  <a:pt x="783" y="53"/>
                </a:lnTo>
                <a:lnTo>
                  <a:pt x="785" y="54"/>
                </a:lnTo>
                <a:lnTo>
                  <a:pt x="786" y="56"/>
                </a:lnTo>
                <a:lnTo>
                  <a:pt x="788" y="56"/>
                </a:lnTo>
                <a:lnTo>
                  <a:pt x="790" y="57"/>
                </a:lnTo>
                <a:lnTo>
                  <a:pt x="791" y="57"/>
                </a:lnTo>
                <a:lnTo>
                  <a:pt x="793" y="57"/>
                </a:lnTo>
                <a:lnTo>
                  <a:pt x="794" y="59"/>
                </a:lnTo>
                <a:lnTo>
                  <a:pt x="796" y="61"/>
                </a:lnTo>
                <a:lnTo>
                  <a:pt x="798" y="62"/>
                </a:lnTo>
                <a:lnTo>
                  <a:pt x="804" y="65"/>
                </a:lnTo>
                <a:lnTo>
                  <a:pt x="804" y="67"/>
                </a:lnTo>
                <a:lnTo>
                  <a:pt x="807" y="67"/>
                </a:lnTo>
                <a:lnTo>
                  <a:pt x="810" y="69"/>
                </a:lnTo>
                <a:lnTo>
                  <a:pt x="814" y="69"/>
                </a:lnTo>
                <a:lnTo>
                  <a:pt x="815" y="70"/>
                </a:lnTo>
                <a:lnTo>
                  <a:pt x="818" y="72"/>
                </a:lnTo>
                <a:lnTo>
                  <a:pt x="818" y="73"/>
                </a:lnTo>
                <a:lnTo>
                  <a:pt x="822" y="75"/>
                </a:lnTo>
                <a:lnTo>
                  <a:pt x="823" y="77"/>
                </a:lnTo>
                <a:lnTo>
                  <a:pt x="825" y="78"/>
                </a:lnTo>
                <a:lnTo>
                  <a:pt x="828" y="78"/>
                </a:lnTo>
                <a:lnTo>
                  <a:pt x="830" y="78"/>
                </a:lnTo>
                <a:lnTo>
                  <a:pt x="831" y="80"/>
                </a:lnTo>
                <a:lnTo>
                  <a:pt x="833" y="83"/>
                </a:lnTo>
                <a:lnTo>
                  <a:pt x="834" y="85"/>
                </a:lnTo>
                <a:lnTo>
                  <a:pt x="838" y="86"/>
                </a:lnTo>
                <a:lnTo>
                  <a:pt x="839" y="86"/>
                </a:lnTo>
                <a:lnTo>
                  <a:pt x="841" y="88"/>
                </a:lnTo>
                <a:lnTo>
                  <a:pt x="842" y="89"/>
                </a:lnTo>
                <a:lnTo>
                  <a:pt x="846" y="91"/>
                </a:lnTo>
                <a:lnTo>
                  <a:pt x="847" y="91"/>
                </a:lnTo>
                <a:lnTo>
                  <a:pt x="849" y="93"/>
                </a:lnTo>
                <a:lnTo>
                  <a:pt x="850" y="94"/>
                </a:lnTo>
                <a:lnTo>
                  <a:pt x="854" y="96"/>
                </a:lnTo>
                <a:lnTo>
                  <a:pt x="854" y="97"/>
                </a:lnTo>
                <a:lnTo>
                  <a:pt x="855" y="99"/>
                </a:lnTo>
                <a:lnTo>
                  <a:pt x="858" y="99"/>
                </a:lnTo>
                <a:lnTo>
                  <a:pt x="860" y="101"/>
                </a:lnTo>
                <a:lnTo>
                  <a:pt x="865" y="105"/>
                </a:lnTo>
                <a:lnTo>
                  <a:pt x="868" y="107"/>
                </a:lnTo>
                <a:lnTo>
                  <a:pt x="870" y="108"/>
                </a:lnTo>
                <a:lnTo>
                  <a:pt x="870" y="110"/>
                </a:lnTo>
                <a:lnTo>
                  <a:pt x="871" y="112"/>
                </a:lnTo>
                <a:lnTo>
                  <a:pt x="873" y="113"/>
                </a:lnTo>
                <a:lnTo>
                  <a:pt x="874" y="115"/>
                </a:lnTo>
                <a:lnTo>
                  <a:pt x="876" y="116"/>
                </a:lnTo>
                <a:lnTo>
                  <a:pt x="878" y="116"/>
                </a:lnTo>
                <a:lnTo>
                  <a:pt x="881" y="118"/>
                </a:lnTo>
                <a:lnTo>
                  <a:pt x="882" y="120"/>
                </a:lnTo>
                <a:lnTo>
                  <a:pt x="889" y="116"/>
                </a:lnTo>
                <a:lnTo>
                  <a:pt x="890" y="116"/>
                </a:lnTo>
                <a:lnTo>
                  <a:pt x="892" y="118"/>
                </a:lnTo>
                <a:lnTo>
                  <a:pt x="892" y="120"/>
                </a:lnTo>
                <a:lnTo>
                  <a:pt x="894" y="120"/>
                </a:lnTo>
                <a:lnTo>
                  <a:pt x="895" y="120"/>
                </a:lnTo>
                <a:lnTo>
                  <a:pt x="897" y="116"/>
                </a:lnTo>
                <a:lnTo>
                  <a:pt x="897" y="115"/>
                </a:lnTo>
                <a:lnTo>
                  <a:pt x="898" y="112"/>
                </a:lnTo>
                <a:lnTo>
                  <a:pt x="902" y="112"/>
                </a:lnTo>
                <a:lnTo>
                  <a:pt x="903" y="113"/>
                </a:lnTo>
                <a:lnTo>
                  <a:pt x="903" y="115"/>
                </a:lnTo>
                <a:lnTo>
                  <a:pt x="905" y="116"/>
                </a:lnTo>
                <a:lnTo>
                  <a:pt x="905" y="118"/>
                </a:lnTo>
                <a:lnTo>
                  <a:pt x="908" y="121"/>
                </a:lnTo>
                <a:lnTo>
                  <a:pt x="908" y="123"/>
                </a:lnTo>
                <a:lnTo>
                  <a:pt x="911" y="123"/>
                </a:lnTo>
                <a:lnTo>
                  <a:pt x="913" y="121"/>
                </a:lnTo>
                <a:lnTo>
                  <a:pt x="914" y="120"/>
                </a:lnTo>
                <a:lnTo>
                  <a:pt x="918" y="118"/>
                </a:lnTo>
                <a:lnTo>
                  <a:pt x="919" y="118"/>
                </a:lnTo>
                <a:lnTo>
                  <a:pt x="921" y="118"/>
                </a:lnTo>
                <a:lnTo>
                  <a:pt x="922" y="120"/>
                </a:lnTo>
                <a:lnTo>
                  <a:pt x="924" y="120"/>
                </a:lnTo>
                <a:lnTo>
                  <a:pt x="924" y="121"/>
                </a:lnTo>
                <a:lnTo>
                  <a:pt x="926" y="124"/>
                </a:lnTo>
                <a:lnTo>
                  <a:pt x="927" y="124"/>
                </a:lnTo>
                <a:lnTo>
                  <a:pt x="929" y="124"/>
                </a:lnTo>
                <a:lnTo>
                  <a:pt x="930" y="124"/>
                </a:lnTo>
                <a:lnTo>
                  <a:pt x="934" y="124"/>
                </a:lnTo>
                <a:lnTo>
                  <a:pt x="935" y="126"/>
                </a:lnTo>
                <a:lnTo>
                  <a:pt x="937" y="126"/>
                </a:lnTo>
                <a:lnTo>
                  <a:pt x="940" y="128"/>
                </a:lnTo>
                <a:lnTo>
                  <a:pt x="942" y="128"/>
                </a:lnTo>
                <a:lnTo>
                  <a:pt x="943" y="129"/>
                </a:lnTo>
                <a:lnTo>
                  <a:pt x="943" y="132"/>
                </a:lnTo>
                <a:lnTo>
                  <a:pt x="943" y="134"/>
                </a:lnTo>
                <a:lnTo>
                  <a:pt x="943" y="137"/>
                </a:lnTo>
                <a:lnTo>
                  <a:pt x="945" y="139"/>
                </a:lnTo>
                <a:lnTo>
                  <a:pt x="946" y="139"/>
                </a:lnTo>
                <a:lnTo>
                  <a:pt x="948" y="139"/>
                </a:lnTo>
                <a:lnTo>
                  <a:pt x="951" y="140"/>
                </a:lnTo>
                <a:lnTo>
                  <a:pt x="953" y="140"/>
                </a:lnTo>
                <a:lnTo>
                  <a:pt x="956" y="142"/>
                </a:lnTo>
                <a:lnTo>
                  <a:pt x="958" y="145"/>
                </a:lnTo>
                <a:lnTo>
                  <a:pt x="961" y="152"/>
                </a:lnTo>
                <a:lnTo>
                  <a:pt x="962" y="153"/>
                </a:lnTo>
                <a:lnTo>
                  <a:pt x="962" y="155"/>
                </a:lnTo>
                <a:lnTo>
                  <a:pt x="964" y="156"/>
                </a:lnTo>
                <a:lnTo>
                  <a:pt x="966" y="158"/>
                </a:lnTo>
                <a:lnTo>
                  <a:pt x="967" y="161"/>
                </a:lnTo>
                <a:lnTo>
                  <a:pt x="967" y="163"/>
                </a:lnTo>
                <a:lnTo>
                  <a:pt x="970" y="161"/>
                </a:lnTo>
                <a:lnTo>
                  <a:pt x="972" y="161"/>
                </a:lnTo>
                <a:lnTo>
                  <a:pt x="975" y="161"/>
                </a:lnTo>
                <a:lnTo>
                  <a:pt x="977" y="161"/>
                </a:lnTo>
                <a:lnTo>
                  <a:pt x="978" y="160"/>
                </a:lnTo>
                <a:lnTo>
                  <a:pt x="982" y="158"/>
                </a:lnTo>
                <a:lnTo>
                  <a:pt x="983" y="158"/>
                </a:lnTo>
                <a:lnTo>
                  <a:pt x="986" y="156"/>
                </a:lnTo>
                <a:lnTo>
                  <a:pt x="988" y="156"/>
                </a:lnTo>
                <a:lnTo>
                  <a:pt x="990" y="161"/>
                </a:lnTo>
                <a:lnTo>
                  <a:pt x="991" y="163"/>
                </a:lnTo>
                <a:lnTo>
                  <a:pt x="993" y="164"/>
                </a:lnTo>
                <a:lnTo>
                  <a:pt x="996" y="164"/>
                </a:lnTo>
                <a:lnTo>
                  <a:pt x="998" y="164"/>
                </a:lnTo>
                <a:lnTo>
                  <a:pt x="999" y="164"/>
                </a:lnTo>
                <a:lnTo>
                  <a:pt x="1001" y="163"/>
                </a:lnTo>
                <a:lnTo>
                  <a:pt x="1004" y="163"/>
                </a:lnTo>
                <a:lnTo>
                  <a:pt x="1006" y="166"/>
                </a:lnTo>
                <a:lnTo>
                  <a:pt x="1007" y="168"/>
                </a:lnTo>
                <a:lnTo>
                  <a:pt x="1009" y="168"/>
                </a:lnTo>
                <a:lnTo>
                  <a:pt x="1012" y="168"/>
                </a:lnTo>
                <a:lnTo>
                  <a:pt x="1014" y="166"/>
                </a:lnTo>
                <a:lnTo>
                  <a:pt x="1015" y="166"/>
                </a:lnTo>
                <a:lnTo>
                  <a:pt x="1017" y="164"/>
                </a:lnTo>
                <a:lnTo>
                  <a:pt x="1021" y="164"/>
                </a:lnTo>
                <a:lnTo>
                  <a:pt x="1023" y="166"/>
                </a:lnTo>
                <a:lnTo>
                  <a:pt x="1023" y="168"/>
                </a:lnTo>
                <a:lnTo>
                  <a:pt x="1023" y="169"/>
                </a:lnTo>
                <a:lnTo>
                  <a:pt x="1021" y="171"/>
                </a:lnTo>
                <a:lnTo>
                  <a:pt x="1021" y="174"/>
                </a:lnTo>
                <a:lnTo>
                  <a:pt x="1021" y="176"/>
                </a:lnTo>
                <a:lnTo>
                  <a:pt x="1021" y="177"/>
                </a:lnTo>
                <a:lnTo>
                  <a:pt x="1023" y="179"/>
                </a:lnTo>
                <a:lnTo>
                  <a:pt x="1023" y="182"/>
                </a:lnTo>
                <a:lnTo>
                  <a:pt x="1023" y="184"/>
                </a:lnTo>
                <a:lnTo>
                  <a:pt x="1025" y="187"/>
                </a:lnTo>
                <a:lnTo>
                  <a:pt x="1025" y="188"/>
                </a:lnTo>
                <a:lnTo>
                  <a:pt x="1025" y="190"/>
                </a:lnTo>
                <a:lnTo>
                  <a:pt x="1025" y="195"/>
                </a:lnTo>
                <a:lnTo>
                  <a:pt x="1026" y="196"/>
                </a:lnTo>
                <a:lnTo>
                  <a:pt x="1028" y="196"/>
                </a:lnTo>
                <a:lnTo>
                  <a:pt x="1029" y="196"/>
                </a:lnTo>
                <a:lnTo>
                  <a:pt x="1033" y="196"/>
                </a:lnTo>
                <a:lnTo>
                  <a:pt x="1034" y="196"/>
                </a:lnTo>
                <a:lnTo>
                  <a:pt x="1036" y="198"/>
                </a:lnTo>
                <a:lnTo>
                  <a:pt x="1039" y="200"/>
                </a:lnTo>
                <a:lnTo>
                  <a:pt x="1039" y="201"/>
                </a:lnTo>
                <a:lnTo>
                  <a:pt x="1042" y="206"/>
                </a:lnTo>
                <a:lnTo>
                  <a:pt x="1044" y="206"/>
                </a:lnTo>
                <a:lnTo>
                  <a:pt x="1045" y="206"/>
                </a:lnTo>
                <a:lnTo>
                  <a:pt x="1047" y="206"/>
                </a:lnTo>
                <a:lnTo>
                  <a:pt x="1049" y="209"/>
                </a:lnTo>
                <a:lnTo>
                  <a:pt x="1050" y="211"/>
                </a:lnTo>
                <a:lnTo>
                  <a:pt x="1052" y="217"/>
                </a:lnTo>
                <a:lnTo>
                  <a:pt x="1052" y="219"/>
                </a:lnTo>
                <a:lnTo>
                  <a:pt x="1053" y="222"/>
                </a:lnTo>
                <a:lnTo>
                  <a:pt x="1053" y="225"/>
                </a:lnTo>
                <a:lnTo>
                  <a:pt x="1053" y="227"/>
                </a:lnTo>
                <a:lnTo>
                  <a:pt x="1055" y="228"/>
                </a:lnTo>
                <a:lnTo>
                  <a:pt x="1060" y="230"/>
                </a:lnTo>
                <a:lnTo>
                  <a:pt x="1061" y="230"/>
                </a:lnTo>
                <a:lnTo>
                  <a:pt x="1063" y="230"/>
                </a:lnTo>
                <a:lnTo>
                  <a:pt x="1066" y="228"/>
                </a:lnTo>
                <a:lnTo>
                  <a:pt x="1068" y="228"/>
                </a:lnTo>
                <a:lnTo>
                  <a:pt x="1071" y="228"/>
                </a:lnTo>
                <a:lnTo>
                  <a:pt x="1073" y="230"/>
                </a:lnTo>
                <a:lnTo>
                  <a:pt x="1074" y="232"/>
                </a:lnTo>
                <a:lnTo>
                  <a:pt x="1076" y="233"/>
                </a:lnTo>
                <a:lnTo>
                  <a:pt x="1079" y="233"/>
                </a:lnTo>
                <a:lnTo>
                  <a:pt x="1081" y="233"/>
                </a:lnTo>
                <a:lnTo>
                  <a:pt x="1082" y="235"/>
                </a:lnTo>
                <a:lnTo>
                  <a:pt x="1082" y="236"/>
                </a:lnTo>
                <a:lnTo>
                  <a:pt x="1084" y="238"/>
                </a:lnTo>
                <a:lnTo>
                  <a:pt x="1085" y="240"/>
                </a:lnTo>
                <a:lnTo>
                  <a:pt x="1087" y="241"/>
                </a:lnTo>
                <a:lnTo>
                  <a:pt x="1089" y="241"/>
                </a:lnTo>
                <a:lnTo>
                  <a:pt x="1090" y="243"/>
                </a:lnTo>
                <a:lnTo>
                  <a:pt x="1095" y="246"/>
                </a:lnTo>
                <a:lnTo>
                  <a:pt x="1097" y="246"/>
                </a:lnTo>
                <a:lnTo>
                  <a:pt x="1098" y="248"/>
                </a:lnTo>
                <a:lnTo>
                  <a:pt x="1100" y="248"/>
                </a:lnTo>
                <a:lnTo>
                  <a:pt x="1101" y="251"/>
                </a:lnTo>
                <a:lnTo>
                  <a:pt x="1101" y="252"/>
                </a:lnTo>
                <a:lnTo>
                  <a:pt x="1100" y="259"/>
                </a:lnTo>
                <a:lnTo>
                  <a:pt x="1100" y="260"/>
                </a:lnTo>
                <a:lnTo>
                  <a:pt x="1100" y="262"/>
                </a:lnTo>
                <a:lnTo>
                  <a:pt x="1100" y="264"/>
                </a:lnTo>
                <a:lnTo>
                  <a:pt x="1100" y="265"/>
                </a:lnTo>
                <a:lnTo>
                  <a:pt x="1100" y="267"/>
                </a:lnTo>
                <a:lnTo>
                  <a:pt x="1101" y="267"/>
                </a:lnTo>
                <a:lnTo>
                  <a:pt x="1105" y="268"/>
                </a:lnTo>
                <a:lnTo>
                  <a:pt x="1105" y="271"/>
                </a:lnTo>
                <a:lnTo>
                  <a:pt x="1108" y="271"/>
                </a:lnTo>
                <a:lnTo>
                  <a:pt x="1109" y="273"/>
                </a:lnTo>
                <a:lnTo>
                  <a:pt x="1109" y="275"/>
                </a:lnTo>
                <a:lnTo>
                  <a:pt x="1109" y="278"/>
                </a:lnTo>
                <a:lnTo>
                  <a:pt x="1111" y="278"/>
                </a:lnTo>
                <a:lnTo>
                  <a:pt x="1113" y="279"/>
                </a:lnTo>
                <a:lnTo>
                  <a:pt x="1114" y="281"/>
                </a:lnTo>
                <a:lnTo>
                  <a:pt x="1117" y="281"/>
                </a:lnTo>
                <a:lnTo>
                  <a:pt x="1122" y="284"/>
                </a:lnTo>
                <a:lnTo>
                  <a:pt x="1127" y="291"/>
                </a:lnTo>
                <a:lnTo>
                  <a:pt x="1133" y="292"/>
                </a:lnTo>
                <a:lnTo>
                  <a:pt x="1135" y="294"/>
                </a:lnTo>
                <a:lnTo>
                  <a:pt x="1138" y="295"/>
                </a:lnTo>
                <a:lnTo>
                  <a:pt x="1140" y="297"/>
                </a:lnTo>
                <a:lnTo>
                  <a:pt x="1140" y="299"/>
                </a:lnTo>
                <a:lnTo>
                  <a:pt x="1141" y="302"/>
                </a:lnTo>
                <a:lnTo>
                  <a:pt x="1149" y="318"/>
                </a:lnTo>
                <a:lnTo>
                  <a:pt x="1154" y="326"/>
                </a:lnTo>
                <a:lnTo>
                  <a:pt x="1169" y="337"/>
                </a:lnTo>
                <a:lnTo>
                  <a:pt x="1175" y="342"/>
                </a:lnTo>
                <a:lnTo>
                  <a:pt x="1175" y="343"/>
                </a:lnTo>
                <a:lnTo>
                  <a:pt x="1177" y="347"/>
                </a:lnTo>
                <a:lnTo>
                  <a:pt x="1177" y="348"/>
                </a:lnTo>
                <a:lnTo>
                  <a:pt x="1178" y="353"/>
                </a:lnTo>
                <a:lnTo>
                  <a:pt x="1178" y="356"/>
                </a:lnTo>
                <a:lnTo>
                  <a:pt x="1178" y="358"/>
                </a:lnTo>
                <a:lnTo>
                  <a:pt x="1180" y="361"/>
                </a:lnTo>
                <a:lnTo>
                  <a:pt x="1181" y="364"/>
                </a:lnTo>
                <a:lnTo>
                  <a:pt x="1183" y="367"/>
                </a:lnTo>
                <a:lnTo>
                  <a:pt x="1186" y="369"/>
                </a:lnTo>
                <a:lnTo>
                  <a:pt x="1188" y="371"/>
                </a:lnTo>
                <a:lnTo>
                  <a:pt x="1193" y="372"/>
                </a:lnTo>
                <a:lnTo>
                  <a:pt x="1194" y="372"/>
                </a:lnTo>
                <a:lnTo>
                  <a:pt x="1199" y="375"/>
                </a:lnTo>
                <a:lnTo>
                  <a:pt x="1201" y="375"/>
                </a:lnTo>
                <a:lnTo>
                  <a:pt x="1207" y="377"/>
                </a:lnTo>
                <a:lnTo>
                  <a:pt x="1210" y="377"/>
                </a:lnTo>
                <a:lnTo>
                  <a:pt x="1213" y="377"/>
                </a:lnTo>
                <a:lnTo>
                  <a:pt x="1215" y="375"/>
                </a:lnTo>
                <a:lnTo>
                  <a:pt x="1217" y="375"/>
                </a:lnTo>
                <a:lnTo>
                  <a:pt x="1218" y="375"/>
                </a:lnTo>
                <a:lnTo>
                  <a:pt x="1221" y="375"/>
                </a:lnTo>
                <a:lnTo>
                  <a:pt x="1223" y="375"/>
                </a:lnTo>
                <a:lnTo>
                  <a:pt x="1228" y="379"/>
                </a:lnTo>
                <a:lnTo>
                  <a:pt x="1229" y="379"/>
                </a:lnTo>
                <a:lnTo>
                  <a:pt x="1231" y="379"/>
                </a:lnTo>
                <a:lnTo>
                  <a:pt x="1233" y="380"/>
                </a:lnTo>
                <a:lnTo>
                  <a:pt x="1236" y="388"/>
                </a:lnTo>
                <a:lnTo>
                  <a:pt x="1237" y="390"/>
                </a:lnTo>
                <a:lnTo>
                  <a:pt x="1239" y="391"/>
                </a:lnTo>
                <a:lnTo>
                  <a:pt x="1241" y="393"/>
                </a:lnTo>
                <a:lnTo>
                  <a:pt x="1241" y="395"/>
                </a:lnTo>
                <a:lnTo>
                  <a:pt x="1242" y="398"/>
                </a:lnTo>
                <a:lnTo>
                  <a:pt x="1244" y="398"/>
                </a:lnTo>
                <a:lnTo>
                  <a:pt x="1245" y="398"/>
                </a:lnTo>
                <a:lnTo>
                  <a:pt x="1249" y="398"/>
                </a:lnTo>
                <a:lnTo>
                  <a:pt x="1250" y="396"/>
                </a:lnTo>
                <a:lnTo>
                  <a:pt x="1252" y="396"/>
                </a:lnTo>
                <a:lnTo>
                  <a:pt x="1255" y="396"/>
                </a:lnTo>
                <a:lnTo>
                  <a:pt x="1257" y="396"/>
                </a:lnTo>
                <a:lnTo>
                  <a:pt x="1263" y="396"/>
                </a:lnTo>
                <a:lnTo>
                  <a:pt x="1266" y="396"/>
                </a:lnTo>
                <a:lnTo>
                  <a:pt x="1268" y="396"/>
                </a:lnTo>
                <a:lnTo>
                  <a:pt x="1271" y="396"/>
                </a:lnTo>
                <a:lnTo>
                  <a:pt x="1273" y="396"/>
                </a:lnTo>
                <a:lnTo>
                  <a:pt x="1274" y="396"/>
                </a:lnTo>
                <a:lnTo>
                  <a:pt x="1276" y="396"/>
                </a:lnTo>
                <a:lnTo>
                  <a:pt x="1279" y="396"/>
                </a:lnTo>
                <a:lnTo>
                  <a:pt x="1281" y="396"/>
                </a:lnTo>
                <a:lnTo>
                  <a:pt x="1282" y="396"/>
                </a:lnTo>
                <a:lnTo>
                  <a:pt x="1285" y="396"/>
                </a:lnTo>
                <a:lnTo>
                  <a:pt x="1287" y="396"/>
                </a:lnTo>
                <a:lnTo>
                  <a:pt x="1289" y="396"/>
                </a:lnTo>
                <a:lnTo>
                  <a:pt x="1290" y="396"/>
                </a:lnTo>
                <a:lnTo>
                  <a:pt x="1292" y="396"/>
                </a:lnTo>
                <a:lnTo>
                  <a:pt x="1297" y="398"/>
                </a:lnTo>
                <a:lnTo>
                  <a:pt x="1298" y="399"/>
                </a:lnTo>
                <a:lnTo>
                  <a:pt x="1298" y="401"/>
                </a:lnTo>
                <a:lnTo>
                  <a:pt x="1298" y="403"/>
                </a:lnTo>
                <a:lnTo>
                  <a:pt x="1300" y="404"/>
                </a:lnTo>
                <a:lnTo>
                  <a:pt x="1300" y="406"/>
                </a:lnTo>
                <a:lnTo>
                  <a:pt x="1300" y="407"/>
                </a:lnTo>
                <a:lnTo>
                  <a:pt x="1301" y="411"/>
                </a:lnTo>
                <a:lnTo>
                  <a:pt x="1303" y="411"/>
                </a:lnTo>
                <a:lnTo>
                  <a:pt x="1305" y="412"/>
                </a:lnTo>
                <a:lnTo>
                  <a:pt x="1306" y="414"/>
                </a:lnTo>
                <a:lnTo>
                  <a:pt x="1309" y="414"/>
                </a:lnTo>
                <a:lnTo>
                  <a:pt x="1311" y="415"/>
                </a:lnTo>
                <a:lnTo>
                  <a:pt x="1313" y="415"/>
                </a:lnTo>
                <a:lnTo>
                  <a:pt x="1316" y="417"/>
                </a:lnTo>
                <a:lnTo>
                  <a:pt x="1317" y="419"/>
                </a:lnTo>
                <a:lnTo>
                  <a:pt x="1319" y="420"/>
                </a:lnTo>
                <a:lnTo>
                  <a:pt x="1321" y="422"/>
                </a:lnTo>
                <a:lnTo>
                  <a:pt x="1324" y="423"/>
                </a:lnTo>
                <a:lnTo>
                  <a:pt x="1325" y="425"/>
                </a:lnTo>
                <a:lnTo>
                  <a:pt x="1327" y="425"/>
                </a:lnTo>
                <a:lnTo>
                  <a:pt x="1329" y="426"/>
                </a:lnTo>
                <a:lnTo>
                  <a:pt x="1330" y="426"/>
                </a:lnTo>
                <a:lnTo>
                  <a:pt x="1332" y="426"/>
                </a:lnTo>
                <a:lnTo>
                  <a:pt x="1333" y="428"/>
                </a:lnTo>
                <a:lnTo>
                  <a:pt x="1335" y="428"/>
                </a:lnTo>
                <a:lnTo>
                  <a:pt x="1335" y="430"/>
                </a:lnTo>
                <a:lnTo>
                  <a:pt x="1336" y="433"/>
                </a:lnTo>
                <a:lnTo>
                  <a:pt x="1341" y="436"/>
                </a:lnTo>
                <a:lnTo>
                  <a:pt x="1344" y="436"/>
                </a:lnTo>
                <a:lnTo>
                  <a:pt x="1346" y="436"/>
                </a:lnTo>
                <a:lnTo>
                  <a:pt x="1349" y="436"/>
                </a:lnTo>
                <a:lnTo>
                  <a:pt x="1352" y="436"/>
                </a:lnTo>
                <a:lnTo>
                  <a:pt x="1354" y="438"/>
                </a:lnTo>
                <a:lnTo>
                  <a:pt x="1356" y="438"/>
                </a:lnTo>
                <a:lnTo>
                  <a:pt x="1359" y="438"/>
                </a:lnTo>
                <a:lnTo>
                  <a:pt x="1360" y="438"/>
                </a:lnTo>
                <a:lnTo>
                  <a:pt x="1362" y="439"/>
                </a:lnTo>
                <a:lnTo>
                  <a:pt x="1365" y="441"/>
                </a:lnTo>
                <a:lnTo>
                  <a:pt x="1367" y="442"/>
                </a:lnTo>
                <a:lnTo>
                  <a:pt x="1368" y="444"/>
                </a:lnTo>
                <a:lnTo>
                  <a:pt x="1370" y="446"/>
                </a:lnTo>
                <a:lnTo>
                  <a:pt x="1370" y="447"/>
                </a:lnTo>
                <a:lnTo>
                  <a:pt x="1372" y="450"/>
                </a:lnTo>
                <a:lnTo>
                  <a:pt x="1372" y="454"/>
                </a:lnTo>
                <a:lnTo>
                  <a:pt x="1372" y="457"/>
                </a:lnTo>
                <a:lnTo>
                  <a:pt x="1372" y="460"/>
                </a:lnTo>
                <a:lnTo>
                  <a:pt x="1370" y="465"/>
                </a:lnTo>
                <a:lnTo>
                  <a:pt x="1368" y="466"/>
                </a:lnTo>
                <a:lnTo>
                  <a:pt x="1368" y="470"/>
                </a:lnTo>
                <a:lnTo>
                  <a:pt x="1370" y="476"/>
                </a:lnTo>
                <a:lnTo>
                  <a:pt x="1372" y="482"/>
                </a:lnTo>
                <a:lnTo>
                  <a:pt x="1373" y="486"/>
                </a:lnTo>
                <a:lnTo>
                  <a:pt x="1373" y="489"/>
                </a:lnTo>
                <a:lnTo>
                  <a:pt x="1372" y="490"/>
                </a:lnTo>
                <a:lnTo>
                  <a:pt x="1372" y="492"/>
                </a:lnTo>
                <a:lnTo>
                  <a:pt x="1370" y="494"/>
                </a:lnTo>
                <a:lnTo>
                  <a:pt x="1370" y="495"/>
                </a:lnTo>
                <a:lnTo>
                  <a:pt x="1370" y="497"/>
                </a:lnTo>
                <a:lnTo>
                  <a:pt x="1370" y="503"/>
                </a:lnTo>
                <a:lnTo>
                  <a:pt x="1370" y="506"/>
                </a:lnTo>
                <a:lnTo>
                  <a:pt x="1370" y="508"/>
                </a:lnTo>
                <a:lnTo>
                  <a:pt x="1370" y="511"/>
                </a:lnTo>
                <a:lnTo>
                  <a:pt x="1370" y="513"/>
                </a:lnTo>
                <a:lnTo>
                  <a:pt x="1370" y="518"/>
                </a:lnTo>
                <a:lnTo>
                  <a:pt x="1370" y="519"/>
                </a:lnTo>
                <a:lnTo>
                  <a:pt x="1370" y="522"/>
                </a:lnTo>
                <a:lnTo>
                  <a:pt x="1370" y="527"/>
                </a:lnTo>
                <a:lnTo>
                  <a:pt x="1370" y="529"/>
                </a:lnTo>
                <a:lnTo>
                  <a:pt x="1368" y="534"/>
                </a:lnTo>
                <a:lnTo>
                  <a:pt x="1367" y="535"/>
                </a:lnTo>
                <a:lnTo>
                  <a:pt x="1367" y="537"/>
                </a:lnTo>
                <a:lnTo>
                  <a:pt x="1365" y="542"/>
                </a:lnTo>
                <a:lnTo>
                  <a:pt x="1364" y="546"/>
                </a:lnTo>
                <a:lnTo>
                  <a:pt x="1364" y="548"/>
                </a:lnTo>
                <a:lnTo>
                  <a:pt x="1364" y="553"/>
                </a:lnTo>
                <a:lnTo>
                  <a:pt x="1364" y="554"/>
                </a:lnTo>
                <a:lnTo>
                  <a:pt x="1362" y="561"/>
                </a:lnTo>
                <a:lnTo>
                  <a:pt x="1362" y="569"/>
                </a:lnTo>
                <a:lnTo>
                  <a:pt x="1360" y="574"/>
                </a:lnTo>
                <a:lnTo>
                  <a:pt x="1360" y="575"/>
                </a:lnTo>
                <a:lnTo>
                  <a:pt x="1360" y="577"/>
                </a:lnTo>
                <a:lnTo>
                  <a:pt x="1360" y="578"/>
                </a:lnTo>
                <a:lnTo>
                  <a:pt x="1360" y="580"/>
                </a:lnTo>
                <a:lnTo>
                  <a:pt x="1360" y="583"/>
                </a:lnTo>
                <a:lnTo>
                  <a:pt x="1359" y="585"/>
                </a:lnTo>
                <a:lnTo>
                  <a:pt x="1357" y="588"/>
                </a:lnTo>
                <a:lnTo>
                  <a:pt x="1357" y="589"/>
                </a:lnTo>
                <a:lnTo>
                  <a:pt x="1357" y="591"/>
                </a:lnTo>
                <a:lnTo>
                  <a:pt x="1357" y="593"/>
                </a:lnTo>
                <a:lnTo>
                  <a:pt x="1356" y="594"/>
                </a:lnTo>
                <a:lnTo>
                  <a:pt x="1356" y="596"/>
                </a:lnTo>
                <a:lnTo>
                  <a:pt x="1354" y="601"/>
                </a:lnTo>
                <a:lnTo>
                  <a:pt x="1354" y="602"/>
                </a:lnTo>
                <a:lnTo>
                  <a:pt x="1354" y="604"/>
                </a:lnTo>
                <a:lnTo>
                  <a:pt x="1352" y="605"/>
                </a:lnTo>
                <a:lnTo>
                  <a:pt x="1352" y="607"/>
                </a:lnTo>
                <a:lnTo>
                  <a:pt x="1352" y="610"/>
                </a:lnTo>
                <a:lnTo>
                  <a:pt x="1352" y="612"/>
                </a:lnTo>
                <a:lnTo>
                  <a:pt x="1351" y="613"/>
                </a:lnTo>
                <a:lnTo>
                  <a:pt x="1351" y="615"/>
                </a:lnTo>
                <a:lnTo>
                  <a:pt x="1351" y="617"/>
                </a:lnTo>
                <a:lnTo>
                  <a:pt x="1349" y="620"/>
                </a:lnTo>
                <a:lnTo>
                  <a:pt x="1348" y="628"/>
                </a:lnTo>
                <a:lnTo>
                  <a:pt x="1348" y="629"/>
                </a:lnTo>
                <a:lnTo>
                  <a:pt x="1348" y="633"/>
                </a:lnTo>
                <a:lnTo>
                  <a:pt x="1346" y="641"/>
                </a:lnTo>
                <a:lnTo>
                  <a:pt x="1346" y="642"/>
                </a:lnTo>
                <a:lnTo>
                  <a:pt x="1346" y="645"/>
                </a:lnTo>
                <a:lnTo>
                  <a:pt x="1344" y="647"/>
                </a:lnTo>
                <a:lnTo>
                  <a:pt x="1344" y="650"/>
                </a:lnTo>
                <a:lnTo>
                  <a:pt x="1344" y="652"/>
                </a:lnTo>
                <a:lnTo>
                  <a:pt x="1344" y="655"/>
                </a:lnTo>
                <a:lnTo>
                  <a:pt x="1343" y="658"/>
                </a:lnTo>
                <a:lnTo>
                  <a:pt x="1343" y="660"/>
                </a:lnTo>
                <a:lnTo>
                  <a:pt x="1343" y="661"/>
                </a:lnTo>
                <a:lnTo>
                  <a:pt x="1343" y="663"/>
                </a:lnTo>
                <a:lnTo>
                  <a:pt x="1343" y="665"/>
                </a:lnTo>
                <a:lnTo>
                  <a:pt x="1343" y="666"/>
                </a:lnTo>
                <a:lnTo>
                  <a:pt x="1343" y="668"/>
                </a:lnTo>
                <a:lnTo>
                  <a:pt x="1343" y="671"/>
                </a:lnTo>
                <a:lnTo>
                  <a:pt x="1343" y="673"/>
                </a:lnTo>
                <a:lnTo>
                  <a:pt x="1343" y="674"/>
                </a:lnTo>
                <a:lnTo>
                  <a:pt x="1341" y="676"/>
                </a:lnTo>
                <a:lnTo>
                  <a:pt x="1341" y="679"/>
                </a:lnTo>
                <a:lnTo>
                  <a:pt x="1341" y="687"/>
                </a:lnTo>
                <a:lnTo>
                  <a:pt x="1341" y="689"/>
                </a:lnTo>
                <a:lnTo>
                  <a:pt x="1343" y="692"/>
                </a:lnTo>
                <a:lnTo>
                  <a:pt x="1343" y="695"/>
                </a:lnTo>
                <a:lnTo>
                  <a:pt x="1343" y="697"/>
                </a:lnTo>
                <a:lnTo>
                  <a:pt x="1343" y="700"/>
                </a:lnTo>
                <a:lnTo>
                  <a:pt x="1344" y="701"/>
                </a:lnTo>
                <a:lnTo>
                  <a:pt x="1344" y="703"/>
                </a:lnTo>
                <a:lnTo>
                  <a:pt x="1343" y="705"/>
                </a:lnTo>
                <a:lnTo>
                  <a:pt x="1343" y="706"/>
                </a:lnTo>
                <a:lnTo>
                  <a:pt x="1343" y="709"/>
                </a:lnTo>
                <a:lnTo>
                  <a:pt x="1343" y="711"/>
                </a:lnTo>
                <a:lnTo>
                  <a:pt x="1341" y="714"/>
                </a:lnTo>
                <a:lnTo>
                  <a:pt x="1340" y="716"/>
                </a:lnTo>
                <a:lnTo>
                  <a:pt x="1340" y="719"/>
                </a:lnTo>
                <a:lnTo>
                  <a:pt x="1341" y="721"/>
                </a:lnTo>
                <a:lnTo>
                  <a:pt x="1341" y="722"/>
                </a:lnTo>
                <a:lnTo>
                  <a:pt x="1343" y="724"/>
                </a:lnTo>
                <a:lnTo>
                  <a:pt x="1343" y="725"/>
                </a:lnTo>
                <a:lnTo>
                  <a:pt x="1343" y="729"/>
                </a:lnTo>
                <a:lnTo>
                  <a:pt x="1343" y="736"/>
                </a:lnTo>
                <a:lnTo>
                  <a:pt x="1343" y="740"/>
                </a:lnTo>
                <a:lnTo>
                  <a:pt x="1343" y="741"/>
                </a:lnTo>
                <a:lnTo>
                  <a:pt x="1343" y="743"/>
                </a:lnTo>
                <a:lnTo>
                  <a:pt x="1341" y="746"/>
                </a:lnTo>
                <a:lnTo>
                  <a:pt x="1340" y="748"/>
                </a:lnTo>
                <a:lnTo>
                  <a:pt x="1336" y="757"/>
                </a:lnTo>
                <a:lnTo>
                  <a:pt x="1335" y="759"/>
                </a:lnTo>
                <a:lnTo>
                  <a:pt x="1335" y="760"/>
                </a:lnTo>
                <a:lnTo>
                  <a:pt x="1333" y="762"/>
                </a:lnTo>
                <a:lnTo>
                  <a:pt x="1333" y="765"/>
                </a:lnTo>
                <a:lnTo>
                  <a:pt x="1332" y="765"/>
                </a:lnTo>
                <a:lnTo>
                  <a:pt x="1330" y="767"/>
                </a:lnTo>
                <a:lnTo>
                  <a:pt x="1329" y="768"/>
                </a:lnTo>
                <a:lnTo>
                  <a:pt x="1327" y="770"/>
                </a:lnTo>
                <a:lnTo>
                  <a:pt x="1327" y="772"/>
                </a:lnTo>
                <a:lnTo>
                  <a:pt x="1327" y="773"/>
                </a:lnTo>
                <a:lnTo>
                  <a:pt x="1327" y="776"/>
                </a:lnTo>
                <a:lnTo>
                  <a:pt x="1329" y="784"/>
                </a:lnTo>
                <a:lnTo>
                  <a:pt x="1329" y="786"/>
                </a:lnTo>
                <a:lnTo>
                  <a:pt x="1329" y="788"/>
                </a:lnTo>
                <a:lnTo>
                  <a:pt x="1329" y="791"/>
                </a:lnTo>
                <a:lnTo>
                  <a:pt x="1329" y="792"/>
                </a:lnTo>
                <a:lnTo>
                  <a:pt x="1327" y="794"/>
                </a:lnTo>
                <a:lnTo>
                  <a:pt x="1327" y="796"/>
                </a:lnTo>
                <a:lnTo>
                  <a:pt x="1327" y="797"/>
                </a:lnTo>
                <a:lnTo>
                  <a:pt x="1327" y="799"/>
                </a:lnTo>
                <a:lnTo>
                  <a:pt x="1325" y="800"/>
                </a:lnTo>
                <a:lnTo>
                  <a:pt x="1322" y="804"/>
                </a:lnTo>
                <a:lnTo>
                  <a:pt x="1322" y="805"/>
                </a:lnTo>
                <a:lnTo>
                  <a:pt x="1319" y="807"/>
                </a:lnTo>
                <a:lnTo>
                  <a:pt x="1317" y="807"/>
                </a:lnTo>
                <a:lnTo>
                  <a:pt x="1316" y="807"/>
                </a:lnTo>
                <a:lnTo>
                  <a:pt x="1314" y="808"/>
                </a:lnTo>
                <a:lnTo>
                  <a:pt x="1313" y="808"/>
                </a:lnTo>
                <a:lnTo>
                  <a:pt x="1311" y="810"/>
                </a:lnTo>
                <a:lnTo>
                  <a:pt x="1311" y="812"/>
                </a:lnTo>
                <a:lnTo>
                  <a:pt x="1311" y="813"/>
                </a:lnTo>
                <a:lnTo>
                  <a:pt x="1311" y="816"/>
                </a:lnTo>
                <a:lnTo>
                  <a:pt x="1311" y="818"/>
                </a:lnTo>
                <a:lnTo>
                  <a:pt x="1311" y="821"/>
                </a:lnTo>
                <a:lnTo>
                  <a:pt x="1309" y="823"/>
                </a:lnTo>
                <a:lnTo>
                  <a:pt x="1306" y="831"/>
                </a:lnTo>
                <a:lnTo>
                  <a:pt x="1305" y="832"/>
                </a:lnTo>
                <a:lnTo>
                  <a:pt x="1305" y="834"/>
                </a:lnTo>
                <a:lnTo>
                  <a:pt x="1305" y="836"/>
                </a:lnTo>
                <a:lnTo>
                  <a:pt x="1305" y="837"/>
                </a:lnTo>
                <a:lnTo>
                  <a:pt x="1303" y="840"/>
                </a:lnTo>
                <a:lnTo>
                  <a:pt x="1301" y="844"/>
                </a:lnTo>
                <a:lnTo>
                  <a:pt x="1301" y="845"/>
                </a:lnTo>
                <a:lnTo>
                  <a:pt x="1301" y="847"/>
                </a:lnTo>
                <a:lnTo>
                  <a:pt x="1301" y="848"/>
                </a:lnTo>
                <a:lnTo>
                  <a:pt x="1301" y="850"/>
                </a:lnTo>
                <a:lnTo>
                  <a:pt x="1303" y="852"/>
                </a:lnTo>
                <a:lnTo>
                  <a:pt x="1306" y="855"/>
                </a:lnTo>
                <a:lnTo>
                  <a:pt x="1308" y="856"/>
                </a:lnTo>
                <a:lnTo>
                  <a:pt x="1306" y="858"/>
                </a:lnTo>
                <a:lnTo>
                  <a:pt x="1306" y="860"/>
                </a:lnTo>
                <a:lnTo>
                  <a:pt x="1305" y="863"/>
                </a:lnTo>
                <a:lnTo>
                  <a:pt x="1303" y="864"/>
                </a:lnTo>
                <a:lnTo>
                  <a:pt x="1300" y="868"/>
                </a:lnTo>
                <a:lnTo>
                  <a:pt x="1297" y="869"/>
                </a:lnTo>
                <a:lnTo>
                  <a:pt x="1295" y="869"/>
                </a:lnTo>
                <a:lnTo>
                  <a:pt x="1295" y="871"/>
                </a:lnTo>
                <a:lnTo>
                  <a:pt x="1292" y="877"/>
                </a:lnTo>
                <a:lnTo>
                  <a:pt x="1292" y="879"/>
                </a:lnTo>
                <a:lnTo>
                  <a:pt x="1292" y="880"/>
                </a:lnTo>
                <a:lnTo>
                  <a:pt x="1290" y="882"/>
                </a:lnTo>
                <a:lnTo>
                  <a:pt x="1290" y="884"/>
                </a:lnTo>
                <a:lnTo>
                  <a:pt x="1290" y="885"/>
                </a:lnTo>
                <a:lnTo>
                  <a:pt x="1289" y="887"/>
                </a:lnTo>
                <a:lnTo>
                  <a:pt x="1287" y="888"/>
                </a:lnTo>
                <a:lnTo>
                  <a:pt x="1287" y="890"/>
                </a:lnTo>
                <a:lnTo>
                  <a:pt x="1281" y="899"/>
                </a:lnTo>
                <a:lnTo>
                  <a:pt x="1279" y="901"/>
                </a:lnTo>
                <a:lnTo>
                  <a:pt x="1279" y="903"/>
                </a:lnTo>
                <a:lnTo>
                  <a:pt x="1277" y="904"/>
                </a:lnTo>
                <a:lnTo>
                  <a:pt x="1276" y="906"/>
                </a:lnTo>
                <a:lnTo>
                  <a:pt x="1274" y="909"/>
                </a:lnTo>
                <a:lnTo>
                  <a:pt x="1274" y="911"/>
                </a:lnTo>
                <a:lnTo>
                  <a:pt x="1274" y="912"/>
                </a:lnTo>
                <a:lnTo>
                  <a:pt x="1274" y="915"/>
                </a:lnTo>
                <a:lnTo>
                  <a:pt x="1273" y="915"/>
                </a:lnTo>
                <a:lnTo>
                  <a:pt x="1269" y="922"/>
                </a:lnTo>
                <a:lnTo>
                  <a:pt x="1268" y="923"/>
                </a:lnTo>
                <a:lnTo>
                  <a:pt x="1266" y="925"/>
                </a:lnTo>
                <a:lnTo>
                  <a:pt x="1265" y="928"/>
                </a:lnTo>
                <a:lnTo>
                  <a:pt x="1265" y="930"/>
                </a:lnTo>
                <a:lnTo>
                  <a:pt x="1263" y="931"/>
                </a:lnTo>
                <a:lnTo>
                  <a:pt x="1263" y="935"/>
                </a:lnTo>
                <a:lnTo>
                  <a:pt x="1265" y="936"/>
                </a:lnTo>
                <a:lnTo>
                  <a:pt x="1265" y="938"/>
                </a:lnTo>
                <a:lnTo>
                  <a:pt x="1266" y="939"/>
                </a:lnTo>
                <a:lnTo>
                  <a:pt x="1269" y="941"/>
                </a:lnTo>
                <a:lnTo>
                  <a:pt x="1274" y="946"/>
                </a:lnTo>
                <a:lnTo>
                  <a:pt x="1274" y="947"/>
                </a:lnTo>
                <a:lnTo>
                  <a:pt x="1276" y="949"/>
                </a:lnTo>
                <a:lnTo>
                  <a:pt x="1276" y="951"/>
                </a:lnTo>
                <a:lnTo>
                  <a:pt x="1274" y="952"/>
                </a:lnTo>
                <a:lnTo>
                  <a:pt x="1274" y="954"/>
                </a:lnTo>
                <a:lnTo>
                  <a:pt x="1274" y="955"/>
                </a:lnTo>
                <a:lnTo>
                  <a:pt x="1273" y="960"/>
                </a:lnTo>
                <a:lnTo>
                  <a:pt x="1273" y="963"/>
                </a:lnTo>
                <a:lnTo>
                  <a:pt x="1273" y="965"/>
                </a:lnTo>
                <a:lnTo>
                  <a:pt x="1274" y="967"/>
                </a:lnTo>
                <a:lnTo>
                  <a:pt x="1276" y="971"/>
                </a:lnTo>
                <a:lnTo>
                  <a:pt x="1276" y="973"/>
                </a:lnTo>
                <a:lnTo>
                  <a:pt x="1277" y="975"/>
                </a:lnTo>
                <a:lnTo>
                  <a:pt x="1281" y="975"/>
                </a:lnTo>
                <a:lnTo>
                  <a:pt x="1284" y="976"/>
                </a:lnTo>
                <a:lnTo>
                  <a:pt x="1287" y="978"/>
                </a:lnTo>
                <a:lnTo>
                  <a:pt x="1289" y="978"/>
                </a:lnTo>
                <a:lnTo>
                  <a:pt x="1289" y="979"/>
                </a:lnTo>
                <a:lnTo>
                  <a:pt x="1292" y="981"/>
                </a:lnTo>
                <a:lnTo>
                  <a:pt x="1295" y="984"/>
                </a:lnTo>
                <a:lnTo>
                  <a:pt x="1295" y="986"/>
                </a:lnTo>
                <a:lnTo>
                  <a:pt x="1295" y="989"/>
                </a:lnTo>
                <a:lnTo>
                  <a:pt x="1293" y="992"/>
                </a:lnTo>
                <a:lnTo>
                  <a:pt x="1292" y="992"/>
                </a:lnTo>
                <a:lnTo>
                  <a:pt x="1290" y="994"/>
                </a:lnTo>
                <a:lnTo>
                  <a:pt x="1290" y="997"/>
                </a:lnTo>
                <a:lnTo>
                  <a:pt x="1290" y="999"/>
                </a:lnTo>
                <a:lnTo>
                  <a:pt x="1290" y="1000"/>
                </a:lnTo>
                <a:lnTo>
                  <a:pt x="1293" y="1005"/>
                </a:lnTo>
                <a:lnTo>
                  <a:pt x="1297" y="1007"/>
                </a:lnTo>
                <a:lnTo>
                  <a:pt x="1298" y="1007"/>
                </a:lnTo>
                <a:lnTo>
                  <a:pt x="1300" y="1007"/>
                </a:lnTo>
                <a:lnTo>
                  <a:pt x="1301" y="1008"/>
                </a:lnTo>
                <a:lnTo>
                  <a:pt x="1303" y="1008"/>
                </a:lnTo>
                <a:lnTo>
                  <a:pt x="1305" y="1008"/>
                </a:lnTo>
                <a:lnTo>
                  <a:pt x="1306" y="1008"/>
                </a:lnTo>
                <a:lnTo>
                  <a:pt x="1308" y="1010"/>
                </a:lnTo>
                <a:lnTo>
                  <a:pt x="1309" y="1011"/>
                </a:lnTo>
                <a:lnTo>
                  <a:pt x="1311" y="1013"/>
                </a:lnTo>
                <a:lnTo>
                  <a:pt x="1313" y="1013"/>
                </a:lnTo>
                <a:lnTo>
                  <a:pt x="1314" y="1013"/>
                </a:lnTo>
                <a:lnTo>
                  <a:pt x="1316" y="1016"/>
                </a:lnTo>
                <a:lnTo>
                  <a:pt x="1317" y="1019"/>
                </a:lnTo>
                <a:lnTo>
                  <a:pt x="1317" y="1021"/>
                </a:lnTo>
                <a:lnTo>
                  <a:pt x="1317" y="1023"/>
                </a:lnTo>
                <a:lnTo>
                  <a:pt x="1321" y="1024"/>
                </a:lnTo>
                <a:lnTo>
                  <a:pt x="1322" y="1024"/>
                </a:lnTo>
                <a:lnTo>
                  <a:pt x="1324" y="1023"/>
                </a:lnTo>
                <a:lnTo>
                  <a:pt x="1327" y="1023"/>
                </a:lnTo>
                <a:lnTo>
                  <a:pt x="1330" y="1024"/>
                </a:lnTo>
                <a:lnTo>
                  <a:pt x="1332" y="1024"/>
                </a:lnTo>
                <a:lnTo>
                  <a:pt x="1333" y="1026"/>
                </a:lnTo>
                <a:lnTo>
                  <a:pt x="1335" y="1027"/>
                </a:lnTo>
                <a:lnTo>
                  <a:pt x="1335" y="1029"/>
                </a:lnTo>
                <a:lnTo>
                  <a:pt x="1335" y="1031"/>
                </a:lnTo>
                <a:lnTo>
                  <a:pt x="1336" y="1032"/>
                </a:lnTo>
                <a:lnTo>
                  <a:pt x="1341" y="1051"/>
                </a:lnTo>
                <a:lnTo>
                  <a:pt x="1341" y="1054"/>
                </a:lnTo>
                <a:lnTo>
                  <a:pt x="1341" y="1056"/>
                </a:lnTo>
                <a:lnTo>
                  <a:pt x="1343" y="1058"/>
                </a:lnTo>
                <a:lnTo>
                  <a:pt x="1343" y="1061"/>
                </a:lnTo>
                <a:lnTo>
                  <a:pt x="1343" y="1062"/>
                </a:lnTo>
                <a:lnTo>
                  <a:pt x="1343" y="1064"/>
                </a:lnTo>
                <a:lnTo>
                  <a:pt x="1343" y="1067"/>
                </a:lnTo>
                <a:lnTo>
                  <a:pt x="1344" y="1069"/>
                </a:lnTo>
                <a:lnTo>
                  <a:pt x="1344" y="1070"/>
                </a:lnTo>
                <a:lnTo>
                  <a:pt x="1346" y="1072"/>
                </a:lnTo>
                <a:lnTo>
                  <a:pt x="1348" y="1074"/>
                </a:lnTo>
                <a:lnTo>
                  <a:pt x="1351" y="1077"/>
                </a:lnTo>
                <a:lnTo>
                  <a:pt x="1352" y="1080"/>
                </a:lnTo>
                <a:lnTo>
                  <a:pt x="1352" y="1082"/>
                </a:lnTo>
                <a:lnTo>
                  <a:pt x="1352" y="1083"/>
                </a:lnTo>
                <a:lnTo>
                  <a:pt x="1354" y="1085"/>
                </a:lnTo>
                <a:lnTo>
                  <a:pt x="1356" y="1088"/>
                </a:lnTo>
                <a:lnTo>
                  <a:pt x="1357" y="1090"/>
                </a:lnTo>
                <a:lnTo>
                  <a:pt x="1362" y="1093"/>
                </a:lnTo>
                <a:lnTo>
                  <a:pt x="1364" y="1094"/>
                </a:lnTo>
                <a:lnTo>
                  <a:pt x="1365" y="1096"/>
                </a:lnTo>
                <a:lnTo>
                  <a:pt x="1367" y="1099"/>
                </a:lnTo>
                <a:lnTo>
                  <a:pt x="1368" y="1101"/>
                </a:lnTo>
                <a:lnTo>
                  <a:pt x="1372" y="1101"/>
                </a:lnTo>
                <a:lnTo>
                  <a:pt x="1373" y="1102"/>
                </a:lnTo>
                <a:lnTo>
                  <a:pt x="1378" y="1102"/>
                </a:lnTo>
                <a:lnTo>
                  <a:pt x="1380" y="1102"/>
                </a:lnTo>
                <a:lnTo>
                  <a:pt x="1381" y="1104"/>
                </a:lnTo>
                <a:lnTo>
                  <a:pt x="1386" y="1104"/>
                </a:lnTo>
                <a:lnTo>
                  <a:pt x="1388" y="1106"/>
                </a:lnTo>
                <a:lnTo>
                  <a:pt x="1389" y="1106"/>
                </a:lnTo>
                <a:lnTo>
                  <a:pt x="1392" y="1107"/>
                </a:lnTo>
                <a:lnTo>
                  <a:pt x="1396" y="1109"/>
                </a:lnTo>
                <a:lnTo>
                  <a:pt x="1397" y="1109"/>
                </a:lnTo>
                <a:lnTo>
                  <a:pt x="1399" y="1110"/>
                </a:lnTo>
                <a:lnTo>
                  <a:pt x="1400" y="1112"/>
                </a:lnTo>
                <a:lnTo>
                  <a:pt x="1400" y="1114"/>
                </a:lnTo>
                <a:lnTo>
                  <a:pt x="1402" y="1115"/>
                </a:lnTo>
                <a:lnTo>
                  <a:pt x="1404" y="1117"/>
                </a:lnTo>
                <a:lnTo>
                  <a:pt x="1405" y="1118"/>
                </a:lnTo>
                <a:lnTo>
                  <a:pt x="1405" y="1120"/>
                </a:lnTo>
                <a:lnTo>
                  <a:pt x="1407" y="1122"/>
                </a:lnTo>
                <a:lnTo>
                  <a:pt x="1407" y="1123"/>
                </a:lnTo>
                <a:lnTo>
                  <a:pt x="1412" y="1126"/>
                </a:lnTo>
                <a:lnTo>
                  <a:pt x="1416" y="1130"/>
                </a:lnTo>
                <a:lnTo>
                  <a:pt x="1418" y="1130"/>
                </a:lnTo>
                <a:lnTo>
                  <a:pt x="1420" y="1131"/>
                </a:lnTo>
                <a:lnTo>
                  <a:pt x="1423" y="1133"/>
                </a:lnTo>
                <a:lnTo>
                  <a:pt x="1424" y="1133"/>
                </a:lnTo>
                <a:lnTo>
                  <a:pt x="1426" y="1133"/>
                </a:lnTo>
                <a:lnTo>
                  <a:pt x="1426" y="1134"/>
                </a:lnTo>
                <a:lnTo>
                  <a:pt x="1421" y="1134"/>
                </a:lnTo>
                <a:lnTo>
                  <a:pt x="1418" y="1136"/>
                </a:lnTo>
                <a:lnTo>
                  <a:pt x="1416" y="1138"/>
                </a:lnTo>
                <a:lnTo>
                  <a:pt x="1415" y="1138"/>
                </a:lnTo>
                <a:lnTo>
                  <a:pt x="1412" y="1138"/>
                </a:lnTo>
                <a:lnTo>
                  <a:pt x="1410" y="1138"/>
                </a:lnTo>
                <a:lnTo>
                  <a:pt x="1399" y="1149"/>
                </a:lnTo>
                <a:lnTo>
                  <a:pt x="1376" y="1171"/>
                </a:lnTo>
                <a:lnTo>
                  <a:pt x="1354" y="1195"/>
                </a:lnTo>
                <a:lnTo>
                  <a:pt x="1348" y="1203"/>
                </a:lnTo>
                <a:lnTo>
                  <a:pt x="1330" y="1219"/>
                </a:lnTo>
                <a:lnTo>
                  <a:pt x="1322" y="1227"/>
                </a:lnTo>
                <a:lnTo>
                  <a:pt x="1317" y="1233"/>
                </a:lnTo>
                <a:lnTo>
                  <a:pt x="1292" y="1259"/>
                </a:lnTo>
                <a:lnTo>
                  <a:pt x="1266" y="1286"/>
                </a:lnTo>
                <a:lnTo>
                  <a:pt x="1252" y="1301"/>
                </a:lnTo>
                <a:lnTo>
                  <a:pt x="1236" y="1317"/>
                </a:lnTo>
                <a:lnTo>
                  <a:pt x="1199" y="1355"/>
                </a:lnTo>
                <a:lnTo>
                  <a:pt x="1191" y="1363"/>
                </a:lnTo>
                <a:lnTo>
                  <a:pt x="1189" y="1366"/>
                </a:lnTo>
                <a:lnTo>
                  <a:pt x="1065" y="1494"/>
                </a:lnTo>
                <a:lnTo>
                  <a:pt x="1063" y="1494"/>
                </a:lnTo>
                <a:lnTo>
                  <a:pt x="1058" y="1499"/>
                </a:lnTo>
                <a:lnTo>
                  <a:pt x="1034" y="1523"/>
                </a:lnTo>
                <a:lnTo>
                  <a:pt x="1025" y="1534"/>
                </a:lnTo>
                <a:lnTo>
                  <a:pt x="1014" y="1545"/>
                </a:lnTo>
                <a:lnTo>
                  <a:pt x="1001" y="1558"/>
                </a:lnTo>
                <a:lnTo>
                  <a:pt x="966" y="1593"/>
                </a:lnTo>
                <a:lnTo>
                  <a:pt x="930" y="1630"/>
                </a:lnTo>
                <a:lnTo>
                  <a:pt x="924" y="1636"/>
                </a:lnTo>
                <a:lnTo>
                  <a:pt x="916" y="1644"/>
                </a:lnTo>
                <a:lnTo>
                  <a:pt x="903" y="1657"/>
                </a:lnTo>
                <a:lnTo>
                  <a:pt x="898" y="1662"/>
                </a:lnTo>
                <a:lnTo>
                  <a:pt x="881" y="1679"/>
                </a:lnTo>
                <a:lnTo>
                  <a:pt x="865" y="1695"/>
                </a:lnTo>
                <a:lnTo>
                  <a:pt x="860" y="1698"/>
                </a:lnTo>
                <a:lnTo>
                  <a:pt x="850" y="1705"/>
                </a:lnTo>
                <a:lnTo>
                  <a:pt x="838" y="1713"/>
                </a:lnTo>
                <a:lnTo>
                  <a:pt x="830" y="1718"/>
                </a:lnTo>
                <a:lnTo>
                  <a:pt x="826" y="1714"/>
                </a:lnTo>
                <a:lnTo>
                  <a:pt x="825" y="1713"/>
                </a:lnTo>
                <a:lnTo>
                  <a:pt x="818" y="1710"/>
                </a:lnTo>
                <a:lnTo>
                  <a:pt x="817" y="1708"/>
                </a:lnTo>
                <a:lnTo>
                  <a:pt x="817" y="1706"/>
                </a:lnTo>
                <a:lnTo>
                  <a:pt x="815" y="1705"/>
                </a:lnTo>
                <a:lnTo>
                  <a:pt x="815" y="1703"/>
                </a:lnTo>
                <a:lnTo>
                  <a:pt x="815" y="1700"/>
                </a:lnTo>
                <a:lnTo>
                  <a:pt x="812" y="1697"/>
                </a:lnTo>
                <a:lnTo>
                  <a:pt x="812" y="1694"/>
                </a:lnTo>
                <a:lnTo>
                  <a:pt x="810" y="1692"/>
                </a:lnTo>
                <a:lnTo>
                  <a:pt x="807" y="1689"/>
                </a:lnTo>
                <a:lnTo>
                  <a:pt x="806" y="1687"/>
                </a:lnTo>
                <a:lnTo>
                  <a:pt x="804" y="1687"/>
                </a:lnTo>
                <a:lnTo>
                  <a:pt x="802" y="1687"/>
                </a:lnTo>
                <a:lnTo>
                  <a:pt x="799" y="1687"/>
                </a:lnTo>
                <a:lnTo>
                  <a:pt x="798" y="1686"/>
                </a:lnTo>
                <a:lnTo>
                  <a:pt x="796" y="1687"/>
                </a:lnTo>
                <a:lnTo>
                  <a:pt x="793" y="1687"/>
                </a:lnTo>
                <a:lnTo>
                  <a:pt x="791" y="1689"/>
                </a:lnTo>
                <a:lnTo>
                  <a:pt x="790" y="1689"/>
                </a:lnTo>
                <a:lnTo>
                  <a:pt x="788" y="1689"/>
                </a:lnTo>
                <a:lnTo>
                  <a:pt x="786" y="1689"/>
                </a:lnTo>
                <a:lnTo>
                  <a:pt x="785" y="1689"/>
                </a:lnTo>
                <a:lnTo>
                  <a:pt x="783" y="1689"/>
                </a:lnTo>
                <a:lnTo>
                  <a:pt x="782" y="1689"/>
                </a:lnTo>
                <a:lnTo>
                  <a:pt x="778" y="1687"/>
                </a:lnTo>
                <a:lnTo>
                  <a:pt x="777" y="1687"/>
                </a:lnTo>
                <a:lnTo>
                  <a:pt x="774" y="1686"/>
                </a:lnTo>
                <a:lnTo>
                  <a:pt x="772" y="1684"/>
                </a:lnTo>
                <a:lnTo>
                  <a:pt x="770" y="1682"/>
                </a:lnTo>
                <a:lnTo>
                  <a:pt x="770" y="1681"/>
                </a:lnTo>
                <a:lnTo>
                  <a:pt x="769" y="1679"/>
                </a:lnTo>
                <a:lnTo>
                  <a:pt x="767" y="1678"/>
                </a:lnTo>
                <a:lnTo>
                  <a:pt x="764" y="1671"/>
                </a:lnTo>
                <a:lnTo>
                  <a:pt x="762" y="1671"/>
                </a:lnTo>
                <a:lnTo>
                  <a:pt x="761" y="1670"/>
                </a:lnTo>
                <a:lnTo>
                  <a:pt x="759" y="1670"/>
                </a:lnTo>
                <a:lnTo>
                  <a:pt x="753" y="1668"/>
                </a:lnTo>
                <a:lnTo>
                  <a:pt x="751" y="1668"/>
                </a:lnTo>
                <a:lnTo>
                  <a:pt x="750" y="1668"/>
                </a:lnTo>
                <a:lnTo>
                  <a:pt x="748" y="1668"/>
                </a:lnTo>
                <a:lnTo>
                  <a:pt x="745" y="1670"/>
                </a:lnTo>
                <a:lnTo>
                  <a:pt x="743" y="1670"/>
                </a:lnTo>
                <a:lnTo>
                  <a:pt x="737" y="1671"/>
                </a:lnTo>
                <a:lnTo>
                  <a:pt x="735" y="1671"/>
                </a:lnTo>
                <a:lnTo>
                  <a:pt x="732" y="1673"/>
                </a:lnTo>
                <a:lnTo>
                  <a:pt x="729" y="1674"/>
                </a:lnTo>
                <a:lnTo>
                  <a:pt x="727" y="1673"/>
                </a:lnTo>
                <a:lnTo>
                  <a:pt x="719" y="1665"/>
                </a:lnTo>
                <a:lnTo>
                  <a:pt x="718" y="1662"/>
                </a:lnTo>
                <a:lnTo>
                  <a:pt x="716" y="1660"/>
                </a:lnTo>
                <a:lnTo>
                  <a:pt x="714" y="1657"/>
                </a:lnTo>
                <a:lnTo>
                  <a:pt x="711" y="1655"/>
                </a:lnTo>
                <a:lnTo>
                  <a:pt x="711" y="1652"/>
                </a:lnTo>
                <a:lnTo>
                  <a:pt x="711" y="1649"/>
                </a:lnTo>
                <a:lnTo>
                  <a:pt x="710" y="1647"/>
                </a:lnTo>
                <a:lnTo>
                  <a:pt x="708" y="1649"/>
                </a:lnTo>
                <a:lnTo>
                  <a:pt x="706" y="1651"/>
                </a:lnTo>
                <a:lnTo>
                  <a:pt x="703" y="1651"/>
                </a:lnTo>
                <a:lnTo>
                  <a:pt x="702" y="1651"/>
                </a:lnTo>
                <a:lnTo>
                  <a:pt x="700" y="1649"/>
                </a:lnTo>
                <a:lnTo>
                  <a:pt x="698" y="1647"/>
                </a:lnTo>
                <a:lnTo>
                  <a:pt x="697" y="1647"/>
                </a:lnTo>
                <a:lnTo>
                  <a:pt x="695" y="1647"/>
                </a:lnTo>
                <a:lnTo>
                  <a:pt x="694" y="1646"/>
                </a:lnTo>
                <a:lnTo>
                  <a:pt x="694" y="1643"/>
                </a:lnTo>
                <a:lnTo>
                  <a:pt x="694" y="1641"/>
                </a:lnTo>
                <a:lnTo>
                  <a:pt x="694" y="1639"/>
                </a:lnTo>
                <a:lnTo>
                  <a:pt x="694" y="1638"/>
                </a:lnTo>
                <a:lnTo>
                  <a:pt x="694" y="1636"/>
                </a:lnTo>
                <a:lnTo>
                  <a:pt x="692" y="1636"/>
                </a:lnTo>
                <a:lnTo>
                  <a:pt x="689" y="1636"/>
                </a:lnTo>
                <a:lnTo>
                  <a:pt x="687" y="1638"/>
                </a:lnTo>
                <a:lnTo>
                  <a:pt x="684" y="1636"/>
                </a:lnTo>
                <a:lnTo>
                  <a:pt x="683" y="1635"/>
                </a:lnTo>
                <a:lnTo>
                  <a:pt x="683" y="1633"/>
                </a:lnTo>
                <a:lnTo>
                  <a:pt x="683" y="1631"/>
                </a:lnTo>
                <a:lnTo>
                  <a:pt x="683" y="1630"/>
                </a:lnTo>
                <a:lnTo>
                  <a:pt x="681" y="1628"/>
                </a:lnTo>
                <a:lnTo>
                  <a:pt x="679" y="1628"/>
                </a:lnTo>
                <a:lnTo>
                  <a:pt x="676" y="1630"/>
                </a:lnTo>
                <a:lnTo>
                  <a:pt x="675" y="1628"/>
                </a:lnTo>
                <a:lnTo>
                  <a:pt x="673" y="1627"/>
                </a:lnTo>
                <a:lnTo>
                  <a:pt x="675" y="1625"/>
                </a:lnTo>
                <a:lnTo>
                  <a:pt x="675" y="1622"/>
                </a:lnTo>
                <a:lnTo>
                  <a:pt x="676" y="1620"/>
                </a:lnTo>
                <a:lnTo>
                  <a:pt x="676" y="1619"/>
                </a:lnTo>
                <a:lnTo>
                  <a:pt x="678" y="1619"/>
                </a:lnTo>
                <a:lnTo>
                  <a:pt x="679" y="1620"/>
                </a:lnTo>
                <a:lnTo>
                  <a:pt x="684" y="1620"/>
                </a:lnTo>
                <a:lnTo>
                  <a:pt x="684" y="1619"/>
                </a:lnTo>
                <a:lnTo>
                  <a:pt x="686" y="1617"/>
                </a:lnTo>
                <a:lnTo>
                  <a:pt x="686" y="1615"/>
                </a:lnTo>
                <a:lnTo>
                  <a:pt x="686" y="1614"/>
                </a:lnTo>
                <a:lnTo>
                  <a:pt x="683" y="1612"/>
                </a:lnTo>
                <a:lnTo>
                  <a:pt x="681" y="1612"/>
                </a:lnTo>
                <a:lnTo>
                  <a:pt x="679" y="1612"/>
                </a:lnTo>
                <a:lnTo>
                  <a:pt x="678" y="1612"/>
                </a:lnTo>
                <a:lnTo>
                  <a:pt x="675" y="1614"/>
                </a:lnTo>
                <a:lnTo>
                  <a:pt x="673" y="1615"/>
                </a:lnTo>
                <a:lnTo>
                  <a:pt x="671" y="1615"/>
                </a:lnTo>
                <a:lnTo>
                  <a:pt x="670" y="1614"/>
                </a:lnTo>
                <a:lnTo>
                  <a:pt x="671" y="1612"/>
                </a:lnTo>
                <a:lnTo>
                  <a:pt x="673" y="1609"/>
                </a:lnTo>
                <a:lnTo>
                  <a:pt x="675" y="1607"/>
                </a:lnTo>
                <a:lnTo>
                  <a:pt x="673" y="1606"/>
                </a:lnTo>
                <a:lnTo>
                  <a:pt x="671" y="1606"/>
                </a:lnTo>
                <a:lnTo>
                  <a:pt x="668" y="1606"/>
                </a:lnTo>
                <a:lnTo>
                  <a:pt x="670" y="1603"/>
                </a:lnTo>
                <a:lnTo>
                  <a:pt x="670" y="1599"/>
                </a:lnTo>
                <a:lnTo>
                  <a:pt x="671" y="1598"/>
                </a:lnTo>
                <a:lnTo>
                  <a:pt x="671" y="1596"/>
                </a:lnTo>
                <a:lnTo>
                  <a:pt x="670" y="1595"/>
                </a:lnTo>
                <a:lnTo>
                  <a:pt x="670" y="1591"/>
                </a:lnTo>
                <a:lnTo>
                  <a:pt x="668" y="1590"/>
                </a:lnTo>
                <a:lnTo>
                  <a:pt x="667" y="1590"/>
                </a:lnTo>
                <a:lnTo>
                  <a:pt x="663" y="1590"/>
                </a:lnTo>
                <a:lnTo>
                  <a:pt x="660" y="1588"/>
                </a:lnTo>
                <a:lnTo>
                  <a:pt x="662" y="1585"/>
                </a:lnTo>
                <a:lnTo>
                  <a:pt x="660" y="1582"/>
                </a:lnTo>
                <a:lnTo>
                  <a:pt x="659" y="1582"/>
                </a:lnTo>
                <a:lnTo>
                  <a:pt x="652" y="1582"/>
                </a:lnTo>
                <a:lnTo>
                  <a:pt x="647" y="1580"/>
                </a:lnTo>
                <a:lnTo>
                  <a:pt x="644" y="1579"/>
                </a:lnTo>
                <a:lnTo>
                  <a:pt x="643" y="1579"/>
                </a:lnTo>
                <a:lnTo>
                  <a:pt x="641" y="1571"/>
                </a:lnTo>
                <a:lnTo>
                  <a:pt x="639" y="1569"/>
                </a:lnTo>
                <a:lnTo>
                  <a:pt x="639" y="1567"/>
                </a:lnTo>
                <a:lnTo>
                  <a:pt x="639" y="1564"/>
                </a:lnTo>
                <a:lnTo>
                  <a:pt x="639" y="1563"/>
                </a:lnTo>
                <a:lnTo>
                  <a:pt x="639" y="1559"/>
                </a:lnTo>
                <a:lnTo>
                  <a:pt x="638" y="1558"/>
                </a:lnTo>
                <a:lnTo>
                  <a:pt x="638" y="1556"/>
                </a:lnTo>
                <a:lnTo>
                  <a:pt x="635" y="1555"/>
                </a:lnTo>
                <a:lnTo>
                  <a:pt x="633" y="1553"/>
                </a:lnTo>
                <a:lnTo>
                  <a:pt x="631" y="1551"/>
                </a:lnTo>
                <a:lnTo>
                  <a:pt x="633" y="1542"/>
                </a:lnTo>
                <a:lnTo>
                  <a:pt x="631" y="1535"/>
                </a:lnTo>
                <a:lnTo>
                  <a:pt x="628" y="1535"/>
                </a:lnTo>
                <a:lnTo>
                  <a:pt x="623" y="1535"/>
                </a:lnTo>
                <a:lnTo>
                  <a:pt x="617" y="1539"/>
                </a:lnTo>
                <a:lnTo>
                  <a:pt x="614" y="1540"/>
                </a:lnTo>
                <a:lnTo>
                  <a:pt x="612" y="1540"/>
                </a:lnTo>
                <a:lnTo>
                  <a:pt x="609" y="1540"/>
                </a:lnTo>
                <a:lnTo>
                  <a:pt x="607" y="1539"/>
                </a:lnTo>
                <a:lnTo>
                  <a:pt x="607" y="1537"/>
                </a:lnTo>
                <a:lnTo>
                  <a:pt x="601" y="1518"/>
                </a:lnTo>
                <a:lnTo>
                  <a:pt x="593" y="1515"/>
                </a:lnTo>
                <a:lnTo>
                  <a:pt x="591" y="1505"/>
                </a:lnTo>
                <a:lnTo>
                  <a:pt x="579" y="1496"/>
                </a:lnTo>
                <a:lnTo>
                  <a:pt x="564" y="1496"/>
                </a:lnTo>
                <a:lnTo>
                  <a:pt x="563" y="1494"/>
                </a:lnTo>
                <a:lnTo>
                  <a:pt x="564" y="1492"/>
                </a:lnTo>
                <a:lnTo>
                  <a:pt x="561" y="1491"/>
                </a:lnTo>
                <a:lnTo>
                  <a:pt x="561" y="1489"/>
                </a:lnTo>
                <a:lnTo>
                  <a:pt x="559" y="1486"/>
                </a:lnTo>
                <a:lnTo>
                  <a:pt x="561" y="1484"/>
                </a:lnTo>
                <a:lnTo>
                  <a:pt x="563" y="1484"/>
                </a:lnTo>
                <a:lnTo>
                  <a:pt x="564" y="1484"/>
                </a:lnTo>
                <a:lnTo>
                  <a:pt x="566" y="1483"/>
                </a:lnTo>
                <a:lnTo>
                  <a:pt x="566" y="1481"/>
                </a:lnTo>
                <a:lnTo>
                  <a:pt x="561" y="1478"/>
                </a:lnTo>
                <a:lnTo>
                  <a:pt x="559" y="1478"/>
                </a:lnTo>
                <a:lnTo>
                  <a:pt x="558" y="1478"/>
                </a:lnTo>
                <a:lnTo>
                  <a:pt x="555" y="1478"/>
                </a:lnTo>
                <a:lnTo>
                  <a:pt x="553" y="1478"/>
                </a:lnTo>
                <a:lnTo>
                  <a:pt x="550" y="1476"/>
                </a:lnTo>
                <a:lnTo>
                  <a:pt x="548" y="1475"/>
                </a:lnTo>
                <a:lnTo>
                  <a:pt x="547" y="1473"/>
                </a:lnTo>
                <a:lnTo>
                  <a:pt x="545" y="1473"/>
                </a:lnTo>
                <a:lnTo>
                  <a:pt x="543" y="1472"/>
                </a:lnTo>
                <a:lnTo>
                  <a:pt x="542" y="1470"/>
                </a:lnTo>
                <a:lnTo>
                  <a:pt x="540" y="1467"/>
                </a:lnTo>
                <a:lnTo>
                  <a:pt x="539" y="1464"/>
                </a:lnTo>
                <a:lnTo>
                  <a:pt x="539" y="1462"/>
                </a:lnTo>
                <a:lnTo>
                  <a:pt x="539" y="1460"/>
                </a:lnTo>
                <a:lnTo>
                  <a:pt x="540" y="1459"/>
                </a:lnTo>
                <a:lnTo>
                  <a:pt x="542" y="1459"/>
                </a:lnTo>
                <a:lnTo>
                  <a:pt x="547" y="1456"/>
                </a:lnTo>
                <a:lnTo>
                  <a:pt x="545" y="1454"/>
                </a:lnTo>
                <a:lnTo>
                  <a:pt x="542" y="1452"/>
                </a:lnTo>
                <a:lnTo>
                  <a:pt x="542" y="1451"/>
                </a:lnTo>
                <a:lnTo>
                  <a:pt x="542" y="1448"/>
                </a:lnTo>
                <a:lnTo>
                  <a:pt x="539" y="1446"/>
                </a:lnTo>
                <a:lnTo>
                  <a:pt x="537" y="1446"/>
                </a:lnTo>
                <a:lnTo>
                  <a:pt x="535" y="1446"/>
                </a:lnTo>
                <a:lnTo>
                  <a:pt x="532" y="1443"/>
                </a:lnTo>
                <a:lnTo>
                  <a:pt x="529" y="1440"/>
                </a:lnTo>
                <a:lnTo>
                  <a:pt x="526" y="1440"/>
                </a:lnTo>
                <a:lnTo>
                  <a:pt x="524" y="1440"/>
                </a:lnTo>
                <a:lnTo>
                  <a:pt x="524" y="1438"/>
                </a:lnTo>
                <a:lnTo>
                  <a:pt x="524" y="1435"/>
                </a:lnTo>
                <a:lnTo>
                  <a:pt x="526" y="1432"/>
                </a:lnTo>
                <a:lnTo>
                  <a:pt x="524" y="1430"/>
                </a:lnTo>
                <a:lnTo>
                  <a:pt x="519" y="1432"/>
                </a:lnTo>
                <a:lnTo>
                  <a:pt x="518" y="1432"/>
                </a:lnTo>
                <a:lnTo>
                  <a:pt x="516" y="1428"/>
                </a:lnTo>
                <a:lnTo>
                  <a:pt x="515" y="1427"/>
                </a:lnTo>
                <a:lnTo>
                  <a:pt x="515" y="1424"/>
                </a:lnTo>
                <a:lnTo>
                  <a:pt x="518" y="1422"/>
                </a:lnTo>
                <a:lnTo>
                  <a:pt x="516" y="1419"/>
                </a:lnTo>
                <a:lnTo>
                  <a:pt x="515" y="1419"/>
                </a:lnTo>
                <a:lnTo>
                  <a:pt x="513" y="1417"/>
                </a:lnTo>
                <a:lnTo>
                  <a:pt x="511" y="1417"/>
                </a:lnTo>
                <a:lnTo>
                  <a:pt x="510" y="1416"/>
                </a:lnTo>
                <a:lnTo>
                  <a:pt x="508" y="1414"/>
                </a:lnTo>
                <a:lnTo>
                  <a:pt x="505" y="1412"/>
                </a:lnTo>
                <a:lnTo>
                  <a:pt x="503" y="1409"/>
                </a:lnTo>
                <a:lnTo>
                  <a:pt x="502" y="1408"/>
                </a:lnTo>
                <a:lnTo>
                  <a:pt x="497" y="1408"/>
                </a:lnTo>
                <a:lnTo>
                  <a:pt x="495" y="1408"/>
                </a:lnTo>
                <a:lnTo>
                  <a:pt x="494" y="1406"/>
                </a:lnTo>
                <a:lnTo>
                  <a:pt x="494" y="1404"/>
                </a:lnTo>
                <a:lnTo>
                  <a:pt x="495" y="1401"/>
                </a:lnTo>
                <a:lnTo>
                  <a:pt x="494" y="1400"/>
                </a:lnTo>
                <a:lnTo>
                  <a:pt x="492" y="1398"/>
                </a:lnTo>
                <a:lnTo>
                  <a:pt x="491" y="1396"/>
                </a:lnTo>
                <a:lnTo>
                  <a:pt x="491" y="1395"/>
                </a:lnTo>
                <a:lnTo>
                  <a:pt x="492" y="1393"/>
                </a:lnTo>
                <a:lnTo>
                  <a:pt x="492" y="1390"/>
                </a:lnTo>
                <a:lnTo>
                  <a:pt x="492" y="1388"/>
                </a:lnTo>
                <a:lnTo>
                  <a:pt x="492" y="1387"/>
                </a:lnTo>
                <a:lnTo>
                  <a:pt x="492" y="1385"/>
                </a:lnTo>
                <a:lnTo>
                  <a:pt x="491" y="1382"/>
                </a:lnTo>
                <a:lnTo>
                  <a:pt x="489" y="1382"/>
                </a:lnTo>
                <a:lnTo>
                  <a:pt x="487" y="1380"/>
                </a:lnTo>
                <a:lnTo>
                  <a:pt x="486" y="1382"/>
                </a:lnTo>
                <a:lnTo>
                  <a:pt x="483" y="1380"/>
                </a:lnTo>
                <a:lnTo>
                  <a:pt x="481" y="1379"/>
                </a:lnTo>
                <a:lnTo>
                  <a:pt x="479" y="1379"/>
                </a:lnTo>
                <a:lnTo>
                  <a:pt x="478" y="1377"/>
                </a:lnTo>
                <a:lnTo>
                  <a:pt x="476" y="1377"/>
                </a:lnTo>
                <a:lnTo>
                  <a:pt x="475" y="1376"/>
                </a:lnTo>
                <a:lnTo>
                  <a:pt x="478" y="1372"/>
                </a:lnTo>
                <a:lnTo>
                  <a:pt x="478" y="1371"/>
                </a:lnTo>
                <a:lnTo>
                  <a:pt x="479" y="1369"/>
                </a:lnTo>
                <a:lnTo>
                  <a:pt x="483" y="1368"/>
                </a:lnTo>
                <a:lnTo>
                  <a:pt x="483" y="1364"/>
                </a:lnTo>
                <a:lnTo>
                  <a:pt x="481" y="1364"/>
                </a:lnTo>
                <a:lnTo>
                  <a:pt x="479" y="1364"/>
                </a:lnTo>
                <a:lnTo>
                  <a:pt x="478" y="1366"/>
                </a:lnTo>
                <a:lnTo>
                  <a:pt x="473" y="1371"/>
                </a:lnTo>
                <a:lnTo>
                  <a:pt x="471" y="1371"/>
                </a:lnTo>
                <a:lnTo>
                  <a:pt x="468" y="1372"/>
                </a:lnTo>
                <a:lnTo>
                  <a:pt x="467" y="1372"/>
                </a:lnTo>
                <a:lnTo>
                  <a:pt x="465" y="1369"/>
                </a:lnTo>
                <a:lnTo>
                  <a:pt x="463" y="1368"/>
                </a:lnTo>
                <a:lnTo>
                  <a:pt x="462" y="1364"/>
                </a:lnTo>
                <a:lnTo>
                  <a:pt x="460" y="1363"/>
                </a:lnTo>
                <a:lnTo>
                  <a:pt x="459" y="1363"/>
                </a:lnTo>
                <a:lnTo>
                  <a:pt x="457" y="1361"/>
                </a:lnTo>
                <a:lnTo>
                  <a:pt x="455" y="1363"/>
                </a:lnTo>
                <a:lnTo>
                  <a:pt x="455" y="1364"/>
                </a:lnTo>
                <a:lnTo>
                  <a:pt x="454" y="1366"/>
                </a:lnTo>
                <a:lnTo>
                  <a:pt x="451" y="1368"/>
                </a:lnTo>
                <a:lnTo>
                  <a:pt x="451" y="1364"/>
                </a:lnTo>
                <a:lnTo>
                  <a:pt x="451" y="1363"/>
                </a:lnTo>
                <a:lnTo>
                  <a:pt x="449" y="1361"/>
                </a:lnTo>
                <a:lnTo>
                  <a:pt x="447" y="1358"/>
                </a:lnTo>
                <a:lnTo>
                  <a:pt x="444" y="1358"/>
                </a:lnTo>
                <a:lnTo>
                  <a:pt x="441" y="1358"/>
                </a:lnTo>
                <a:lnTo>
                  <a:pt x="439" y="1356"/>
                </a:lnTo>
                <a:lnTo>
                  <a:pt x="438" y="1355"/>
                </a:lnTo>
                <a:lnTo>
                  <a:pt x="436" y="1356"/>
                </a:lnTo>
                <a:lnTo>
                  <a:pt x="435" y="1358"/>
                </a:lnTo>
                <a:lnTo>
                  <a:pt x="431" y="1363"/>
                </a:lnTo>
                <a:lnTo>
                  <a:pt x="430" y="1364"/>
                </a:lnTo>
                <a:lnTo>
                  <a:pt x="428" y="1364"/>
                </a:lnTo>
                <a:lnTo>
                  <a:pt x="427" y="1363"/>
                </a:lnTo>
                <a:lnTo>
                  <a:pt x="427" y="1360"/>
                </a:lnTo>
                <a:lnTo>
                  <a:pt x="427" y="1358"/>
                </a:lnTo>
                <a:lnTo>
                  <a:pt x="423" y="1355"/>
                </a:lnTo>
                <a:lnTo>
                  <a:pt x="423" y="1353"/>
                </a:lnTo>
                <a:lnTo>
                  <a:pt x="423" y="1352"/>
                </a:lnTo>
                <a:lnTo>
                  <a:pt x="422" y="1350"/>
                </a:lnTo>
                <a:lnTo>
                  <a:pt x="420" y="1350"/>
                </a:lnTo>
                <a:lnTo>
                  <a:pt x="417" y="1350"/>
                </a:lnTo>
                <a:lnTo>
                  <a:pt x="417" y="1349"/>
                </a:lnTo>
                <a:lnTo>
                  <a:pt x="415" y="1347"/>
                </a:lnTo>
                <a:lnTo>
                  <a:pt x="414" y="1345"/>
                </a:lnTo>
                <a:lnTo>
                  <a:pt x="412" y="1345"/>
                </a:lnTo>
                <a:lnTo>
                  <a:pt x="409" y="1345"/>
                </a:lnTo>
                <a:lnTo>
                  <a:pt x="407" y="1345"/>
                </a:lnTo>
                <a:lnTo>
                  <a:pt x="406" y="1344"/>
                </a:lnTo>
                <a:lnTo>
                  <a:pt x="404" y="1344"/>
                </a:lnTo>
                <a:lnTo>
                  <a:pt x="403" y="1342"/>
                </a:lnTo>
                <a:lnTo>
                  <a:pt x="403" y="1341"/>
                </a:lnTo>
                <a:lnTo>
                  <a:pt x="404" y="1337"/>
                </a:lnTo>
                <a:lnTo>
                  <a:pt x="404" y="1336"/>
                </a:lnTo>
                <a:lnTo>
                  <a:pt x="406" y="1334"/>
                </a:lnTo>
                <a:lnTo>
                  <a:pt x="404" y="1333"/>
                </a:lnTo>
                <a:lnTo>
                  <a:pt x="404" y="1329"/>
                </a:lnTo>
                <a:lnTo>
                  <a:pt x="406" y="1328"/>
                </a:lnTo>
                <a:lnTo>
                  <a:pt x="407" y="1326"/>
                </a:lnTo>
                <a:lnTo>
                  <a:pt x="409" y="1321"/>
                </a:lnTo>
                <a:lnTo>
                  <a:pt x="407" y="1320"/>
                </a:lnTo>
                <a:lnTo>
                  <a:pt x="406" y="1317"/>
                </a:lnTo>
                <a:lnTo>
                  <a:pt x="404" y="1317"/>
                </a:lnTo>
                <a:lnTo>
                  <a:pt x="399" y="1317"/>
                </a:lnTo>
                <a:lnTo>
                  <a:pt x="398" y="1318"/>
                </a:lnTo>
                <a:lnTo>
                  <a:pt x="396" y="1320"/>
                </a:lnTo>
                <a:lnTo>
                  <a:pt x="395" y="1320"/>
                </a:lnTo>
                <a:lnTo>
                  <a:pt x="393" y="1318"/>
                </a:lnTo>
                <a:lnTo>
                  <a:pt x="391" y="1317"/>
                </a:lnTo>
                <a:lnTo>
                  <a:pt x="391" y="1315"/>
                </a:lnTo>
                <a:lnTo>
                  <a:pt x="388" y="1313"/>
                </a:lnTo>
                <a:lnTo>
                  <a:pt x="385" y="1313"/>
                </a:lnTo>
                <a:lnTo>
                  <a:pt x="383" y="1313"/>
                </a:lnTo>
                <a:lnTo>
                  <a:pt x="382" y="1313"/>
                </a:lnTo>
                <a:lnTo>
                  <a:pt x="379" y="1315"/>
                </a:lnTo>
                <a:lnTo>
                  <a:pt x="376" y="1310"/>
                </a:lnTo>
                <a:lnTo>
                  <a:pt x="376" y="1309"/>
                </a:lnTo>
                <a:lnTo>
                  <a:pt x="376" y="1307"/>
                </a:lnTo>
                <a:lnTo>
                  <a:pt x="376" y="1305"/>
                </a:lnTo>
                <a:lnTo>
                  <a:pt x="374" y="1304"/>
                </a:lnTo>
                <a:lnTo>
                  <a:pt x="372" y="1302"/>
                </a:lnTo>
                <a:lnTo>
                  <a:pt x="366" y="1302"/>
                </a:lnTo>
                <a:lnTo>
                  <a:pt x="364" y="1302"/>
                </a:lnTo>
                <a:lnTo>
                  <a:pt x="363" y="1302"/>
                </a:lnTo>
                <a:lnTo>
                  <a:pt x="361" y="1301"/>
                </a:lnTo>
                <a:lnTo>
                  <a:pt x="360" y="1301"/>
                </a:lnTo>
                <a:lnTo>
                  <a:pt x="358" y="1301"/>
                </a:lnTo>
                <a:lnTo>
                  <a:pt x="355" y="1299"/>
                </a:lnTo>
                <a:lnTo>
                  <a:pt x="353" y="1297"/>
                </a:lnTo>
                <a:lnTo>
                  <a:pt x="352" y="1294"/>
                </a:lnTo>
                <a:lnTo>
                  <a:pt x="350" y="1293"/>
                </a:lnTo>
                <a:lnTo>
                  <a:pt x="348" y="1291"/>
                </a:lnTo>
                <a:lnTo>
                  <a:pt x="347" y="1293"/>
                </a:lnTo>
                <a:lnTo>
                  <a:pt x="345" y="1293"/>
                </a:lnTo>
                <a:lnTo>
                  <a:pt x="344" y="1293"/>
                </a:lnTo>
                <a:lnTo>
                  <a:pt x="340" y="1291"/>
                </a:lnTo>
                <a:lnTo>
                  <a:pt x="339" y="1289"/>
                </a:lnTo>
                <a:lnTo>
                  <a:pt x="337" y="1288"/>
                </a:lnTo>
                <a:lnTo>
                  <a:pt x="336" y="1286"/>
                </a:lnTo>
                <a:lnTo>
                  <a:pt x="331" y="1285"/>
                </a:lnTo>
                <a:lnTo>
                  <a:pt x="328" y="1285"/>
                </a:lnTo>
                <a:lnTo>
                  <a:pt x="326" y="1286"/>
                </a:lnTo>
                <a:lnTo>
                  <a:pt x="323" y="1291"/>
                </a:lnTo>
                <a:lnTo>
                  <a:pt x="321" y="1293"/>
                </a:lnTo>
                <a:lnTo>
                  <a:pt x="320" y="1293"/>
                </a:lnTo>
                <a:lnTo>
                  <a:pt x="318" y="1291"/>
                </a:lnTo>
                <a:lnTo>
                  <a:pt x="316" y="1289"/>
                </a:lnTo>
                <a:lnTo>
                  <a:pt x="316" y="1288"/>
                </a:lnTo>
                <a:lnTo>
                  <a:pt x="313" y="1286"/>
                </a:lnTo>
                <a:lnTo>
                  <a:pt x="310" y="1286"/>
                </a:lnTo>
                <a:lnTo>
                  <a:pt x="307" y="1288"/>
                </a:lnTo>
                <a:lnTo>
                  <a:pt x="305" y="1288"/>
                </a:lnTo>
                <a:lnTo>
                  <a:pt x="304" y="1288"/>
                </a:lnTo>
                <a:lnTo>
                  <a:pt x="302" y="1288"/>
                </a:lnTo>
                <a:lnTo>
                  <a:pt x="300" y="1286"/>
                </a:lnTo>
                <a:lnTo>
                  <a:pt x="296" y="1285"/>
                </a:lnTo>
                <a:lnTo>
                  <a:pt x="294" y="1285"/>
                </a:lnTo>
                <a:lnTo>
                  <a:pt x="291" y="1285"/>
                </a:lnTo>
                <a:lnTo>
                  <a:pt x="288" y="1285"/>
                </a:lnTo>
                <a:lnTo>
                  <a:pt x="284" y="1285"/>
                </a:lnTo>
                <a:lnTo>
                  <a:pt x="283" y="1283"/>
                </a:lnTo>
                <a:lnTo>
                  <a:pt x="281" y="1283"/>
                </a:lnTo>
                <a:lnTo>
                  <a:pt x="278" y="1283"/>
                </a:lnTo>
                <a:lnTo>
                  <a:pt x="276" y="1283"/>
                </a:lnTo>
                <a:lnTo>
                  <a:pt x="273" y="1283"/>
                </a:lnTo>
                <a:lnTo>
                  <a:pt x="272" y="1283"/>
                </a:lnTo>
                <a:lnTo>
                  <a:pt x="267" y="1283"/>
                </a:lnTo>
                <a:lnTo>
                  <a:pt x="265" y="1285"/>
                </a:lnTo>
                <a:lnTo>
                  <a:pt x="262" y="1281"/>
                </a:lnTo>
                <a:lnTo>
                  <a:pt x="262" y="1280"/>
                </a:lnTo>
                <a:lnTo>
                  <a:pt x="267" y="1275"/>
                </a:lnTo>
                <a:lnTo>
                  <a:pt x="268" y="1273"/>
                </a:lnTo>
                <a:lnTo>
                  <a:pt x="268" y="1270"/>
                </a:lnTo>
                <a:lnTo>
                  <a:pt x="270" y="1269"/>
                </a:lnTo>
                <a:lnTo>
                  <a:pt x="270" y="1264"/>
                </a:lnTo>
                <a:lnTo>
                  <a:pt x="268" y="1261"/>
                </a:lnTo>
                <a:lnTo>
                  <a:pt x="265" y="1259"/>
                </a:lnTo>
                <a:lnTo>
                  <a:pt x="264" y="1257"/>
                </a:lnTo>
                <a:lnTo>
                  <a:pt x="262" y="1257"/>
                </a:lnTo>
                <a:lnTo>
                  <a:pt x="260" y="1261"/>
                </a:lnTo>
                <a:lnTo>
                  <a:pt x="259" y="1262"/>
                </a:lnTo>
                <a:lnTo>
                  <a:pt x="256" y="1262"/>
                </a:lnTo>
                <a:lnTo>
                  <a:pt x="254" y="1261"/>
                </a:lnTo>
                <a:lnTo>
                  <a:pt x="252" y="1256"/>
                </a:lnTo>
                <a:lnTo>
                  <a:pt x="252" y="1254"/>
                </a:lnTo>
                <a:lnTo>
                  <a:pt x="249" y="1254"/>
                </a:lnTo>
                <a:lnTo>
                  <a:pt x="246" y="1251"/>
                </a:lnTo>
                <a:lnTo>
                  <a:pt x="243" y="1249"/>
                </a:lnTo>
                <a:lnTo>
                  <a:pt x="241" y="1249"/>
                </a:lnTo>
                <a:lnTo>
                  <a:pt x="238" y="1249"/>
                </a:lnTo>
                <a:lnTo>
                  <a:pt x="236" y="1251"/>
                </a:lnTo>
                <a:lnTo>
                  <a:pt x="235" y="1251"/>
                </a:lnTo>
                <a:lnTo>
                  <a:pt x="233" y="1251"/>
                </a:lnTo>
                <a:lnTo>
                  <a:pt x="232" y="1249"/>
                </a:lnTo>
                <a:lnTo>
                  <a:pt x="230" y="1248"/>
                </a:lnTo>
                <a:lnTo>
                  <a:pt x="230" y="1245"/>
                </a:lnTo>
                <a:lnTo>
                  <a:pt x="228" y="1243"/>
                </a:lnTo>
                <a:lnTo>
                  <a:pt x="230" y="1241"/>
                </a:lnTo>
                <a:lnTo>
                  <a:pt x="232" y="1237"/>
                </a:lnTo>
                <a:lnTo>
                  <a:pt x="230" y="1235"/>
                </a:lnTo>
                <a:lnTo>
                  <a:pt x="228" y="1235"/>
                </a:lnTo>
                <a:lnTo>
                  <a:pt x="225" y="1235"/>
                </a:lnTo>
                <a:lnTo>
                  <a:pt x="222" y="1237"/>
                </a:lnTo>
                <a:lnTo>
                  <a:pt x="219" y="1237"/>
                </a:lnTo>
                <a:lnTo>
                  <a:pt x="216" y="1237"/>
                </a:lnTo>
                <a:lnTo>
                  <a:pt x="212" y="1233"/>
                </a:lnTo>
                <a:lnTo>
                  <a:pt x="208" y="1232"/>
                </a:lnTo>
                <a:lnTo>
                  <a:pt x="201" y="1233"/>
                </a:lnTo>
                <a:lnTo>
                  <a:pt x="192" y="1233"/>
                </a:lnTo>
                <a:lnTo>
                  <a:pt x="192" y="1232"/>
                </a:lnTo>
                <a:lnTo>
                  <a:pt x="193" y="1230"/>
                </a:lnTo>
                <a:lnTo>
                  <a:pt x="195" y="1229"/>
                </a:lnTo>
                <a:lnTo>
                  <a:pt x="198" y="1227"/>
                </a:lnTo>
                <a:lnTo>
                  <a:pt x="198" y="1225"/>
                </a:lnTo>
                <a:lnTo>
                  <a:pt x="196" y="1224"/>
                </a:lnTo>
                <a:lnTo>
                  <a:pt x="193" y="1222"/>
                </a:lnTo>
                <a:lnTo>
                  <a:pt x="192" y="1222"/>
                </a:lnTo>
                <a:lnTo>
                  <a:pt x="188" y="1222"/>
                </a:lnTo>
                <a:lnTo>
                  <a:pt x="185" y="1224"/>
                </a:lnTo>
                <a:lnTo>
                  <a:pt x="182" y="1224"/>
                </a:lnTo>
                <a:lnTo>
                  <a:pt x="180" y="1222"/>
                </a:lnTo>
                <a:lnTo>
                  <a:pt x="179" y="1221"/>
                </a:lnTo>
                <a:lnTo>
                  <a:pt x="179" y="1217"/>
                </a:lnTo>
                <a:lnTo>
                  <a:pt x="177" y="1213"/>
                </a:lnTo>
                <a:lnTo>
                  <a:pt x="176" y="1211"/>
                </a:lnTo>
                <a:lnTo>
                  <a:pt x="172" y="1209"/>
                </a:lnTo>
                <a:lnTo>
                  <a:pt x="171" y="1206"/>
                </a:lnTo>
                <a:lnTo>
                  <a:pt x="168" y="1206"/>
                </a:lnTo>
                <a:lnTo>
                  <a:pt x="166" y="1205"/>
                </a:lnTo>
                <a:lnTo>
                  <a:pt x="163" y="1203"/>
                </a:lnTo>
                <a:lnTo>
                  <a:pt x="163" y="1200"/>
                </a:lnTo>
                <a:lnTo>
                  <a:pt x="163" y="1197"/>
                </a:lnTo>
                <a:lnTo>
                  <a:pt x="163" y="1194"/>
                </a:lnTo>
                <a:lnTo>
                  <a:pt x="160" y="1190"/>
                </a:lnTo>
                <a:lnTo>
                  <a:pt x="160" y="1189"/>
                </a:lnTo>
                <a:lnTo>
                  <a:pt x="156" y="1187"/>
                </a:lnTo>
                <a:lnTo>
                  <a:pt x="155" y="1187"/>
                </a:lnTo>
                <a:lnTo>
                  <a:pt x="155" y="1186"/>
                </a:lnTo>
                <a:lnTo>
                  <a:pt x="155" y="1182"/>
                </a:lnTo>
                <a:lnTo>
                  <a:pt x="153" y="1181"/>
                </a:lnTo>
                <a:lnTo>
                  <a:pt x="152" y="1178"/>
                </a:lnTo>
                <a:lnTo>
                  <a:pt x="152" y="1176"/>
                </a:lnTo>
                <a:lnTo>
                  <a:pt x="150" y="1174"/>
                </a:lnTo>
                <a:lnTo>
                  <a:pt x="148" y="1173"/>
                </a:lnTo>
                <a:lnTo>
                  <a:pt x="145" y="1173"/>
                </a:lnTo>
                <a:lnTo>
                  <a:pt x="145" y="1170"/>
                </a:lnTo>
                <a:lnTo>
                  <a:pt x="144" y="1168"/>
                </a:lnTo>
                <a:lnTo>
                  <a:pt x="142" y="1166"/>
                </a:lnTo>
                <a:lnTo>
                  <a:pt x="116" y="1157"/>
                </a:lnTo>
                <a:lnTo>
                  <a:pt x="115" y="1155"/>
                </a:lnTo>
                <a:lnTo>
                  <a:pt x="113" y="1150"/>
                </a:lnTo>
                <a:lnTo>
                  <a:pt x="110" y="1141"/>
                </a:lnTo>
                <a:lnTo>
                  <a:pt x="108" y="1134"/>
                </a:lnTo>
                <a:lnTo>
                  <a:pt x="100" y="1128"/>
                </a:lnTo>
                <a:lnTo>
                  <a:pt x="99" y="1126"/>
                </a:lnTo>
                <a:lnTo>
                  <a:pt x="99" y="1117"/>
                </a:lnTo>
                <a:lnTo>
                  <a:pt x="91" y="1114"/>
                </a:lnTo>
                <a:lnTo>
                  <a:pt x="89" y="1112"/>
                </a:lnTo>
                <a:lnTo>
                  <a:pt x="88" y="1114"/>
                </a:lnTo>
                <a:lnTo>
                  <a:pt x="86" y="1114"/>
                </a:lnTo>
                <a:lnTo>
                  <a:pt x="84" y="1114"/>
                </a:lnTo>
                <a:lnTo>
                  <a:pt x="84" y="1112"/>
                </a:lnTo>
                <a:lnTo>
                  <a:pt x="83" y="1109"/>
                </a:lnTo>
                <a:lnTo>
                  <a:pt x="84" y="1106"/>
                </a:lnTo>
                <a:lnTo>
                  <a:pt x="84" y="1104"/>
                </a:lnTo>
                <a:lnTo>
                  <a:pt x="84" y="1102"/>
                </a:lnTo>
                <a:lnTo>
                  <a:pt x="83" y="1101"/>
                </a:lnTo>
                <a:lnTo>
                  <a:pt x="83" y="1098"/>
                </a:lnTo>
                <a:lnTo>
                  <a:pt x="83" y="1096"/>
                </a:lnTo>
                <a:lnTo>
                  <a:pt x="83" y="1094"/>
                </a:lnTo>
                <a:lnTo>
                  <a:pt x="83" y="1093"/>
                </a:lnTo>
                <a:lnTo>
                  <a:pt x="86" y="1093"/>
                </a:lnTo>
                <a:lnTo>
                  <a:pt x="86" y="1091"/>
                </a:lnTo>
                <a:lnTo>
                  <a:pt x="84" y="1090"/>
                </a:lnTo>
                <a:lnTo>
                  <a:pt x="83" y="1088"/>
                </a:lnTo>
                <a:lnTo>
                  <a:pt x="81" y="1086"/>
                </a:lnTo>
                <a:lnTo>
                  <a:pt x="80" y="1085"/>
                </a:lnTo>
                <a:lnTo>
                  <a:pt x="78" y="1082"/>
                </a:lnTo>
                <a:lnTo>
                  <a:pt x="76" y="1082"/>
                </a:lnTo>
                <a:lnTo>
                  <a:pt x="72" y="1080"/>
                </a:lnTo>
                <a:lnTo>
                  <a:pt x="67" y="1080"/>
                </a:lnTo>
                <a:lnTo>
                  <a:pt x="64" y="1078"/>
                </a:lnTo>
                <a:lnTo>
                  <a:pt x="62" y="1077"/>
                </a:lnTo>
                <a:lnTo>
                  <a:pt x="60" y="1075"/>
                </a:lnTo>
                <a:lnTo>
                  <a:pt x="62" y="1074"/>
                </a:lnTo>
                <a:lnTo>
                  <a:pt x="60" y="1070"/>
                </a:lnTo>
                <a:lnTo>
                  <a:pt x="59" y="1069"/>
                </a:lnTo>
                <a:lnTo>
                  <a:pt x="57" y="1067"/>
                </a:lnTo>
                <a:lnTo>
                  <a:pt x="57" y="1066"/>
                </a:lnTo>
                <a:lnTo>
                  <a:pt x="56" y="1064"/>
                </a:lnTo>
                <a:lnTo>
                  <a:pt x="53" y="1062"/>
                </a:lnTo>
                <a:lnTo>
                  <a:pt x="53" y="1061"/>
                </a:lnTo>
                <a:lnTo>
                  <a:pt x="54" y="1058"/>
                </a:lnTo>
                <a:lnTo>
                  <a:pt x="56" y="1056"/>
                </a:lnTo>
                <a:lnTo>
                  <a:pt x="57" y="1056"/>
                </a:lnTo>
                <a:lnTo>
                  <a:pt x="59" y="1054"/>
                </a:lnTo>
                <a:lnTo>
                  <a:pt x="59" y="1051"/>
                </a:lnTo>
                <a:lnTo>
                  <a:pt x="57" y="1051"/>
                </a:lnTo>
                <a:lnTo>
                  <a:pt x="56" y="1051"/>
                </a:lnTo>
                <a:lnTo>
                  <a:pt x="54" y="1050"/>
                </a:lnTo>
                <a:lnTo>
                  <a:pt x="51" y="1050"/>
                </a:lnTo>
                <a:lnTo>
                  <a:pt x="49" y="1048"/>
                </a:lnTo>
                <a:lnTo>
                  <a:pt x="48" y="1046"/>
                </a:lnTo>
                <a:lnTo>
                  <a:pt x="46" y="1046"/>
                </a:lnTo>
                <a:lnTo>
                  <a:pt x="45" y="1045"/>
                </a:lnTo>
                <a:lnTo>
                  <a:pt x="41" y="1045"/>
                </a:lnTo>
                <a:lnTo>
                  <a:pt x="40" y="1043"/>
                </a:lnTo>
                <a:lnTo>
                  <a:pt x="38" y="1043"/>
                </a:lnTo>
                <a:lnTo>
                  <a:pt x="37" y="1042"/>
                </a:lnTo>
                <a:lnTo>
                  <a:pt x="33" y="1040"/>
                </a:lnTo>
                <a:lnTo>
                  <a:pt x="32" y="1037"/>
                </a:lnTo>
                <a:lnTo>
                  <a:pt x="30" y="1035"/>
                </a:lnTo>
                <a:lnTo>
                  <a:pt x="27" y="1032"/>
                </a:lnTo>
                <a:lnTo>
                  <a:pt x="25" y="1031"/>
                </a:lnTo>
                <a:lnTo>
                  <a:pt x="24" y="1031"/>
                </a:lnTo>
                <a:lnTo>
                  <a:pt x="21" y="1027"/>
                </a:lnTo>
                <a:lnTo>
                  <a:pt x="21" y="1026"/>
                </a:lnTo>
                <a:lnTo>
                  <a:pt x="19" y="1024"/>
                </a:lnTo>
                <a:lnTo>
                  <a:pt x="19" y="1019"/>
                </a:lnTo>
                <a:lnTo>
                  <a:pt x="19" y="1018"/>
                </a:lnTo>
                <a:lnTo>
                  <a:pt x="14" y="1019"/>
                </a:lnTo>
                <a:lnTo>
                  <a:pt x="13" y="1018"/>
                </a:lnTo>
                <a:lnTo>
                  <a:pt x="9" y="1013"/>
                </a:lnTo>
                <a:lnTo>
                  <a:pt x="9" y="1011"/>
                </a:lnTo>
                <a:lnTo>
                  <a:pt x="9" y="1010"/>
                </a:lnTo>
                <a:lnTo>
                  <a:pt x="6" y="1003"/>
                </a:lnTo>
                <a:lnTo>
                  <a:pt x="6" y="1000"/>
                </a:lnTo>
                <a:lnTo>
                  <a:pt x="3" y="994"/>
                </a:lnTo>
                <a:lnTo>
                  <a:pt x="1" y="989"/>
                </a:lnTo>
                <a:lnTo>
                  <a:pt x="1" y="986"/>
                </a:lnTo>
                <a:lnTo>
                  <a:pt x="0" y="984"/>
                </a:lnTo>
                <a:lnTo>
                  <a:pt x="11" y="986"/>
                </a:lnTo>
                <a:lnTo>
                  <a:pt x="21" y="989"/>
                </a:lnTo>
                <a:lnTo>
                  <a:pt x="22" y="989"/>
                </a:lnTo>
                <a:lnTo>
                  <a:pt x="24" y="989"/>
                </a:lnTo>
                <a:lnTo>
                  <a:pt x="25" y="989"/>
                </a:lnTo>
                <a:lnTo>
                  <a:pt x="29" y="989"/>
                </a:lnTo>
                <a:lnTo>
                  <a:pt x="35" y="986"/>
                </a:lnTo>
                <a:lnTo>
                  <a:pt x="49" y="978"/>
                </a:lnTo>
                <a:lnTo>
                  <a:pt x="51" y="976"/>
                </a:lnTo>
                <a:lnTo>
                  <a:pt x="53" y="975"/>
                </a:lnTo>
                <a:lnTo>
                  <a:pt x="54" y="973"/>
                </a:lnTo>
                <a:lnTo>
                  <a:pt x="56" y="971"/>
                </a:lnTo>
                <a:lnTo>
                  <a:pt x="57" y="970"/>
                </a:lnTo>
                <a:lnTo>
                  <a:pt x="59" y="968"/>
                </a:lnTo>
                <a:lnTo>
                  <a:pt x="60" y="968"/>
                </a:lnTo>
                <a:lnTo>
                  <a:pt x="62" y="967"/>
                </a:lnTo>
                <a:lnTo>
                  <a:pt x="64" y="965"/>
                </a:lnTo>
                <a:lnTo>
                  <a:pt x="65" y="963"/>
                </a:lnTo>
                <a:lnTo>
                  <a:pt x="80" y="951"/>
                </a:lnTo>
                <a:lnTo>
                  <a:pt x="81" y="949"/>
                </a:lnTo>
                <a:lnTo>
                  <a:pt x="83" y="947"/>
                </a:lnTo>
                <a:lnTo>
                  <a:pt x="86" y="946"/>
                </a:lnTo>
                <a:lnTo>
                  <a:pt x="88" y="946"/>
                </a:lnTo>
                <a:lnTo>
                  <a:pt x="89" y="944"/>
                </a:lnTo>
                <a:lnTo>
                  <a:pt x="91" y="943"/>
                </a:lnTo>
                <a:lnTo>
                  <a:pt x="92" y="941"/>
                </a:lnTo>
                <a:lnTo>
                  <a:pt x="96" y="938"/>
                </a:lnTo>
                <a:lnTo>
                  <a:pt x="104" y="931"/>
                </a:lnTo>
                <a:lnTo>
                  <a:pt x="112" y="928"/>
                </a:lnTo>
                <a:lnTo>
                  <a:pt x="113" y="925"/>
                </a:lnTo>
                <a:lnTo>
                  <a:pt x="115" y="927"/>
                </a:lnTo>
                <a:lnTo>
                  <a:pt x="116" y="927"/>
                </a:lnTo>
                <a:lnTo>
                  <a:pt x="120" y="927"/>
                </a:lnTo>
                <a:lnTo>
                  <a:pt x="121" y="927"/>
                </a:lnTo>
                <a:lnTo>
                  <a:pt x="124" y="925"/>
                </a:lnTo>
                <a:lnTo>
                  <a:pt x="126" y="925"/>
                </a:lnTo>
                <a:lnTo>
                  <a:pt x="129" y="925"/>
                </a:lnTo>
                <a:lnTo>
                  <a:pt x="132" y="925"/>
                </a:lnTo>
                <a:lnTo>
                  <a:pt x="134" y="925"/>
                </a:lnTo>
                <a:lnTo>
                  <a:pt x="136" y="925"/>
                </a:lnTo>
                <a:lnTo>
                  <a:pt x="136" y="927"/>
                </a:lnTo>
                <a:lnTo>
                  <a:pt x="137" y="928"/>
                </a:lnTo>
                <a:lnTo>
                  <a:pt x="148" y="936"/>
                </a:lnTo>
                <a:lnTo>
                  <a:pt x="150" y="938"/>
                </a:lnTo>
                <a:lnTo>
                  <a:pt x="152" y="939"/>
                </a:lnTo>
                <a:lnTo>
                  <a:pt x="153" y="939"/>
                </a:lnTo>
                <a:lnTo>
                  <a:pt x="155" y="941"/>
                </a:lnTo>
                <a:lnTo>
                  <a:pt x="158" y="944"/>
                </a:lnTo>
                <a:lnTo>
                  <a:pt x="161" y="946"/>
                </a:lnTo>
                <a:lnTo>
                  <a:pt x="163" y="947"/>
                </a:lnTo>
                <a:lnTo>
                  <a:pt x="166" y="949"/>
                </a:lnTo>
                <a:lnTo>
                  <a:pt x="168" y="951"/>
                </a:lnTo>
                <a:lnTo>
                  <a:pt x="169" y="951"/>
                </a:lnTo>
                <a:lnTo>
                  <a:pt x="172" y="951"/>
                </a:lnTo>
                <a:lnTo>
                  <a:pt x="176" y="952"/>
                </a:lnTo>
                <a:lnTo>
                  <a:pt x="177" y="955"/>
                </a:lnTo>
                <a:lnTo>
                  <a:pt x="177" y="959"/>
                </a:lnTo>
                <a:lnTo>
                  <a:pt x="177" y="962"/>
                </a:lnTo>
                <a:lnTo>
                  <a:pt x="179" y="965"/>
                </a:lnTo>
                <a:lnTo>
                  <a:pt x="180" y="967"/>
                </a:lnTo>
                <a:lnTo>
                  <a:pt x="182" y="967"/>
                </a:lnTo>
                <a:lnTo>
                  <a:pt x="187" y="970"/>
                </a:lnTo>
                <a:lnTo>
                  <a:pt x="190" y="971"/>
                </a:lnTo>
                <a:lnTo>
                  <a:pt x="193" y="973"/>
                </a:lnTo>
                <a:lnTo>
                  <a:pt x="198" y="975"/>
                </a:lnTo>
                <a:lnTo>
                  <a:pt x="200" y="976"/>
                </a:lnTo>
                <a:lnTo>
                  <a:pt x="203" y="976"/>
                </a:lnTo>
                <a:lnTo>
                  <a:pt x="206" y="976"/>
                </a:lnTo>
                <a:lnTo>
                  <a:pt x="211" y="976"/>
                </a:lnTo>
                <a:lnTo>
                  <a:pt x="214" y="979"/>
                </a:lnTo>
                <a:lnTo>
                  <a:pt x="217" y="981"/>
                </a:lnTo>
                <a:lnTo>
                  <a:pt x="219" y="983"/>
                </a:lnTo>
                <a:lnTo>
                  <a:pt x="222" y="986"/>
                </a:lnTo>
                <a:lnTo>
                  <a:pt x="227" y="989"/>
                </a:lnTo>
                <a:lnTo>
                  <a:pt x="230" y="991"/>
                </a:lnTo>
                <a:lnTo>
                  <a:pt x="232" y="987"/>
                </a:lnTo>
                <a:lnTo>
                  <a:pt x="235" y="987"/>
                </a:lnTo>
                <a:lnTo>
                  <a:pt x="236" y="987"/>
                </a:lnTo>
                <a:lnTo>
                  <a:pt x="238" y="987"/>
                </a:lnTo>
                <a:lnTo>
                  <a:pt x="241" y="991"/>
                </a:lnTo>
                <a:lnTo>
                  <a:pt x="244" y="992"/>
                </a:lnTo>
                <a:lnTo>
                  <a:pt x="248" y="991"/>
                </a:lnTo>
                <a:lnTo>
                  <a:pt x="252" y="989"/>
                </a:lnTo>
                <a:lnTo>
                  <a:pt x="256" y="989"/>
                </a:lnTo>
                <a:lnTo>
                  <a:pt x="262" y="992"/>
                </a:lnTo>
                <a:lnTo>
                  <a:pt x="264" y="992"/>
                </a:lnTo>
                <a:lnTo>
                  <a:pt x="267" y="992"/>
                </a:lnTo>
                <a:lnTo>
                  <a:pt x="270" y="994"/>
                </a:lnTo>
                <a:lnTo>
                  <a:pt x="273" y="994"/>
                </a:lnTo>
                <a:lnTo>
                  <a:pt x="273" y="989"/>
                </a:lnTo>
                <a:lnTo>
                  <a:pt x="275" y="987"/>
                </a:lnTo>
                <a:lnTo>
                  <a:pt x="276" y="986"/>
                </a:lnTo>
                <a:lnTo>
                  <a:pt x="281" y="986"/>
                </a:lnTo>
                <a:lnTo>
                  <a:pt x="283" y="986"/>
                </a:lnTo>
                <a:lnTo>
                  <a:pt x="288" y="983"/>
                </a:lnTo>
                <a:lnTo>
                  <a:pt x="289" y="983"/>
                </a:lnTo>
                <a:lnTo>
                  <a:pt x="291" y="984"/>
                </a:lnTo>
                <a:lnTo>
                  <a:pt x="292" y="986"/>
                </a:lnTo>
                <a:lnTo>
                  <a:pt x="296" y="987"/>
                </a:lnTo>
                <a:lnTo>
                  <a:pt x="297" y="989"/>
                </a:lnTo>
                <a:lnTo>
                  <a:pt x="300" y="991"/>
                </a:lnTo>
                <a:lnTo>
                  <a:pt x="302" y="991"/>
                </a:lnTo>
                <a:lnTo>
                  <a:pt x="302" y="989"/>
                </a:lnTo>
                <a:lnTo>
                  <a:pt x="305" y="987"/>
                </a:lnTo>
                <a:lnTo>
                  <a:pt x="308" y="987"/>
                </a:lnTo>
                <a:lnTo>
                  <a:pt x="312" y="989"/>
                </a:lnTo>
                <a:lnTo>
                  <a:pt x="316" y="992"/>
                </a:lnTo>
                <a:lnTo>
                  <a:pt x="320" y="994"/>
                </a:lnTo>
                <a:lnTo>
                  <a:pt x="321" y="995"/>
                </a:lnTo>
                <a:lnTo>
                  <a:pt x="326" y="994"/>
                </a:lnTo>
                <a:lnTo>
                  <a:pt x="329" y="992"/>
                </a:lnTo>
                <a:lnTo>
                  <a:pt x="332" y="991"/>
                </a:lnTo>
                <a:lnTo>
                  <a:pt x="337" y="986"/>
                </a:lnTo>
                <a:lnTo>
                  <a:pt x="340" y="983"/>
                </a:lnTo>
                <a:lnTo>
                  <a:pt x="342" y="983"/>
                </a:lnTo>
                <a:lnTo>
                  <a:pt x="345" y="983"/>
                </a:lnTo>
                <a:lnTo>
                  <a:pt x="348" y="983"/>
                </a:lnTo>
                <a:lnTo>
                  <a:pt x="350" y="979"/>
                </a:lnTo>
                <a:lnTo>
                  <a:pt x="350" y="976"/>
                </a:lnTo>
                <a:lnTo>
                  <a:pt x="352" y="976"/>
                </a:lnTo>
                <a:lnTo>
                  <a:pt x="353" y="975"/>
                </a:lnTo>
                <a:lnTo>
                  <a:pt x="353" y="971"/>
                </a:lnTo>
                <a:lnTo>
                  <a:pt x="356" y="971"/>
                </a:lnTo>
                <a:lnTo>
                  <a:pt x="361" y="965"/>
                </a:lnTo>
                <a:lnTo>
                  <a:pt x="369" y="959"/>
                </a:lnTo>
                <a:lnTo>
                  <a:pt x="376" y="952"/>
                </a:lnTo>
                <a:lnTo>
                  <a:pt x="376" y="947"/>
                </a:lnTo>
                <a:lnTo>
                  <a:pt x="374" y="939"/>
                </a:lnTo>
                <a:lnTo>
                  <a:pt x="374" y="938"/>
                </a:lnTo>
                <a:lnTo>
                  <a:pt x="374" y="931"/>
                </a:lnTo>
                <a:lnTo>
                  <a:pt x="377" y="925"/>
                </a:lnTo>
                <a:lnTo>
                  <a:pt x="377" y="917"/>
                </a:lnTo>
                <a:lnTo>
                  <a:pt x="380" y="911"/>
                </a:lnTo>
                <a:lnTo>
                  <a:pt x="379" y="903"/>
                </a:lnTo>
                <a:lnTo>
                  <a:pt x="380" y="893"/>
                </a:lnTo>
                <a:lnTo>
                  <a:pt x="380" y="887"/>
                </a:lnTo>
                <a:lnTo>
                  <a:pt x="380" y="884"/>
                </a:lnTo>
                <a:lnTo>
                  <a:pt x="383" y="871"/>
                </a:lnTo>
                <a:lnTo>
                  <a:pt x="387" y="863"/>
                </a:lnTo>
                <a:lnTo>
                  <a:pt x="388" y="852"/>
                </a:lnTo>
                <a:lnTo>
                  <a:pt x="390" y="844"/>
                </a:lnTo>
                <a:lnTo>
                  <a:pt x="393" y="840"/>
                </a:lnTo>
                <a:lnTo>
                  <a:pt x="393" y="836"/>
                </a:lnTo>
                <a:lnTo>
                  <a:pt x="393" y="829"/>
                </a:lnTo>
                <a:lnTo>
                  <a:pt x="395" y="823"/>
                </a:lnTo>
                <a:lnTo>
                  <a:pt x="398" y="816"/>
                </a:lnTo>
                <a:lnTo>
                  <a:pt x="403" y="813"/>
                </a:lnTo>
                <a:lnTo>
                  <a:pt x="409" y="810"/>
                </a:lnTo>
                <a:lnTo>
                  <a:pt x="415" y="805"/>
                </a:lnTo>
                <a:lnTo>
                  <a:pt x="412" y="805"/>
                </a:lnTo>
                <a:lnTo>
                  <a:pt x="411" y="805"/>
                </a:lnTo>
                <a:lnTo>
                  <a:pt x="404" y="805"/>
                </a:lnTo>
                <a:lnTo>
                  <a:pt x="403" y="805"/>
                </a:lnTo>
                <a:lnTo>
                  <a:pt x="399" y="807"/>
                </a:lnTo>
                <a:lnTo>
                  <a:pt x="398" y="805"/>
                </a:lnTo>
                <a:lnTo>
                  <a:pt x="395" y="804"/>
                </a:lnTo>
                <a:lnTo>
                  <a:pt x="393" y="802"/>
                </a:lnTo>
                <a:lnTo>
                  <a:pt x="395" y="799"/>
                </a:lnTo>
                <a:lnTo>
                  <a:pt x="395" y="797"/>
                </a:lnTo>
                <a:lnTo>
                  <a:pt x="395" y="794"/>
                </a:lnTo>
                <a:lnTo>
                  <a:pt x="393" y="792"/>
                </a:lnTo>
                <a:lnTo>
                  <a:pt x="393" y="791"/>
                </a:lnTo>
                <a:lnTo>
                  <a:pt x="390" y="789"/>
                </a:lnTo>
                <a:lnTo>
                  <a:pt x="387" y="789"/>
                </a:lnTo>
                <a:lnTo>
                  <a:pt x="385" y="789"/>
                </a:lnTo>
                <a:lnTo>
                  <a:pt x="383" y="788"/>
                </a:lnTo>
                <a:lnTo>
                  <a:pt x="380" y="784"/>
                </a:lnTo>
                <a:lnTo>
                  <a:pt x="380" y="781"/>
                </a:lnTo>
                <a:lnTo>
                  <a:pt x="379" y="780"/>
                </a:lnTo>
                <a:lnTo>
                  <a:pt x="379" y="775"/>
                </a:lnTo>
                <a:lnTo>
                  <a:pt x="379" y="773"/>
                </a:lnTo>
                <a:lnTo>
                  <a:pt x="380" y="772"/>
                </a:lnTo>
                <a:lnTo>
                  <a:pt x="379" y="768"/>
                </a:lnTo>
                <a:lnTo>
                  <a:pt x="377" y="767"/>
                </a:lnTo>
                <a:lnTo>
                  <a:pt x="377" y="765"/>
                </a:lnTo>
                <a:lnTo>
                  <a:pt x="379" y="762"/>
                </a:lnTo>
                <a:lnTo>
                  <a:pt x="379" y="760"/>
                </a:lnTo>
                <a:lnTo>
                  <a:pt x="379" y="757"/>
                </a:lnTo>
                <a:lnTo>
                  <a:pt x="377" y="752"/>
                </a:lnTo>
                <a:lnTo>
                  <a:pt x="377" y="751"/>
                </a:lnTo>
                <a:lnTo>
                  <a:pt x="376" y="748"/>
                </a:lnTo>
                <a:lnTo>
                  <a:pt x="376" y="746"/>
                </a:lnTo>
                <a:lnTo>
                  <a:pt x="377" y="744"/>
                </a:lnTo>
                <a:lnTo>
                  <a:pt x="380" y="743"/>
                </a:lnTo>
                <a:lnTo>
                  <a:pt x="383" y="743"/>
                </a:lnTo>
                <a:lnTo>
                  <a:pt x="383" y="741"/>
                </a:lnTo>
                <a:lnTo>
                  <a:pt x="383" y="740"/>
                </a:lnTo>
                <a:lnTo>
                  <a:pt x="383" y="738"/>
                </a:lnTo>
                <a:lnTo>
                  <a:pt x="382" y="735"/>
                </a:lnTo>
                <a:lnTo>
                  <a:pt x="380" y="733"/>
                </a:lnTo>
                <a:lnTo>
                  <a:pt x="380" y="732"/>
                </a:lnTo>
                <a:lnTo>
                  <a:pt x="379" y="730"/>
                </a:lnTo>
                <a:lnTo>
                  <a:pt x="377" y="729"/>
                </a:lnTo>
                <a:lnTo>
                  <a:pt x="376" y="725"/>
                </a:lnTo>
                <a:lnTo>
                  <a:pt x="374" y="724"/>
                </a:lnTo>
                <a:lnTo>
                  <a:pt x="369" y="717"/>
                </a:lnTo>
                <a:lnTo>
                  <a:pt x="363" y="708"/>
                </a:lnTo>
                <a:lnTo>
                  <a:pt x="360" y="706"/>
                </a:lnTo>
                <a:lnTo>
                  <a:pt x="358" y="705"/>
                </a:lnTo>
                <a:lnTo>
                  <a:pt x="358" y="703"/>
                </a:lnTo>
                <a:lnTo>
                  <a:pt x="358" y="701"/>
                </a:lnTo>
                <a:lnTo>
                  <a:pt x="360" y="700"/>
                </a:lnTo>
                <a:lnTo>
                  <a:pt x="360" y="698"/>
                </a:lnTo>
                <a:lnTo>
                  <a:pt x="358" y="697"/>
                </a:lnTo>
                <a:lnTo>
                  <a:pt x="356" y="695"/>
                </a:lnTo>
                <a:lnTo>
                  <a:pt x="350" y="689"/>
                </a:lnTo>
                <a:lnTo>
                  <a:pt x="348" y="687"/>
                </a:lnTo>
                <a:lnTo>
                  <a:pt x="347" y="687"/>
                </a:lnTo>
                <a:lnTo>
                  <a:pt x="339" y="679"/>
                </a:lnTo>
                <a:lnTo>
                  <a:pt x="337" y="677"/>
                </a:lnTo>
                <a:lnTo>
                  <a:pt x="336" y="676"/>
                </a:lnTo>
                <a:lnTo>
                  <a:pt x="336" y="674"/>
                </a:lnTo>
                <a:lnTo>
                  <a:pt x="334" y="673"/>
                </a:lnTo>
                <a:lnTo>
                  <a:pt x="332" y="668"/>
                </a:lnTo>
                <a:lnTo>
                  <a:pt x="331" y="666"/>
                </a:lnTo>
                <a:lnTo>
                  <a:pt x="329" y="665"/>
                </a:lnTo>
                <a:lnTo>
                  <a:pt x="328" y="668"/>
                </a:lnTo>
                <a:lnTo>
                  <a:pt x="323" y="669"/>
                </a:lnTo>
                <a:lnTo>
                  <a:pt x="323" y="668"/>
                </a:lnTo>
                <a:lnTo>
                  <a:pt x="320" y="666"/>
                </a:lnTo>
                <a:lnTo>
                  <a:pt x="316" y="663"/>
                </a:lnTo>
                <a:lnTo>
                  <a:pt x="316" y="661"/>
                </a:lnTo>
                <a:lnTo>
                  <a:pt x="312" y="655"/>
                </a:lnTo>
                <a:lnTo>
                  <a:pt x="310" y="652"/>
                </a:lnTo>
                <a:lnTo>
                  <a:pt x="308" y="650"/>
                </a:lnTo>
                <a:lnTo>
                  <a:pt x="308" y="647"/>
                </a:lnTo>
                <a:lnTo>
                  <a:pt x="310" y="644"/>
                </a:lnTo>
                <a:lnTo>
                  <a:pt x="310" y="642"/>
                </a:lnTo>
                <a:lnTo>
                  <a:pt x="308" y="641"/>
                </a:lnTo>
                <a:lnTo>
                  <a:pt x="307" y="639"/>
                </a:lnTo>
                <a:lnTo>
                  <a:pt x="294" y="636"/>
                </a:lnTo>
                <a:lnTo>
                  <a:pt x="292" y="634"/>
                </a:lnTo>
                <a:lnTo>
                  <a:pt x="291" y="634"/>
                </a:lnTo>
                <a:lnTo>
                  <a:pt x="289" y="634"/>
                </a:lnTo>
                <a:lnTo>
                  <a:pt x="286" y="633"/>
                </a:lnTo>
                <a:lnTo>
                  <a:pt x="280" y="633"/>
                </a:lnTo>
                <a:lnTo>
                  <a:pt x="278" y="633"/>
                </a:lnTo>
                <a:lnTo>
                  <a:pt x="276" y="631"/>
                </a:lnTo>
                <a:lnTo>
                  <a:pt x="273" y="626"/>
                </a:lnTo>
                <a:lnTo>
                  <a:pt x="270" y="623"/>
                </a:lnTo>
                <a:lnTo>
                  <a:pt x="270" y="621"/>
                </a:lnTo>
                <a:lnTo>
                  <a:pt x="270" y="617"/>
                </a:lnTo>
                <a:lnTo>
                  <a:pt x="273" y="610"/>
                </a:lnTo>
                <a:lnTo>
                  <a:pt x="276" y="599"/>
                </a:lnTo>
                <a:lnTo>
                  <a:pt x="278" y="596"/>
                </a:lnTo>
                <a:lnTo>
                  <a:pt x="278" y="594"/>
                </a:lnTo>
                <a:lnTo>
                  <a:pt x="280" y="593"/>
                </a:lnTo>
                <a:lnTo>
                  <a:pt x="283" y="589"/>
                </a:lnTo>
                <a:lnTo>
                  <a:pt x="283" y="586"/>
                </a:lnTo>
                <a:lnTo>
                  <a:pt x="283" y="585"/>
                </a:lnTo>
                <a:lnTo>
                  <a:pt x="284" y="583"/>
                </a:lnTo>
                <a:lnTo>
                  <a:pt x="286" y="581"/>
                </a:lnTo>
                <a:lnTo>
                  <a:pt x="286" y="580"/>
                </a:lnTo>
                <a:lnTo>
                  <a:pt x="288" y="577"/>
                </a:lnTo>
                <a:lnTo>
                  <a:pt x="289" y="574"/>
                </a:lnTo>
                <a:lnTo>
                  <a:pt x="288" y="572"/>
                </a:lnTo>
                <a:lnTo>
                  <a:pt x="288" y="569"/>
                </a:lnTo>
                <a:lnTo>
                  <a:pt x="288" y="567"/>
                </a:lnTo>
                <a:lnTo>
                  <a:pt x="284" y="566"/>
                </a:lnTo>
                <a:lnTo>
                  <a:pt x="280" y="562"/>
                </a:lnTo>
                <a:lnTo>
                  <a:pt x="273" y="556"/>
                </a:lnTo>
                <a:lnTo>
                  <a:pt x="268" y="554"/>
                </a:lnTo>
                <a:lnTo>
                  <a:pt x="265" y="551"/>
                </a:lnTo>
                <a:lnTo>
                  <a:pt x="251" y="540"/>
                </a:lnTo>
                <a:lnTo>
                  <a:pt x="246" y="537"/>
                </a:lnTo>
                <a:lnTo>
                  <a:pt x="240" y="543"/>
                </a:lnTo>
                <a:lnTo>
                  <a:pt x="232" y="550"/>
                </a:lnTo>
                <a:lnTo>
                  <a:pt x="224" y="556"/>
                </a:lnTo>
                <a:lnTo>
                  <a:pt x="224" y="554"/>
                </a:lnTo>
                <a:lnTo>
                  <a:pt x="222" y="553"/>
                </a:lnTo>
                <a:lnTo>
                  <a:pt x="220" y="551"/>
                </a:lnTo>
                <a:lnTo>
                  <a:pt x="220" y="550"/>
                </a:lnTo>
                <a:lnTo>
                  <a:pt x="222" y="548"/>
                </a:lnTo>
                <a:lnTo>
                  <a:pt x="224" y="546"/>
                </a:lnTo>
                <a:lnTo>
                  <a:pt x="225" y="546"/>
                </a:lnTo>
                <a:lnTo>
                  <a:pt x="225" y="545"/>
                </a:lnTo>
                <a:lnTo>
                  <a:pt x="227" y="540"/>
                </a:lnTo>
                <a:lnTo>
                  <a:pt x="227" y="537"/>
                </a:lnTo>
                <a:lnTo>
                  <a:pt x="228" y="532"/>
                </a:lnTo>
                <a:lnTo>
                  <a:pt x="228" y="530"/>
                </a:lnTo>
                <a:lnTo>
                  <a:pt x="230" y="529"/>
                </a:lnTo>
                <a:lnTo>
                  <a:pt x="230" y="527"/>
                </a:lnTo>
                <a:lnTo>
                  <a:pt x="228" y="526"/>
                </a:lnTo>
                <a:lnTo>
                  <a:pt x="228" y="522"/>
                </a:lnTo>
                <a:lnTo>
                  <a:pt x="227" y="521"/>
                </a:lnTo>
                <a:lnTo>
                  <a:pt x="227" y="519"/>
                </a:lnTo>
                <a:lnTo>
                  <a:pt x="225" y="516"/>
                </a:lnTo>
                <a:lnTo>
                  <a:pt x="225" y="513"/>
                </a:lnTo>
                <a:lnTo>
                  <a:pt x="227" y="511"/>
                </a:lnTo>
                <a:lnTo>
                  <a:pt x="230" y="510"/>
                </a:lnTo>
                <a:lnTo>
                  <a:pt x="232" y="508"/>
                </a:lnTo>
                <a:lnTo>
                  <a:pt x="232" y="505"/>
                </a:lnTo>
                <a:lnTo>
                  <a:pt x="233" y="503"/>
                </a:lnTo>
                <a:lnTo>
                  <a:pt x="233" y="502"/>
                </a:lnTo>
                <a:lnTo>
                  <a:pt x="235" y="500"/>
                </a:lnTo>
                <a:lnTo>
                  <a:pt x="236" y="498"/>
                </a:lnTo>
                <a:lnTo>
                  <a:pt x="238" y="500"/>
                </a:lnTo>
                <a:lnTo>
                  <a:pt x="240" y="498"/>
                </a:lnTo>
                <a:lnTo>
                  <a:pt x="240" y="497"/>
                </a:lnTo>
                <a:lnTo>
                  <a:pt x="240" y="494"/>
                </a:lnTo>
                <a:lnTo>
                  <a:pt x="240" y="492"/>
                </a:lnTo>
                <a:lnTo>
                  <a:pt x="240" y="489"/>
                </a:lnTo>
                <a:lnTo>
                  <a:pt x="240" y="487"/>
                </a:lnTo>
                <a:lnTo>
                  <a:pt x="241" y="484"/>
                </a:lnTo>
                <a:lnTo>
                  <a:pt x="243" y="482"/>
                </a:lnTo>
                <a:lnTo>
                  <a:pt x="240" y="481"/>
                </a:lnTo>
                <a:lnTo>
                  <a:pt x="236" y="479"/>
                </a:lnTo>
                <a:lnTo>
                  <a:pt x="233" y="478"/>
                </a:lnTo>
                <a:lnTo>
                  <a:pt x="232" y="476"/>
                </a:lnTo>
                <a:lnTo>
                  <a:pt x="230" y="471"/>
                </a:lnTo>
                <a:lnTo>
                  <a:pt x="228" y="470"/>
                </a:lnTo>
                <a:lnTo>
                  <a:pt x="225" y="470"/>
                </a:lnTo>
                <a:lnTo>
                  <a:pt x="224" y="468"/>
                </a:lnTo>
                <a:lnTo>
                  <a:pt x="220" y="466"/>
                </a:lnTo>
                <a:lnTo>
                  <a:pt x="219" y="465"/>
                </a:lnTo>
                <a:lnTo>
                  <a:pt x="217" y="465"/>
                </a:lnTo>
                <a:lnTo>
                  <a:pt x="217" y="462"/>
                </a:lnTo>
                <a:lnTo>
                  <a:pt x="217" y="460"/>
                </a:lnTo>
                <a:lnTo>
                  <a:pt x="220" y="460"/>
                </a:lnTo>
                <a:lnTo>
                  <a:pt x="248" y="457"/>
                </a:lnTo>
                <a:lnTo>
                  <a:pt x="252" y="457"/>
                </a:lnTo>
                <a:lnTo>
                  <a:pt x="254" y="457"/>
                </a:lnTo>
                <a:lnTo>
                  <a:pt x="257" y="455"/>
                </a:lnTo>
                <a:lnTo>
                  <a:pt x="259" y="454"/>
                </a:lnTo>
                <a:lnTo>
                  <a:pt x="268" y="452"/>
                </a:lnTo>
                <a:lnTo>
                  <a:pt x="273" y="450"/>
                </a:lnTo>
                <a:lnTo>
                  <a:pt x="288" y="449"/>
                </a:lnTo>
                <a:lnTo>
                  <a:pt x="291" y="449"/>
                </a:lnTo>
                <a:lnTo>
                  <a:pt x="308" y="447"/>
                </a:lnTo>
                <a:lnTo>
                  <a:pt x="312" y="447"/>
                </a:lnTo>
                <a:lnTo>
                  <a:pt x="318" y="444"/>
                </a:lnTo>
                <a:lnTo>
                  <a:pt x="328" y="446"/>
                </a:lnTo>
                <a:lnTo>
                  <a:pt x="340" y="444"/>
                </a:lnTo>
                <a:lnTo>
                  <a:pt x="368" y="442"/>
                </a:lnTo>
                <a:lnTo>
                  <a:pt x="368" y="439"/>
                </a:lnTo>
                <a:lnTo>
                  <a:pt x="366" y="439"/>
                </a:lnTo>
                <a:lnTo>
                  <a:pt x="369" y="430"/>
                </a:lnTo>
                <a:lnTo>
                  <a:pt x="369" y="426"/>
                </a:lnTo>
                <a:lnTo>
                  <a:pt x="368" y="426"/>
                </a:lnTo>
                <a:lnTo>
                  <a:pt x="364" y="428"/>
                </a:lnTo>
                <a:lnTo>
                  <a:pt x="364" y="425"/>
                </a:lnTo>
                <a:lnTo>
                  <a:pt x="366" y="422"/>
                </a:lnTo>
                <a:lnTo>
                  <a:pt x="366" y="420"/>
                </a:lnTo>
                <a:lnTo>
                  <a:pt x="366" y="419"/>
                </a:lnTo>
                <a:lnTo>
                  <a:pt x="366" y="417"/>
                </a:lnTo>
                <a:lnTo>
                  <a:pt x="368" y="415"/>
                </a:lnTo>
                <a:lnTo>
                  <a:pt x="369" y="415"/>
                </a:lnTo>
                <a:lnTo>
                  <a:pt x="371" y="415"/>
                </a:lnTo>
                <a:lnTo>
                  <a:pt x="372" y="415"/>
                </a:lnTo>
                <a:lnTo>
                  <a:pt x="374" y="415"/>
                </a:lnTo>
                <a:lnTo>
                  <a:pt x="376" y="414"/>
                </a:lnTo>
                <a:lnTo>
                  <a:pt x="377" y="412"/>
                </a:lnTo>
                <a:lnTo>
                  <a:pt x="379" y="411"/>
                </a:lnTo>
                <a:lnTo>
                  <a:pt x="380" y="412"/>
                </a:lnTo>
                <a:lnTo>
                  <a:pt x="382" y="411"/>
                </a:lnTo>
                <a:lnTo>
                  <a:pt x="382" y="407"/>
                </a:lnTo>
                <a:lnTo>
                  <a:pt x="382" y="406"/>
                </a:lnTo>
                <a:lnTo>
                  <a:pt x="383" y="404"/>
                </a:lnTo>
                <a:lnTo>
                  <a:pt x="387" y="401"/>
                </a:lnTo>
                <a:lnTo>
                  <a:pt x="387" y="399"/>
                </a:lnTo>
                <a:lnTo>
                  <a:pt x="388" y="398"/>
                </a:lnTo>
                <a:lnTo>
                  <a:pt x="388" y="396"/>
                </a:lnTo>
                <a:lnTo>
                  <a:pt x="388" y="395"/>
                </a:lnTo>
                <a:lnTo>
                  <a:pt x="387" y="396"/>
                </a:lnTo>
                <a:lnTo>
                  <a:pt x="385" y="395"/>
                </a:lnTo>
                <a:lnTo>
                  <a:pt x="383" y="393"/>
                </a:lnTo>
                <a:lnTo>
                  <a:pt x="380" y="391"/>
                </a:lnTo>
                <a:lnTo>
                  <a:pt x="383" y="390"/>
                </a:lnTo>
                <a:lnTo>
                  <a:pt x="382" y="387"/>
                </a:lnTo>
                <a:lnTo>
                  <a:pt x="380" y="388"/>
                </a:lnTo>
                <a:lnTo>
                  <a:pt x="379" y="387"/>
                </a:lnTo>
                <a:lnTo>
                  <a:pt x="379" y="385"/>
                </a:lnTo>
                <a:lnTo>
                  <a:pt x="380" y="382"/>
                </a:lnTo>
                <a:lnTo>
                  <a:pt x="379" y="380"/>
                </a:lnTo>
                <a:lnTo>
                  <a:pt x="377" y="379"/>
                </a:lnTo>
                <a:lnTo>
                  <a:pt x="380" y="379"/>
                </a:lnTo>
                <a:lnTo>
                  <a:pt x="382" y="377"/>
                </a:lnTo>
                <a:lnTo>
                  <a:pt x="382" y="375"/>
                </a:lnTo>
                <a:lnTo>
                  <a:pt x="380" y="372"/>
                </a:lnTo>
                <a:lnTo>
                  <a:pt x="382" y="371"/>
                </a:lnTo>
                <a:lnTo>
                  <a:pt x="380" y="369"/>
                </a:lnTo>
                <a:lnTo>
                  <a:pt x="382" y="367"/>
                </a:lnTo>
                <a:lnTo>
                  <a:pt x="383" y="366"/>
                </a:lnTo>
                <a:lnTo>
                  <a:pt x="383" y="364"/>
                </a:lnTo>
                <a:lnTo>
                  <a:pt x="388" y="364"/>
                </a:lnTo>
                <a:lnTo>
                  <a:pt x="399" y="363"/>
                </a:lnTo>
                <a:lnTo>
                  <a:pt x="404" y="363"/>
                </a:lnTo>
                <a:lnTo>
                  <a:pt x="415" y="361"/>
                </a:lnTo>
                <a:lnTo>
                  <a:pt x="438" y="367"/>
                </a:lnTo>
                <a:lnTo>
                  <a:pt x="441" y="367"/>
                </a:lnTo>
                <a:lnTo>
                  <a:pt x="475" y="377"/>
                </a:lnTo>
                <a:lnTo>
                  <a:pt x="491" y="375"/>
                </a:lnTo>
                <a:lnTo>
                  <a:pt x="500" y="375"/>
                </a:lnTo>
                <a:lnTo>
                  <a:pt x="502" y="374"/>
                </a:lnTo>
                <a:lnTo>
                  <a:pt x="503" y="372"/>
                </a:lnTo>
                <a:lnTo>
                  <a:pt x="505" y="372"/>
                </a:lnTo>
                <a:lnTo>
                  <a:pt x="505" y="371"/>
                </a:lnTo>
                <a:lnTo>
                  <a:pt x="505" y="369"/>
                </a:lnTo>
                <a:lnTo>
                  <a:pt x="502" y="367"/>
                </a:lnTo>
                <a:lnTo>
                  <a:pt x="500" y="367"/>
                </a:lnTo>
                <a:lnTo>
                  <a:pt x="499" y="366"/>
                </a:lnTo>
                <a:lnTo>
                  <a:pt x="497" y="364"/>
                </a:lnTo>
                <a:lnTo>
                  <a:pt x="499" y="361"/>
                </a:lnTo>
                <a:lnTo>
                  <a:pt x="499" y="358"/>
                </a:lnTo>
                <a:lnTo>
                  <a:pt x="500" y="355"/>
                </a:lnTo>
                <a:lnTo>
                  <a:pt x="499" y="355"/>
                </a:lnTo>
                <a:lnTo>
                  <a:pt x="499" y="351"/>
                </a:lnTo>
                <a:lnTo>
                  <a:pt x="497" y="348"/>
                </a:lnTo>
                <a:lnTo>
                  <a:pt x="499" y="348"/>
                </a:lnTo>
                <a:lnTo>
                  <a:pt x="499" y="347"/>
                </a:lnTo>
                <a:lnTo>
                  <a:pt x="499" y="343"/>
                </a:lnTo>
                <a:lnTo>
                  <a:pt x="499" y="342"/>
                </a:lnTo>
                <a:lnTo>
                  <a:pt x="500" y="339"/>
                </a:lnTo>
                <a:lnTo>
                  <a:pt x="500" y="335"/>
                </a:lnTo>
                <a:lnTo>
                  <a:pt x="502" y="334"/>
                </a:lnTo>
                <a:lnTo>
                  <a:pt x="503" y="334"/>
                </a:lnTo>
                <a:lnTo>
                  <a:pt x="505" y="332"/>
                </a:lnTo>
                <a:lnTo>
                  <a:pt x="505" y="329"/>
                </a:lnTo>
                <a:lnTo>
                  <a:pt x="505" y="327"/>
                </a:lnTo>
                <a:lnTo>
                  <a:pt x="503" y="321"/>
                </a:lnTo>
                <a:lnTo>
                  <a:pt x="503" y="319"/>
                </a:lnTo>
                <a:lnTo>
                  <a:pt x="505" y="316"/>
                </a:lnTo>
                <a:lnTo>
                  <a:pt x="505" y="313"/>
                </a:lnTo>
                <a:lnTo>
                  <a:pt x="507" y="313"/>
                </a:lnTo>
                <a:lnTo>
                  <a:pt x="510" y="313"/>
                </a:lnTo>
                <a:lnTo>
                  <a:pt x="511" y="313"/>
                </a:lnTo>
                <a:lnTo>
                  <a:pt x="508" y="305"/>
                </a:lnTo>
                <a:lnTo>
                  <a:pt x="508" y="302"/>
                </a:lnTo>
                <a:lnTo>
                  <a:pt x="507" y="299"/>
                </a:lnTo>
                <a:lnTo>
                  <a:pt x="508" y="292"/>
                </a:lnTo>
                <a:lnTo>
                  <a:pt x="508" y="284"/>
                </a:lnTo>
                <a:lnTo>
                  <a:pt x="513" y="283"/>
                </a:lnTo>
                <a:lnTo>
                  <a:pt x="511" y="268"/>
                </a:lnTo>
                <a:lnTo>
                  <a:pt x="515" y="257"/>
                </a:lnTo>
                <a:lnTo>
                  <a:pt x="508" y="241"/>
                </a:lnTo>
                <a:lnTo>
                  <a:pt x="503" y="232"/>
                </a:lnTo>
                <a:lnTo>
                  <a:pt x="507" y="227"/>
                </a:lnTo>
                <a:lnTo>
                  <a:pt x="508" y="220"/>
                </a:lnTo>
                <a:lnTo>
                  <a:pt x="511" y="219"/>
                </a:lnTo>
                <a:lnTo>
                  <a:pt x="516" y="216"/>
                </a:lnTo>
                <a:lnTo>
                  <a:pt x="515" y="212"/>
                </a:lnTo>
                <a:lnTo>
                  <a:pt x="515" y="209"/>
                </a:lnTo>
                <a:lnTo>
                  <a:pt x="518" y="204"/>
                </a:lnTo>
                <a:lnTo>
                  <a:pt x="519" y="201"/>
                </a:lnTo>
                <a:lnTo>
                  <a:pt x="519" y="196"/>
                </a:lnTo>
                <a:lnTo>
                  <a:pt x="519" y="193"/>
                </a:lnTo>
                <a:lnTo>
                  <a:pt x="519" y="190"/>
                </a:lnTo>
                <a:lnTo>
                  <a:pt x="519" y="187"/>
                </a:lnTo>
                <a:lnTo>
                  <a:pt x="519" y="185"/>
                </a:lnTo>
                <a:lnTo>
                  <a:pt x="519" y="176"/>
                </a:lnTo>
                <a:lnTo>
                  <a:pt x="519" y="171"/>
                </a:lnTo>
                <a:lnTo>
                  <a:pt x="519" y="166"/>
                </a:lnTo>
                <a:lnTo>
                  <a:pt x="515" y="161"/>
                </a:lnTo>
                <a:lnTo>
                  <a:pt x="515" y="160"/>
                </a:lnTo>
                <a:lnTo>
                  <a:pt x="515" y="155"/>
                </a:lnTo>
                <a:lnTo>
                  <a:pt x="516" y="152"/>
                </a:lnTo>
                <a:lnTo>
                  <a:pt x="516" y="147"/>
                </a:lnTo>
                <a:lnTo>
                  <a:pt x="523" y="148"/>
                </a:lnTo>
                <a:lnTo>
                  <a:pt x="529" y="150"/>
                </a:lnTo>
                <a:lnTo>
                  <a:pt x="537" y="152"/>
                </a:lnTo>
                <a:lnTo>
                  <a:pt x="537" y="144"/>
                </a:lnTo>
                <a:lnTo>
                  <a:pt x="540" y="140"/>
                </a:lnTo>
                <a:lnTo>
                  <a:pt x="539" y="136"/>
                </a:lnTo>
                <a:lnTo>
                  <a:pt x="540" y="134"/>
                </a:lnTo>
                <a:lnTo>
                  <a:pt x="535" y="132"/>
                </a:lnTo>
                <a:lnTo>
                  <a:pt x="507" y="131"/>
                </a:lnTo>
                <a:lnTo>
                  <a:pt x="508" y="128"/>
                </a:lnTo>
                <a:lnTo>
                  <a:pt x="599" y="59"/>
                </a:lnTo>
                <a:lnTo>
                  <a:pt x="606" y="54"/>
                </a:lnTo>
                <a:lnTo>
                  <a:pt x="607" y="53"/>
                </a:lnTo>
                <a:lnTo>
                  <a:pt x="609" y="51"/>
                </a:lnTo>
                <a:lnTo>
                  <a:pt x="611" y="51"/>
                </a:lnTo>
                <a:lnTo>
                  <a:pt x="615" y="51"/>
                </a:lnTo>
                <a:lnTo>
                  <a:pt x="619" y="51"/>
                </a:lnTo>
                <a:lnTo>
                  <a:pt x="619" y="40"/>
                </a:lnTo>
                <a:lnTo>
                  <a:pt x="612" y="29"/>
                </a:lnTo>
                <a:lnTo>
                  <a:pt x="609" y="25"/>
                </a:lnTo>
                <a:lnTo>
                  <a:pt x="611" y="24"/>
                </a:lnTo>
                <a:lnTo>
                  <a:pt x="625" y="24"/>
                </a:lnTo>
                <a:lnTo>
                  <a:pt x="625" y="17"/>
                </a:lnTo>
                <a:lnTo>
                  <a:pt x="635" y="0"/>
                </a:lnTo>
                <a:lnTo>
                  <a:pt x="644" y="3"/>
                </a:lnTo>
                <a:close/>
              </a:path>
            </a:pathLst>
          </a:custGeom>
          <a:solidFill>
            <a:schemeClr val="accent1">
              <a:lumMod val="20000"/>
              <a:lumOff val="80000"/>
            </a:schemeClr>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69" name="Freeform 59">
            <a:extLst>
              <a:ext uri="{FF2B5EF4-FFF2-40B4-BE49-F238E27FC236}">
                <a16:creationId xmlns:a16="http://schemas.microsoft.com/office/drawing/2014/main" id="{26E1BDF7-8B5B-2DAB-882C-6AE4BB093C30}"/>
              </a:ext>
            </a:extLst>
          </p:cNvPr>
          <p:cNvSpPr>
            <a:spLocks/>
          </p:cNvSpPr>
          <p:nvPr/>
        </p:nvSpPr>
        <p:spPr bwMode="auto">
          <a:xfrm>
            <a:off x="603250" y="2074863"/>
            <a:ext cx="3330575" cy="2903538"/>
          </a:xfrm>
          <a:custGeom>
            <a:avLst/>
            <a:gdLst>
              <a:gd name="T0" fmla="*/ 1487 w 2098"/>
              <a:gd name="T1" fmla="*/ 116 h 1829"/>
              <a:gd name="T2" fmla="*/ 1522 w 2098"/>
              <a:gd name="T3" fmla="*/ 163 h 1829"/>
              <a:gd name="T4" fmla="*/ 1526 w 2098"/>
              <a:gd name="T5" fmla="*/ 198 h 1829"/>
              <a:gd name="T6" fmla="*/ 1559 w 2098"/>
              <a:gd name="T7" fmla="*/ 246 h 1829"/>
              <a:gd name="T8" fmla="*/ 1570 w 2098"/>
              <a:gd name="T9" fmla="*/ 311 h 1829"/>
              <a:gd name="T10" fmla="*/ 1562 w 2098"/>
              <a:gd name="T11" fmla="*/ 374 h 1829"/>
              <a:gd name="T12" fmla="*/ 1522 w 2098"/>
              <a:gd name="T13" fmla="*/ 452 h 1829"/>
              <a:gd name="T14" fmla="*/ 1497 w 2098"/>
              <a:gd name="T15" fmla="*/ 511 h 1829"/>
              <a:gd name="T16" fmla="*/ 1463 w 2098"/>
              <a:gd name="T17" fmla="*/ 581 h 1829"/>
              <a:gd name="T18" fmla="*/ 1451 w 2098"/>
              <a:gd name="T19" fmla="*/ 773 h 1829"/>
              <a:gd name="T20" fmla="*/ 1465 w 2098"/>
              <a:gd name="T21" fmla="*/ 879 h 1829"/>
              <a:gd name="T22" fmla="*/ 1529 w 2098"/>
              <a:gd name="T23" fmla="*/ 880 h 1829"/>
              <a:gd name="T24" fmla="*/ 1598 w 2098"/>
              <a:gd name="T25" fmla="*/ 885 h 1829"/>
              <a:gd name="T26" fmla="*/ 1679 w 2098"/>
              <a:gd name="T27" fmla="*/ 887 h 1829"/>
              <a:gd name="T28" fmla="*/ 1761 w 2098"/>
              <a:gd name="T29" fmla="*/ 883 h 1829"/>
              <a:gd name="T30" fmla="*/ 1844 w 2098"/>
              <a:gd name="T31" fmla="*/ 888 h 1829"/>
              <a:gd name="T32" fmla="*/ 1913 w 2098"/>
              <a:gd name="T33" fmla="*/ 998 h 1829"/>
              <a:gd name="T34" fmla="*/ 1962 w 2098"/>
              <a:gd name="T35" fmla="*/ 1133 h 1829"/>
              <a:gd name="T36" fmla="*/ 1985 w 2098"/>
              <a:gd name="T37" fmla="*/ 1227 h 1829"/>
              <a:gd name="T38" fmla="*/ 2025 w 2098"/>
              <a:gd name="T39" fmla="*/ 1310 h 1829"/>
              <a:gd name="T40" fmla="*/ 2089 w 2098"/>
              <a:gd name="T41" fmla="*/ 1361 h 1829"/>
              <a:gd name="T42" fmla="*/ 1967 w 2098"/>
              <a:gd name="T43" fmla="*/ 1596 h 1829"/>
              <a:gd name="T44" fmla="*/ 1783 w 2098"/>
              <a:gd name="T45" fmla="*/ 1775 h 1829"/>
              <a:gd name="T46" fmla="*/ 1799 w 2098"/>
              <a:gd name="T47" fmla="*/ 1698 h 1829"/>
              <a:gd name="T48" fmla="*/ 1738 w 2098"/>
              <a:gd name="T49" fmla="*/ 1663 h 1829"/>
              <a:gd name="T50" fmla="*/ 1703 w 2098"/>
              <a:gd name="T51" fmla="*/ 1740 h 1829"/>
              <a:gd name="T52" fmla="*/ 1615 w 2098"/>
              <a:gd name="T53" fmla="*/ 1781 h 1829"/>
              <a:gd name="T54" fmla="*/ 1550 w 2098"/>
              <a:gd name="T55" fmla="*/ 1711 h 1829"/>
              <a:gd name="T56" fmla="*/ 1388 w 2098"/>
              <a:gd name="T57" fmla="*/ 1735 h 1829"/>
              <a:gd name="T58" fmla="*/ 1332 w 2098"/>
              <a:gd name="T59" fmla="*/ 1711 h 1829"/>
              <a:gd name="T60" fmla="*/ 1281 w 2098"/>
              <a:gd name="T61" fmla="*/ 1665 h 1829"/>
              <a:gd name="T62" fmla="*/ 1225 w 2098"/>
              <a:gd name="T63" fmla="*/ 1604 h 1829"/>
              <a:gd name="T64" fmla="*/ 1171 w 2098"/>
              <a:gd name="T65" fmla="*/ 1559 h 1829"/>
              <a:gd name="T66" fmla="*/ 1091 w 2098"/>
              <a:gd name="T67" fmla="*/ 1532 h 1829"/>
              <a:gd name="T68" fmla="*/ 1019 w 2098"/>
              <a:gd name="T69" fmla="*/ 1535 h 1829"/>
              <a:gd name="T70" fmla="*/ 924 w 2098"/>
              <a:gd name="T71" fmla="*/ 1542 h 1829"/>
              <a:gd name="T72" fmla="*/ 846 w 2098"/>
              <a:gd name="T73" fmla="*/ 1548 h 1829"/>
              <a:gd name="T74" fmla="*/ 681 w 2098"/>
              <a:gd name="T75" fmla="*/ 1521 h 1829"/>
              <a:gd name="T76" fmla="*/ 598 w 2098"/>
              <a:gd name="T77" fmla="*/ 1465 h 1829"/>
              <a:gd name="T78" fmla="*/ 555 w 2098"/>
              <a:gd name="T79" fmla="*/ 1417 h 1829"/>
              <a:gd name="T80" fmla="*/ 478 w 2098"/>
              <a:gd name="T81" fmla="*/ 1366 h 1829"/>
              <a:gd name="T82" fmla="*/ 430 w 2098"/>
              <a:gd name="T83" fmla="*/ 1246 h 1829"/>
              <a:gd name="T84" fmla="*/ 390 w 2098"/>
              <a:gd name="T85" fmla="*/ 1098 h 1829"/>
              <a:gd name="T86" fmla="*/ 322 w 2098"/>
              <a:gd name="T87" fmla="*/ 1034 h 1829"/>
              <a:gd name="T88" fmla="*/ 298 w 2098"/>
              <a:gd name="T89" fmla="*/ 949 h 1829"/>
              <a:gd name="T90" fmla="*/ 227 w 2098"/>
              <a:gd name="T91" fmla="*/ 872 h 1829"/>
              <a:gd name="T92" fmla="*/ 117 w 2098"/>
              <a:gd name="T93" fmla="*/ 725 h 1829"/>
              <a:gd name="T94" fmla="*/ 43 w 2098"/>
              <a:gd name="T95" fmla="*/ 629 h 1829"/>
              <a:gd name="T96" fmla="*/ 2 w 2098"/>
              <a:gd name="T97" fmla="*/ 532 h 1829"/>
              <a:gd name="T98" fmla="*/ 72 w 2098"/>
              <a:gd name="T99" fmla="*/ 503 h 1829"/>
              <a:gd name="T100" fmla="*/ 168 w 2098"/>
              <a:gd name="T101" fmla="*/ 503 h 1829"/>
              <a:gd name="T102" fmla="*/ 278 w 2098"/>
              <a:gd name="T103" fmla="*/ 508 h 1829"/>
              <a:gd name="T104" fmla="*/ 382 w 2098"/>
              <a:gd name="T105" fmla="*/ 589 h 1829"/>
              <a:gd name="T106" fmla="*/ 456 w 2098"/>
              <a:gd name="T107" fmla="*/ 564 h 1829"/>
              <a:gd name="T108" fmla="*/ 499 w 2098"/>
              <a:gd name="T109" fmla="*/ 535 h 1829"/>
              <a:gd name="T110" fmla="*/ 563 w 2098"/>
              <a:gd name="T111" fmla="*/ 556 h 1829"/>
              <a:gd name="T112" fmla="*/ 648 w 2098"/>
              <a:gd name="T113" fmla="*/ 572 h 1829"/>
              <a:gd name="T114" fmla="*/ 718 w 2098"/>
              <a:gd name="T115" fmla="*/ 617 h 1829"/>
              <a:gd name="T116" fmla="*/ 803 w 2098"/>
              <a:gd name="T117" fmla="*/ 599 h 1829"/>
              <a:gd name="T118" fmla="*/ 865 w 2098"/>
              <a:gd name="T119" fmla="*/ 581 h 1829"/>
              <a:gd name="T120" fmla="*/ 979 w 2098"/>
              <a:gd name="T121" fmla="*/ 527 h 1829"/>
              <a:gd name="T122" fmla="*/ 1251 w 2098"/>
              <a:gd name="T123" fmla="*/ 239 h 1829"/>
              <a:gd name="T124" fmla="*/ 1465 w 2098"/>
              <a:gd name="T125" fmla="*/ 24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98" h="1829">
                <a:moveTo>
                  <a:pt x="1476" y="76"/>
                </a:moveTo>
                <a:lnTo>
                  <a:pt x="1478" y="76"/>
                </a:lnTo>
                <a:lnTo>
                  <a:pt x="1481" y="76"/>
                </a:lnTo>
                <a:lnTo>
                  <a:pt x="1482" y="76"/>
                </a:lnTo>
                <a:lnTo>
                  <a:pt x="1486" y="76"/>
                </a:lnTo>
                <a:lnTo>
                  <a:pt x="1486" y="78"/>
                </a:lnTo>
                <a:lnTo>
                  <a:pt x="1484" y="81"/>
                </a:lnTo>
                <a:lnTo>
                  <a:pt x="1482" y="83"/>
                </a:lnTo>
                <a:lnTo>
                  <a:pt x="1481" y="84"/>
                </a:lnTo>
                <a:lnTo>
                  <a:pt x="1478" y="86"/>
                </a:lnTo>
                <a:lnTo>
                  <a:pt x="1476" y="88"/>
                </a:lnTo>
                <a:lnTo>
                  <a:pt x="1474" y="91"/>
                </a:lnTo>
                <a:lnTo>
                  <a:pt x="1476" y="92"/>
                </a:lnTo>
                <a:lnTo>
                  <a:pt x="1478" y="97"/>
                </a:lnTo>
                <a:lnTo>
                  <a:pt x="1478" y="99"/>
                </a:lnTo>
                <a:lnTo>
                  <a:pt x="1478" y="102"/>
                </a:lnTo>
                <a:lnTo>
                  <a:pt x="1478" y="104"/>
                </a:lnTo>
                <a:lnTo>
                  <a:pt x="1478" y="105"/>
                </a:lnTo>
                <a:lnTo>
                  <a:pt x="1478" y="108"/>
                </a:lnTo>
                <a:lnTo>
                  <a:pt x="1476" y="112"/>
                </a:lnTo>
                <a:lnTo>
                  <a:pt x="1474" y="113"/>
                </a:lnTo>
                <a:lnTo>
                  <a:pt x="1473" y="113"/>
                </a:lnTo>
                <a:lnTo>
                  <a:pt x="1471" y="115"/>
                </a:lnTo>
                <a:lnTo>
                  <a:pt x="1468" y="116"/>
                </a:lnTo>
                <a:lnTo>
                  <a:pt x="1466" y="116"/>
                </a:lnTo>
                <a:lnTo>
                  <a:pt x="1468" y="120"/>
                </a:lnTo>
                <a:lnTo>
                  <a:pt x="1470" y="120"/>
                </a:lnTo>
                <a:lnTo>
                  <a:pt x="1473" y="121"/>
                </a:lnTo>
                <a:lnTo>
                  <a:pt x="1474" y="123"/>
                </a:lnTo>
                <a:lnTo>
                  <a:pt x="1476" y="123"/>
                </a:lnTo>
                <a:lnTo>
                  <a:pt x="1478" y="121"/>
                </a:lnTo>
                <a:lnTo>
                  <a:pt x="1479" y="120"/>
                </a:lnTo>
                <a:lnTo>
                  <a:pt x="1484" y="116"/>
                </a:lnTo>
                <a:lnTo>
                  <a:pt x="1487" y="116"/>
                </a:lnTo>
                <a:lnTo>
                  <a:pt x="1489" y="120"/>
                </a:lnTo>
                <a:lnTo>
                  <a:pt x="1490" y="120"/>
                </a:lnTo>
                <a:lnTo>
                  <a:pt x="1492" y="121"/>
                </a:lnTo>
                <a:lnTo>
                  <a:pt x="1494" y="123"/>
                </a:lnTo>
                <a:lnTo>
                  <a:pt x="1495" y="124"/>
                </a:lnTo>
                <a:lnTo>
                  <a:pt x="1495" y="126"/>
                </a:lnTo>
                <a:lnTo>
                  <a:pt x="1497" y="128"/>
                </a:lnTo>
                <a:lnTo>
                  <a:pt x="1498" y="129"/>
                </a:lnTo>
                <a:lnTo>
                  <a:pt x="1498" y="132"/>
                </a:lnTo>
                <a:lnTo>
                  <a:pt x="1497" y="134"/>
                </a:lnTo>
                <a:lnTo>
                  <a:pt x="1497" y="136"/>
                </a:lnTo>
                <a:lnTo>
                  <a:pt x="1498" y="139"/>
                </a:lnTo>
                <a:lnTo>
                  <a:pt x="1498" y="142"/>
                </a:lnTo>
                <a:lnTo>
                  <a:pt x="1500" y="142"/>
                </a:lnTo>
                <a:lnTo>
                  <a:pt x="1503" y="142"/>
                </a:lnTo>
                <a:lnTo>
                  <a:pt x="1505" y="140"/>
                </a:lnTo>
                <a:lnTo>
                  <a:pt x="1505" y="139"/>
                </a:lnTo>
                <a:lnTo>
                  <a:pt x="1508" y="137"/>
                </a:lnTo>
                <a:lnTo>
                  <a:pt x="1510" y="137"/>
                </a:lnTo>
                <a:lnTo>
                  <a:pt x="1513" y="137"/>
                </a:lnTo>
                <a:lnTo>
                  <a:pt x="1514" y="137"/>
                </a:lnTo>
                <a:lnTo>
                  <a:pt x="1522" y="139"/>
                </a:lnTo>
                <a:lnTo>
                  <a:pt x="1524" y="139"/>
                </a:lnTo>
                <a:lnTo>
                  <a:pt x="1526" y="140"/>
                </a:lnTo>
                <a:lnTo>
                  <a:pt x="1526" y="142"/>
                </a:lnTo>
                <a:lnTo>
                  <a:pt x="1527" y="144"/>
                </a:lnTo>
                <a:lnTo>
                  <a:pt x="1526" y="145"/>
                </a:lnTo>
                <a:lnTo>
                  <a:pt x="1524" y="150"/>
                </a:lnTo>
                <a:lnTo>
                  <a:pt x="1522" y="150"/>
                </a:lnTo>
                <a:lnTo>
                  <a:pt x="1519" y="152"/>
                </a:lnTo>
                <a:lnTo>
                  <a:pt x="1519" y="155"/>
                </a:lnTo>
                <a:lnTo>
                  <a:pt x="1521" y="158"/>
                </a:lnTo>
                <a:lnTo>
                  <a:pt x="1522" y="161"/>
                </a:lnTo>
                <a:lnTo>
                  <a:pt x="1522" y="163"/>
                </a:lnTo>
                <a:lnTo>
                  <a:pt x="1522" y="164"/>
                </a:lnTo>
                <a:lnTo>
                  <a:pt x="1522" y="168"/>
                </a:lnTo>
                <a:lnTo>
                  <a:pt x="1522" y="169"/>
                </a:lnTo>
                <a:lnTo>
                  <a:pt x="1524" y="171"/>
                </a:lnTo>
                <a:lnTo>
                  <a:pt x="1526" y="171"/>
                </a:lnTo>
                <a:lnTo>
                  <a:pt x="1527" y="172"/>
                </a:lnTo>
                <a:lnTo>
                  <a:pt x="1529" y="171"/>
                </a:lnTo>
                <a:lnTo>
                  <a:pt x="1532" y="171"/>
                </a:lnTo>
                <a:lnTo>
                  <a:pt x="1532" y="172"/>
                </a:lnTo>
                <a:lnTo>
                  <a:pt x="1532" y="176"/>
                </a:lnTo>
                <a:lnTo>
                  <a:pt x="1532" y="179"/>
                </a:lnTo>
                <a:lnTo>
                  <a:pt x="1530" y="179"/>
                </a:lnTo>
                <a:lnTo>
                  <a:pt x="1527" y="179"/>
                </a:lnTo>
                <a:lnTo>
                  <a:pt x="1526" y="179"/>
                </a:lnTo>
                <a:lnTo>
                  <a:pt x="1522" y="179"/>
                </a:lnTo>
                <a:lnTo>
                  <a:pt x="1522" y="182"/>
                </a:lnTo>
                <a:lnTo>
                  <a:pt x="1524" y="185"/>
                </a:lnTo>
                <a:lnTo>
                  <a:pt x="1526" y="185"/>
                </a:lnTo>
                <a:lnTo>
                  <a:pt x="1529" y="187"/>
                </a:lnTo>
                <a:lnTo>
                  <a:pt x="1529" y="188"/>
                </a:lnTo>
                <a:lnTo>
                  <a:pt x="1527" y="190"/>
                </a:lnTo>
                <a:lnTo>
                  <a:pt x="1526" y="192"/>
                </a:lnTo>
                <a:lnTo>
                  <a:pt x="1532" y="195"/>
                </a:lnTo>
                <a:lnTo>
                  <a:pt x="1534" y="195"/>
                </a:lnTo>
                <a:lnTo>
                  <a:pt x="1535" y="195"/>
                </a:lnTo>
                <a:lnTo>
                  <a:pt x="1537" y="196"/>
                </a:lnTo>
                <a:lnTo>
                  <a:pt x="1537" y="198"/>
                </a:lnTo>
                <a:lnTo>
                  <a:pt x="1535" y="200"/>
                </a:lnTo>
                <a:lnTo>
                  <a:pt x="1534" y="198"/>
                </a:lnTo>
                <a:lnTo>
                  <a:pt x="1532" y="200"/>
                </a:lnTo>
                <a:lnTo>
                  <a:pt x="1530" y="200"/>
                </a:lnTo>
                <a:lnTo>
                  <a:pt x="1529" y="198"/>
                </a:lnTo>
                <a:lnTo>
                  <a:pt x="1529" y="196"/>
                </a:lnTo>
                <a:lnTo>
                  <a:pt x="1526" y="198"/>
                </a:lnTo>
                <a:lnTo>
                  <a:pt x="1526" y="200"/>
                </a:lnTo>
                <a:lnTo>
                  <a:pt x="1526" y="201"/>
                </a:lnTo>
                <a:lnTo>
                  <a:pt x="1527" y="203"/>
                </a:lnTo>
                <a:lnTo>
                  <a:pt x="1529" y="203"/>
                </a:lnTo>
                <a:lnTo>
                  <a:pt x="1532" y="204"/>
                </a:lnTo>
                <a:lnTo>
                  <a:pt x="1534" y="204"/>
                </a:lnTo>
                <a:lnTo>
                  <a:pt x="1537" y="204"/>
                </a:lnTo>
                <a:lnTo>
                  <a:pt x="1540" y="206"/>
                </a:lnTo>
                <a:lnTo>
                  <a:pt x="1540" y="208"/>
                </a:lnTo>
                <a:lnTo>
                  <a:pt x="1538" y="209"/>
                </a:lnTo>
                <a:lnTo>
                  <a:pt x="1537" y="212"/>
                </a:lnTo>
                <a:lnTo>
                  <a:pt x="1540" y="212"/>
                </a:lnTo>
                <a:lnTo>
                  <a:pt x="1542" y="214"/>
                </a:lnTo>
                <a:lnTo>
                  <a:pt x="1540" y="217"/>
                </a:lnTo>
                <a:lnTo>
                  <a:pt x="1538" y="219"/>
                </a:lnTo>
                <a:lnTo>
                  <a:pt x="1537" y="220"/>
                </a:lnTo>
                <a:lnTo>
                  <a:pt x="1537" y="223"/>
                </a:lnTo>
                <a:lnTo>
                  <a:pt x="1537" y="227"/>
                </a:lnTo>
                <a:lnTo>
                  <a:pt x="1540" y="227"/>
                </a:lnTo>
                <a:lnTo>
                  <a:pt x="1542" y="228"/>
                </a:lnTo>
                <a:lnTo>
                  <a:pt x="1540" y="230"/>
                </a:lnTo>
                <a:lnTo>
                  <a:pt x="1542" y="235"/>
                </a:lnTo>
                <a:lnTo>
                  <a:pt x="1543" y="233"/>
                </a:lnTo>
                <a:lnTo>
                  <a:pt x="1546" y="230"/>
                </a:lnTo>
                <a:lnTo>
                  <a:pt x="1548" y="231"/>
                </a:lnTo>
                <a:lnTo>
                  <a:pt x="1550" y="235"/>
                </a:lnTo>
                <a:lnTo>
                  <a:pt x="1551" y="235"/>
                </a:lnTo>
                <a:lnTo>
                  <a:pt x="1554" y="238"/>
                </a:lnTo>
                <a:lnTo>
                  <a:pt x="1553" y="241"/>
                </a:lnTo>
                <a:lnTo>
                  <a:pt x="1553" y="243"/>
                </a:lnTo>
                <a:lnTo>
                  <a:pt x="1554" y="244"/>
                </a:lnTo>
                <a:lnTo>
                  <a:pt x="1556" y="244"/>
                </a:lnTo>
                <a:lnTo>
                  <a:pt x="1558" y="244"/>
                </a:lnTo>
                <a:lnTo>
                  <a:pt x="1559" y="246"/>
                </a:lnTo>
                <a:lnTo>
                  <a:pt x="1559" y="247"/>
                </a:lnTo>
                <a:lnTo>
                  <a:pt x="1561" y="249"/>
                </a:lnTo>
                <a:lnTo>
                  <a:pt x="1562" y="249"/>
                </a:lnTo>
                <a:lnTo>
                  <a:pt x="1564" y="249"/>
                </a:lnTo>
                <a:lnTo>
                  <a:pt x="1567" y="249"/>
                </a:lnTo>
                <a:lnTo>
                  <a:pt x="1569" y="249"/>
                </a:lnTo>
                <a:lnTo>
                  <a:pt x="1570" y="249"/>
                </a:lnTo>
                <a:lnTo>
                  <a:pt x="1572" y="251"/>
                </a:lnTo>
                <a:lnTo>
                  <a:pt x="1574" y="251"/>
                </a:lnTo>
                <a:lnTo>
                  <a:pt x="1574" y="254"/>
                </a:lnTo>
                <a:lnTo>
                  <a:pt x="1575" y="255"/>
                </a:lnTo>
                <a:lnTo>
                  <a:pt x="1577" y="257"/>
                </a:lnTo>
                <a:lnTo>
                  <a:pt x="1577" y="260"/>
                </a:lnTo>
                <a:lnTo>
                  <a:pt x="1577" y="265"/>
                </a:lnTo>
                <a:lnTo>
                  <a:pt x="1577" y="267"/>
                </a:lnTo>
                <a:lnTo>
                  <a:pt x="1577" y="268"/>
                </a:lnTo>
                <a:lnTo>
                  <a:pt x="1577" y="270"/>
                </a:lnTo>
                <a:lnTo>
                  <a:pt x="1577" y="271"/>
                </a:lnTo>
                <a:lnTo>
                  <a:pt x="1578" y="273"/>
                </a:lnTo>
                <a:lnTo>
                  <a:pt x="1578" y="275"/>
                </a:lnTo>
                <a:lnTo>
                  <a:pt x="1582" y="275"/>
                </a:lnTo>
                <a:lnTo>
                  <a:pt x="1580" y="278"/>
                </a:lnTo>
                <a:lnTo>
                  <a:pt x="1580" y="286"/>
                </a:lnTo>
                <a:lnTo>
                  <a:pt x="1578" y="287"/>
                </a:lnTo>
                <a:lnTo>
                  <a:pt x="1578" y="289"/>
                </a:lnTo>
                <a:lnTo>
                  <a:pt x="1580" y="292"/>
                </a:lnTo>
                <a:lnTo>
                  <a:pt x="1582" y="294"/>
                </a:lnTo>
                <a:lnTo>
                  <a:pt x="1583" y="295"/>
                </a:lnTo>
                <a:lnTo>
                  <a:pt x="1583" y="299"/>
                </a:lnTo>
                <a:lnTo>
                  <a:pt x="1582" y="300"/>
                </a:lnTo>
                <a:lnTo>
                  <a:pt x="1578" y="302"/>
                </a:lnTo>
                <a:lnTo>
                  <a:pt x="1577" y="305"/>
                </a:lnTo>
                <a:lnTo>
                  <a:pt x="1572" y="308"/>
                </a:lnTo>
                <a:lnTo>
                  <a:pt x="1570" y="311"/>
                </a:lnTo>
                <a:lnTo>
                  <a:pt x="1569" y="315"/>
                </a:lnTo>
                <a:lnTo>
                  <a:pt x="1569" y="318"/>
                </a:lnTo>
                <a:lnTo>
                  <a:pt x="1567" y="321"/>
                </a:lnTo>
                <a:lnTo>
                  <a:pt x="1567" y="324"/>
                </a:lnTo>
                <a:lnTo>
                  <a:pt x="1569" y="326"/>
                </a:lnTo>
                <a:lnTo>
                  <a:pt x="1570" y="327"/>
                </a:lnTo>
                <a:lnTo>
                  <a:pt x="1570" y="329"/>
                </a:lnTo>
                <a:lnTo>
                  <a:pt x="1569" y="331"/>
                </a:lnTo>
                <a:lnTo>
                  <a:pt x="1567" y="332"/>
                </a:lnTo>
                <a:lnTo>
                  <a:pt x="1566" y="332"/>
                </a:lnTo>
                <a:lnTo>
                  <a:pt x="1564" y="334"/>
                </a:lnTo>
                <a:lnTo>
                  <a:pt x="1564" y="335"/>
                </a:lnTo>
                <a:lnTo>
                  <a:pt x="1562" y="339"/>
                </a:lnTo>
                <a:lnTo>
                  <a:pt x="1561" y="340"/>
                </a:lnTo>
                <a:lnTo>
                  <a:pt x="1559" y="343"/>
                </a:lnTo>
                <a:lnTo>
                  <a:pt x="1559" y="345"/>
                </a:lnTo>
                <a:lnTo>
                  <a:pt x="1559" y="347"/>
                </a:lnTo>
                <a:lnTo>
                  <a:pt x="1561" y="348"/>
                </a:lnTo>
                <a:lnTo>
                  <a:pt x="1559" y="350"/>
                </a:lnTo>
                <a:lnTo>
                  <a:pt x="1558" y="351"/>
                </a:lnTo>
                <a:lnTo>
                  <a:pt x="1559" y="355"/>
                </a:lnTo>
                <a:lnTo>
                  <a:pt x="1561" y="356"/>
                </a:lnTo>
                <a:lnTo>
                  <a:pt x="1559" y="358"/>
                </a:lnTo>
                <a:lnTo>
                  <a:pt x="1561" y="359"/>
                </a:lnTo>
                <a:lnTo>
                  <a:pt x="1559" y="361"/>
                </a:lnTo>
                <a:lnTo>
                  <a:pt x="1559" y="364"/>
                </a:lnTo>
                <a:lnTo>
                  <a:pt x="1558" y="366"/>
                </a:lnTo>
                <a:lnTo>
                  <a:pt x="1561" y="367"/>
                </a:lnTo>
                <a:lnTo>
                  <a:pt x="1562" y="367"/>
                </a:lnTo>
                <a:lnTo>
                  <a:pt x="1564" y="367"/>
                </a:lnTo>
                <a:lnTo>
                  <a:pt x="1566" y="369"/>
                </a:lnTo>
                <a:lnTo>
                  <a:pt x="1566" y="370"/>
                </a:lnTo>
                <a:lnTo>
                  <a:pt x="1564" y="372"/>
                </a:lnTo>
                <a:lnTo>
                  <a:pt x="1562" y="374"/>
                </a:lnTo>
                <a:lnTo>
                  <a:pt x="1562" y="375"/>
                </a:lnTo>
                <a:lnTo>
                  <a:pt x="1561" y="380"/>
                </a:lnTo>
                <a:lnTo>
                  <a:pt x="1561" y="382"/>
                </a:lnTo>
                <a:lnTo>
                  <a:pt x="1559" y="383"/>
                </a:lnTo>
                <a:lnTo>
                  <a:pt x="1558" y="385"/>
                </a:lnTo>
                <a:lnTo>
                  <a:pt x="1554" y="388"/>
                </a:lnTo>
                <a:lnTo>
                  <a:pt x="1554" y="390"/>
                </a:lnTo>
                <a:lnTo>
                  <a:pt x="1554" y="391"/>
                </a:lnTo>
                <a:lnTo>
                  <a:pt x="1554" y="394"/>
                </a:lnTo>
                <a:lnTo>
                  <a:pt x="1553" y="399"/>
                </a:lnTo>
                <a:lnTo>
                  <a:pt x="1554" y="401"/>
                </a:lnTo>
                <a:lnTo>
                  <a:pt x="1554" y="404"/>
                </a:lnTo>
                <a:lnTo>
                  <a:pt x="1553" y="406"/>
                </a:lnTo>
                <a:lnTo>
                  <a:pt x="1553" y="407"/>
                </a:lnTo>
                <a:lnTo>
                  <a:pt x="1554" y="409"/>
                </a:lnTo>
                <a:lnTo>
                  <a:pt x="1553" y="410"/>
                </a:lnTo>
                <a:lnTo>
                  <a:pt x="1553" y="412"/>
                </a:lnTo>
                <a:lnTo>
                  <a:pt x="1553" y="414"/>
                </a:lnTo>
                <a:lnTo>
                  <a:pt x="1551" y="415"/>
                </a:lnTo>
                <a:lnTo>
                  <a:pt x="1551" y="418"/>
                </a:lnTo>
                <a:lnTo>
                  <a:pt x="1548" y="420"/>
                </a:lnTo>
                <a:lnTo>
                  <a:pt x="1546" y="422"/>
                </a:lnTo>
                <a:lnTo>
                  <a:pt x="1546" y="423"/>
                </a:lnTo>
                <a:lnTo>
                  <a:pt x="1546" y="425"/>
                </a:lnTo>
                <a:lnTo>
                  <a:pt x="1546" y="428"/>
                </a:lnTo>
                <a:lnTo>
                  <a:pt x="1546" y="430"/>
                </a:lnTo>
                <a:lnTo>
                  <a:pt x="1542" y="431"/>
                </a:lnTo>
                <a:lnTo>
                  <a:pt x="1540" y="434"/>
                </a:lnTo>
                <a:lnTo>
                  <a:pt x="1538" y="438"/>
                </a:lnTo>
                <a:lnTo>
                  <a:pt x="1537" y="439"/>
                </a:lnTo>
                <a:lnTo>
                  <a:pt x="1532" y="446"/>
                </a:lnTo>
                <a:lnTo>
                  <a:pt x="1527" y="450"/>
                </a:lnTo>
                <a:lnTo>
                  <a:pt x="1526" y="452"/>
                </a:lnTo>
                <a:lnTo>
                  <a:pt x="1522" y="452"/>
                </a:lnTo>
                <a:lnTo>
                  <a:pt x="1522" y="450"/>
                </a:lnTo>
                <a:lnTo>
                  <a:pt x="1521" y="449"/>
                </a:lnTo>
                <a:lnTo>
                  <a:pt x="1518" y="447"/>
                </a:lnTo>
                <a:lnTo>
                  <a:pt x="1516" y="447"/>
                </a:lnTo>
                <a:lnTo>
                  <a:pt x="1514" y="447"/>
                </a:lnTo>
                <a:lnTo>
                  <a:pt x="1513" y="447"/>
                </a:lnTo>
                <a:lnTo>
                  <a:pt x="1510" y="447"/>
                </a:lnTo>
                <a:lnTo>
                  <a:pt x="1508" y="449"/>
                </a:lnTo>
                <a:lnTo>
                  <a:pt x="1506" y="449"/>
                </a:lnTo>
                <a:lnTo>
                  <a:pt x="1505" y="449"/>
                </a:lnTo>
                <a:lnTo>
                  <a:pt x="1503" y="450"/>
                </a:lnTo>
                <a:lnTo>
                  <a:pt x="1502" y="454"/>
                </a:lnTo>
                <a:lnTo>
                  <a:pt x="1500" y="455"/>
                </a:lnTo>
                <a:lnTo>
                  <a:pt x="1502" y="458"/>
                </a:lnTo>
                <a:lnTo>
                  <a:pt x="1500" y="463"/>
                </a:lnTo>
                <a:lnTo>
                  <a:pt x="1498" y="465"/>
                </a:lnTo>
                <a:lnTo>
                  <a:pt x="1497" y="468"/>
                </a:lnTo>
                <a:lnTo>
                  <a:pt x="1495" y="470"/>
                </a:lnTo>
                <a:lnTo>
                  <a:pt x="1494" y="471"/>
                </a:lnTo>
                <a:lnTo>
                  <a:pt x="1492" y="474"/>
                </a:lnTo>
                <a:lnTo>
                  <a:pt x="1490" y="476"/>
                </a:lnTo>
                <a:lnTo>
                  <a:pt x="1489" y="478"/>
                </a:lnTo>
                <a:lnTo>
                  <a:pt x="1487" y="479"/>
                </a:lnTo>
                <a:lnTo>
                  <a:pt x="1489" y="481"/>
                </a:lnTo>
                <a:lnTo>
                  <a:pt x="1490" y="482"/>
                </a:lnTo>
                <a:lnTo>
                  <a:pt x="1490" y="487"/>
                </a:lnTo>
                <a:lnTo>
                  <a:pt x="1492" y="490"/>
                </a:lnTo>
                <a:lnTo>
                  <a:pt x="1494" y="497"/>
                </a:lnTo>
                <a:lnTo>
                  <a:pt x="1494" y="498"/>
                </a:lnTo>
                <a:lnTo>
                  <a:pt x="1495" y="502"/>
                </a:lnTo>
                <a:lnTo>
                  <a:pt x="1497" y="503"/>
                </a:lnTo>
                <a:lnTo>
                  <a:pt x="1498" y="505"/>
                </a:lnTo>
                <a:lnTo>
                  <a:pt x="1498" y="506"/>
                </a:lnTo>
                <a:lnTo>
                  <a:pt x="1497" y="511"/>
                </a:lnTo>
                <a:lnTo>
                  <a:pt x="1495" y="513"/>
                </a:lnTo>
                <a:lnTo>
                  <a:pt x="1495" y="514"/>
                </a:lnTo>
                <a:lnTo>
                  <a:pt x="1495" y="516"/>
                </a:lnTo>
                <a:lnTo>
                  <a:pt x="1494" y="518"/>
                </a:lnTo>
                <a:lnTo>
                  <a:pt x="1494" y="519"/>
                </a:lnTo>
                <a:lnTo>
                  <a:pt x="1492" y="521"/>
                </a:lnTo>
                <a:lnTo>
                  <a:pt x="1490" y="522"/>
                </a:lnTo>
                <a:lnTo>
                  <a:pt x="1492" y="525"/>
                </a:lnTo>
                <a:lnTo>
                  <a:pt x="1492" y="529"/>
                </a:lnTo>
                <a:lnTo>
                  <a:pt x="1492" y="530"/>
                </a:lnTo>
                <a:lnTo>
                  <a:pt x="1492" y="533"/>
                </a:lnTo>
                <a:lnTo>
                  <a:pt x="1489" y="537"/>
                </a:lnTo>
                <a:lnTo>
                  <a:pt x="1489" y="538"/>
                </a:lnTo>
                <a:lnTo>
                  <a:pt x="1489" y="540"/>
                </a:lnTo>
                <a:lnTo>
                  <a:pt x="1487" y="543"/>
                </a:lnTo>
                <a:lnTo>
                  <a:pt x="1487" y="548"/>
                </a:lnTo>
                <a:lnTo>
                  <a:pt x="1486" y="549"/>
                </a:lnTo>
                <a:lnTo>
                  <a:pt x="1486" y="551"/>
                </a:lnTo>
                <a:lnTo>
                  <a:pt x="1486" y="553"/>
                </a:lnTo>
                <a:lnTo>
                  <a:pt x="1486" y="556"/>
                </a:lnTo>
                <a:lnTo>
                  <a:pt x="1484" y="556"/>
                </a:lnTo>
                <a:lnTo>
                  <a:pt x="1481" y="557"/>
                </a:lnTo>
                <a:lnTo>
                  <a:pt x="1479" y="557"/>
                </a:lnTo>
                <a:lnTo>
                  <a:pt x="1478" y="557"/>
                </a:lnTo>
                <a:lnTo>
                  <a:pt x="1476" y="561"/>
                </a:lnTo>
                <a:lnTo>
                  <a:pt x="1474" y="564"/>
                </a:lnTo>
                <a:lnTo>
                  <a:pt x="1474" y="565"/>
                </a:lnTo>
                <a:lnTo>
                  <a:pt x="1473" y="569"/>
                </a:lnTo>
                <a:lnTo>
                  <a:pt x="1471" y="570"/>
                </a:lnTo>
                <a:lnTo>
                  <a:pt x="1468" y="575"/>
                </a:lnTo>
                <a:lnTo>
                  <a:pt x="1466" y="577"/>
                </a:lnTo>
                <a:lnTo>
                  <a:pt x="1465" y="578"/>
                </a:lnTo>
                <a:lnTo>
                  <a:pt x="1463" y="580"/>
                </a:lnTo>
                <a:lnTo>
                  <a:pt x="1463" y="581"/>
                </a:lnTo>
                <a:lnTo>
                  <a:pt x="1462" y="583"/>
                </a:lnTo>
                <a:lnTo>
                  <a:pt x="1459" y="586"/>
                </a:lnTo>
                <a:lnTo>
                  <a:pt x="1457" y="589"/>
                </a:lnTo>
                <a:lnTo>
                  <a:pt x="1455" y="596"/>
                </a:lnTo>
                <a:lnTo>
                  <a:pt x="1455" y="599"/>
                </a:lnTo>
                <a:lnTo>
                  <a:pt x="1460" y="610"/>
                </a:lnTo>
                <a:lnTo>
                  <a:pt x="1463" y="615"/>
                </a:lnTo>
                <a:lnTo>
                  <a:pt x="1466" y="621"/>
                </a:lnTo>
                <a:lnTo>
                  <a:pt x="1470" y="623"/>
                </a:lnTo>
                <a:lnTo>
                  <a:pt x="1478" y="617"/>
                </a:lnTo>
                <a:lnTo>
                  <a:pt x="1481" y="620"/>
                </a:lnTo>
                <a:lnTo>
                  <a:pt x="1487" y="621"/>
                </a:lnTo>
                <a:lnTo>
                  <a:pt x="1486" y="628"/>
                </a:lnTo>
                <a:lnTo>
                  <a:pt x="1487" y="639"/>
                </a:lnTo>
                <a:lnTo>
                  <a:pt x="1489" y="644"/>
                </a:lnTo>
                <a:lnTo>
                  <a:pt x="1487" y="647"/>
                </a:lnTo>
                <a:lnTo>
                  <a:pt x="1487" y="661"/>
                </a:lnTo>
                <a:lnTo>
                  <a:pt x="1476" y="668"/>
                </a:lnTo>
                <a:lnTo>
                  <a:pt x="1474" y="674"/>
                </a:lnTo>
                <a:lnTo>
                  <a:pt x="1479" y="677"/>
                </a:lnTo>
                <a:lnTo>
                  <a:pt x="1478" y="684"/>
                </a:lnTo>
                <a:lnTo>
                  <a:pt x="1489" y="685"/>
                </a:lnTo>
                <a:lnTo>
                  <a:pt x="1497" y="687"/>
                </a:lnTo>
                <a:lnTo>
                  <a:pt x="1505" y="687"/>
                </a:lnTo>
                <a:lnTo>
                  <a:pt x="1506" y="690"/>
                </a:lnTo>
                <a:lnTo>
                  <a:pt x="1506" y="693"/>
                </a:lnTo>
                <a:lnTo>
                  <a:pt x="1502" y="698"/>
                </a:lnTo>
                <a:lnTo>
                  <a:pt x="1498" y="698"/>
                </a:lnTo>
                <a:lnTo>
                  <a:pt x="1482" y="696"/>
                </a:lnTo>
                <a:lnTo>
                  <a:pt x="1465" y="698"/>
                </a:lnTo>
                <a:lnTo>
                  <a:pt x="1452" y="706"/>
                </a:lnTo>
                <a:lnTo>
                  <a:pt x="1449" y="714"/>
                </a:lnTo>
                <a:lnTo>
                  <a:pt x="1451" y="767"/>
                </a:lnTo>
                <a:lnTo>
                  <a:pt x="1451" y="773"/>
                </a:lnTo>
                <a:lnTo>
                  <a:pt x="1451" y="776"/>
                </a:lnTo>
                <a:lnTo>
                  <a:pt x="1451" y="780"/>
                </a:lnTo>
                <a:lnTo>
                  <a:pt x="1451" y="783"/>
                </a:lnTo>
                <a:lnTo>
                  <a:pt x="1451" y="784"/>
                </a:lnTo>
                <a:lnTo>
                  <a:pt x="1451" y="788"/>
                </a:lnTo>
                <a:lnTo>
                  <a:pt x="1451" y="799"/>
                </a:lnTo>
                <a:lnTo>
                  <a:pt x="1451" y="800"/>
                </a:lnTo>
                <a:lnTo>
                  <a:pt x="1451" y="805"/>
                </a:lnTo>
                <a:lnTo>
                  <a:pt x="1451" y="807"/>
                </a:lnTo>
                <a:lnTo>
                  <a:pt x="1451" y="812"/>
                </a:lnTo>
                <a:lnTo>
                  <a:pt x="1451" y="815"/>
                </a:lnTo>
                <a:lnTo>
                  <a:pt x="1451" y="818"/>
                </a:lnTo>
                <a:lnTo>
                  <a:pt x="1451" y="824"/>
                </a:lnTo>
                <a:lnTo>
                  <a:pt x="1451" y="829"/>
                </a:lnTo>
                <a:lnTo>
                  <a:pt x="1451" y="831"/>
                </a:lnTo>
                <a:lnTo>
                  <a:pt x="1451" y="832"/>
                </a:lnTo>
                <a:lnTo>
                  <a:pt x="1451" y="837"/>
                </a:lnTo>
                <a:lnTo>
                  <a:pt x="1451" y="842"/>
                </a:lnTo>
                <a:lnTo>
                  <a:pt x="1451" y="847"/>
                </a:lnTo>
                <a:lnTo>
                  <a:pt x="1451" y="850"/>
                </a:lnTo>
                <a:lnTo>
                  <a:pt x="1451" y="851"/>
                </a:lnTo>
                <a:lnTo>
                  <a:pt x="1451" y="856"/>
                </a:lnTo>
                <a:lnTo>
                  <a:pt x="1452" y="861"/>
                </a:lnTo>
                <a:lnTo>
                  <a:pt x="1451" y="863"/>
                </a:lnTo>
                <a:lnTo>
                  <a:pt x="1451" y="867"/>
                </a:lnTo>
                <a:lnTo>
                  <a:pt x="1451" y="869"/>
                </a:lnTo>
                <a:lnTo>
                  <a:pt x="1451" y="871"/>
                </a:lnTo>
                <a:lnTo>
                  <a:pt x="1451" y="877"/>
                </a:lnTo>
                <a:lnTo>
                  <a:pt x="1454" y="877"/>
                </a:lnTo>
                <a:lnTo>
                  <a:pt x="1455" y="879"/>
                </a:lnTo>
                <a:lnTo>
                  <a:pt x="1460" y="879"/>
                </a:lnTo>
                <a:lnTo>
                  <a:pt x="1462" y="879"/>
                </a:lnTo>
                <a:lnTo>
                  <a:pt x="1463" y="879"/>
                </a:lnTo>
                <a:lnTo>
                  <a:pt x="1465" y="879"/>
                </a:lnTo>
                <a:lnTo>
                  <a:pt x="1466" y="879"/>
                </a:lnTo>
                <a:lnTo>
                  <a:pt x="1468" y="877"/>
                </a:lnTo>
                <a:lnTo>
                  <a:pt x="1471" y="877"/>
                </a:lnTo>
                <a:lnTo>
                  <a:pt x="1473" y="877"/>
                </a:lnTo>
                <a:lnTo>
                  <a:pt x="1474" y="877"/>
                </a:lnTo>
                <a:lnTo>
                  <a:pt x="1476" y="877"/>
                </a:lnTo>
                <a:lnTo>
                  <a:pt x="1478" y="877"/>
                </a:lnTo>
                <a:lnTo>
                  <a:pt x="1481" y="877"/>
                </a:lnTo>
                <a:lnTo>
                  <a:pt x="1482" y="877"/>
                </a:lnTo>
                <a:lnTo>
                  <a:pt x="1484" y="877"/>
                </a:lnTo>
                <a:lnTo>
                  <a:pt x="1484" y="879"/>
                </a:lnTo>
                <a:lnTo>
                  <a:pt x="1486" y="880"/>
                </a:lnTo>
                <a:lnTo>
                  <a:pt x="1489" y="880"/>
                </a:lnTo>
                <a:lnTo>
                  <a:pt x="1490" y="879"/>
                </a:lnTo>
                <a:lnTo>
                  <a:pt x="1490" y="877"/>
                </a:lnTo>
                <a:lnTo>
                  <a:pt x="1494" y="874"/>
                </a:lnTo>
                <a:lnTo>
                  <a:pt x="1495" y="874"/>
                </a:lnTo>
                <a:lnTo>
                  <a:pt x="1497" y="874"/>
                </a:lnTo>
                <a:lnTo>
                  <a:pt x="1500" y="874"/>
                </a:lnTo>
                <a:lnTo>
                  <a:pt x="1502" y="874"/>
                </a:lnTo>
                <a:lnTo>
                  <a:pt x="1503" y="872"/>
                </a:lnTo>
                <a:lnTo>
                  <a:pt x="1506" y="872"/>
                </a:lnTo>
                <a:lnTo>
                  <a:pt x="1508" y="874"/>
                </a:lnTo>
                <a:lnTo>
                  <a:pt x="1510" y="872"/>
                </a:lnTo>
                <a:lnTo>
                  <a:pt x="1511" y="872"/>
                </a:lnTo>
                <a:lnTo>
                  <a:pt x="1513" y="874"/>
                </a:lnTo>
                <a:lnTo>
                  <a:pt x="1514" y="875"/>
                </a:lnTo>
                <a:lnTo>
                  <a:pt x="1516" y="875"/>
                </a:lnTo>
                <a:lnTo>
                  <a:pt x="1519" y="875"/>
                </a:lnTo>
                <a:lnTo>
                  <a:pt x="1521" y="875"/>
                </a:lnTo>
                <a:lnTo>
                  <a:pt x="1522" y="877"/>
                </a:lnTo>
                <a:lnTo>
                  <a:pt x="1524" y="877"/>
                </a:lnTo>
                <a:lnTo>
                  <a:pt x="1527" y="879"/>
                </a:lnTo>
                <a:lnTo>
                  <a:pt x="1529" y="880"/>
                </a:lnTo>
                <a:lnTo>
                  <a:pt x="1530" y="882"/>
                </a:lnTo>
                <a:lnTo>
                  <a:pt x="1532" y="882"/>
                </a:lnTo>
                <a:lnTo>
                  <a:pt x="1534" y="880"/>
                </a:lnTo>
                <a:lnTo>
                  <a:pt x="1537" y="879"/>
                </a:lnTo>
                <a:lnTo>
                  <a:pt x="1538" y="880"/>
                </a:lnTo>
                <a:lnTo>
                  <a:pt x="1542" y="880"/>
                </a:lnTo>
                <a:lnTo>
                  <a:pt x="1543" y="880"/>
                </a:lnTo>
                <a:lnTo>
                  <a:pt x="1545" y="880"/>
                </a:lnTo>
                <a:lnTo>
                  <a:pt x="1548" y="880"/>
                </a:lnTo>
                <a:lnTo>
                  <a:pt x="1550" y="882"/>
                </a:lnTo>
                <a:lnTo>
                  <a:pt x="1551" y="882"/>
                </a:lnTo>
                <a:lnTo>
                  <a:pt x="1553" y="883"/>
                </a:lnTo>
                <a:lnTo>
                  <a:pt x="1554" y="883"/>
                </a:lnTo>
                <a:lnTo>
                  <a:pt x="1558" y="882"/>
                </a:lnTo>
                <a:lnTo>
                  <a:pt x="1559" y="882"/>
                </a:lnTo>
                <a:lnTo>
                  <a:pt x="1561" y="883"/>
                </a:lnTo>
                <a:lnTo>
                  <a:pt x="1562" y="883"/>
                </a:lnTo>
                <a:lnTo>
                  <a:pt x="1566" y="887"/>
                </a:lnTo>
                <a:lnTo>
                  <a:pt x="1567" y="887"/>
                </a:lnTo>
                <a:lnTo>
                  <a:pt x="1569" y="887"/>
                </a:lnTo>
                <a:lnTo>
                  <a:pt x="1570" y="887"/>
                </a:lnTo>
                <a:lnTo>
                  <a:pt x="1572" y="887"/>
                </a:lnTo>
                <a:lnTo>
                  <a:pt x="1574" y="885"/>
                </a:lnTo>
                <a:lnTo>
                  <a:pt x="1575" y="887"/>
                </a:lnTo>
                <a:lnTo>
                  <a:pt x="1578" y="887"/>
                </a:lnTo>
                <a:lnTo>
                  <a:pt x="1580" y="887"/>
                </a:lnTo>
                <a:lnTo>
                  <a:pt x="1582" y="887"/>
                </a:lnTo>
                <a:lnTo>
                  <a:pt x="1583" y="885"/>
                </a:lnTo>
                <a:lnTo>
                  <a:pt x="1586" y="885"/>
                </a:lnTo>
                <a:lnTo>
                  <a:pt x="1590" y="885"/>
                </a:lnTo>
                <a:lnTo>
                  <a:pt x="1593" y="887"/>
                </a:lnTo>
                <a:lnTo>
                  <a:pt x="1594" y="887"/>
                </a:lnTo>
                <a:lnTo>
                  <a:pt x="1596" y="887"/>
                </a:lnTo>
                <a:lnTo>
                  <a:pt x="1598" y="885"/>
                </a:lnTo>
                <a:lnTo>
                  <a:pt x="1601" y="887"/>
                </a:lnTo>
                <a:lnTo>
                  <a:pt x="1602" y="887"/>
                </a:lnTo>
                <a:lnTo>
                  <a:pt x="1606" y="885"/>
                </a:lnTo>
                <a:lnTo>
                  <a:pt x="1607" y="887"/>
                </a:lnTo>
                <a:lnTo>
                  <a:pt x="1609" y="887"/>
                </a:lnTo>
                <a:lnTo>
                  <a:pt x="1610" y="885"/>
                </a:lnTo>
                <a:lnTo>
                  <a:pt x="1612" y="885"/>
                </a:lnTo>
                <a:lnTo>
                  <a:pt x="1615" y="885"/>
                </a:lnTo>
                <a:lnTo>
                  <a:pt x="1617" y="885"/>
                </a:lnTo>
                <a:lnTo>
                  <a:pt x="1620" y="887"/>
                </a:lnTo>
                <a:lnTo>
                  <a:pt x="1622" y="888"/>
                </a:lnTo>
                <a:lnTo>
                  <a:pt x="1623" y="888"/>
                </a:lnTo>
                <a:lnTo>
                  <a:pt x="1626" y="887"/>
                </a:lnTo>
                <a:lnTo>
                  <a:pt x="1628" y="888"/>
                </a:lnTo>
                <a:lnTo>
                  <a:pt x="1630" y="888"/>
                </a:lnTo>
                <a:lnTo>
                  <a:pt x="1634" y="885"/>
                </a:lnTo>
                <a:lnTo>
                  <a:pt x="1636" y="887"/>
                </a:lnTo>
                <a:lnTo>
                  <a:pt x="1642" y="885"/>
                </a:lnTo>
                <a:lnTo>
                  <a:pt x="1644" y="885"/>
                </a:lnTo>
                <a:lnTo>
                  <a:pt x="1646" y="885"/>
                </a:lnTo>
                <a:lnTo>
                  <a:pt x="1649" y="885"/>
                </a:lnTo>
                <a:lnTo>
                  <a:pt x="1652" y="885"/>
                </a:lnTo>
                <a:lnTo>
                  <a:pt x="1654" y="885"/>
                </a:lnTo>
                <a:lnTo>
                  <a:pt x="1657" y="883"/>
                </a:lnTo>
                <a:lnTo>
                  <a:pt x="1658" y="883"/>
                </a:lnTo>
                <a:lnTo>
                  <a:pt x="1663" y="883"/>
                </a:lnTo>
                <a:lnTo>
                  <a:pt x="1665" y="883"/>
                </a:lnTo>
                <a:lnTo>
                  <a:pt x="1666" y="883"/>
                </a:lnTo>
                <a:lnTo>
                  <a:pt x="1668" y="885"/>
                </a:lnTo>
                <a:lnTo>
                  <a:pt x="1670" y="885"/>
                </a:lnTo>
                <a:lnTo>
                  <a:pt x="1671" y="885"/>
                </a:lnTo>
                <a:lnTo>
                  <a:pt x="1674" y="885"/>
                </a:lnTo>
                <a:lnTo>
                  <a:pt x="1678" y="887"/>
                </a:lnTo>
                <a:lnTo>
                  <a:pt x="1679" y="887"/>
                </a:lnTo>
                <a:lnTo>
                  <a:pt x="1681" y="885"/>
                </a:lnTo>
                <a:lnTo>
                  <a:pt x="1682" y="887"/>
                </a:lnTo>
                <a:lnTo>
                  <a:pt x="1684" y="887"/>
                </a:lnTo>
                <a:lnTo>
                  <a:pt x="1687" y="885"/>
                </a:lnTo>
                <a:lnTo>
                  <a:pt x="1690" y="887"/>
                </a:lnTo>
                <a:lnTo>
                  <a:pt x="1692" y="887"/>
                </a:lnTo>
                <a:lnTo>
                  <a:pt x="1695" y="885"/>
                </a:lnTo>
                <a:lnTo>
                  <a:pt x="1698" y="885"/>
                </a:lnTo>
                <a:lnTo>
                  <a:pt x="1700" y="885"/>
                </a:lnTo>
                <a:lnTo>
                  <a:pt x="1703" y="885"/>
                </a:lnTo>
                <a:lnTo>
                  <a:pt x="1705" y="885"/>
                </a:lnTo>
                <a:lnTo>
                  <a:pt x="1708" y="885"/>
                </a:lnTo>
                <a:lnTo>
                  <a:pt x="1710" y="885"/>
                </a:lnTo>
                <a:lnTo>
                  <a:pt x="1713" y="885"/>
                </a:lnTo>
                <a:lnTo>
                  <a:pt x="1713" y="883"/>
                </a:lnTo>
                <a:lnTo>
                  <a:pt x="1714" y="883"/>
                </a:lnTo>
                <a:lnTo>
                  <a:pt x="1718" y="883"/>
                </a:lnTo>
                <a:lnTo>
                  <a:pt x="1721" y="883"/>
                </a:lnTo>
                <a:lnTo>
                  <a:pt x="1724" y="883"/>
                </a:lnTo>
                <a:lnTo>
                  <a:pt x="1726" y="883"/>
                </a:lnTo>
                <a:lnTo>
                  <a:pt x="1727" y="883"/>
                </a:lnTo>
                <a:lnTo>
                  <a:pt x="1729" y="883"/>
                </a:lnTo>
                <a:lnTo>
                  <a:pt x="1732" y="883"/>
                </a:lnTo>
                <a:lnTo>
                  <a:pt x="1734" y="883"/>
                </a:lnTo>
                <a:lnTo>
                  <a:pt x="1740" y="883"/>
                </a:lnTo>
                <a:lnTo>
                  <a:pt x="1742" y="882"/>
                </a:lnTo>
                <a:lnTo>
                  <a:pt x="1745" y="882"/>
                </a:lnTo>
                <a:lnTo>
                  <a:pt x="1746" y="882"/>
                </a:lnTo>
                <a:lnTo>
                  <a:pt x="1748" y="882"/>
                </a:lnTo>
                <a:lnTo>
                  <a:pt x="1751" y="880"/>
                </a:lnTo>
                <a:lnTo>
                  <a:pt x="1753" y="883"/>
                </a:lnTo>
                <a:lnTo>
                  <a:pt x="1756" y="885"/>
                </a:lnTo>
                <a:lnTo>
                  <a:pt x="1758" y="883"/>
                </a:lnTo>
                <a:lnTo>
                  <a:pt x="1761" y="883"/>
                </a:lnTo>
                <a:lnTo>
                  <a:pt x="1762" y="885"/>
                </a:lnTo>
                <a:lnTo>
                  <a:pt x="1766" y="885"/>
                </a:lnTo>
                <a:lnTo>
                  <a:pt x="1767" y="883"/>
                </a:lnTo>
                <a:lnTo>
                  <a:pt x="1770" y="883"/>
                </a:lnTo>
                <a:lnTo>
                  <a:pt x="1774" y="883"/>
                </a:lnTo>
                <a:lnTo>
                  <a:pt x="1775" y="883"/>
                </a:lnTo>
                <a:lnTo>
                  <a:pt x="1778" y="882"/>
                </a:lnTo>
                <a:lnTo>
                  <a:pt x="1780" y="882"/>
                </a:lnTo>
                <a:lnTo>
                  <a:pt x="1783" y="882"/>
                </a:lnTo>
                <a:lnTo>
                  <a:pt x="1785" y="883"/>
                </a:lnTo>
                <a:lnTo>
                  <a:pt x="1786" y="883"/>
                </a:lnTo>
                <a:lnTo>
                  <a:pt x="1789" y="885"/>
                </a:lnTo>
                <a:lnTo>
                  <a:pt x="1791" y="883"/>
                </a:lnTo>
                <a:lnTo>
                  <a:pt x="1793" y="882"/>
                </a:lnTo>
                <a:lnTo>
                  <a:pt x="1794" y="880"/>
                </a:lnTo>
                <a:lnTo>
                  <a:pt x="1796" y="880"/>
                </a:lnTo>
                <a:lnTo>
                  <a:pt x="1799" y="879"/>
                </a:lnTo>
                <a:lnTo>
                  <a:pt x="1802" y="879"/>
                </a:lnTo>
                <a:lnTo>
                  <a:pt x="1804" y="879"/>
                </a:lnTo>
                <a:lnTo>
                  <a:pt x="1805" y="879"/>
                </a:lnTo>
                <a:lnTo>
                  <a:pt x="1809" y="879"/>
                </a:lnTo>
                <a:lnTo>
                  <a:pt x="1810" y="879"/>
                </a:lnTo>
                <a:lnTo>
                  <a:pt x="1812" y="880"/>
                </a:lnTo>
                <a:lnTo>
                  <a:pt x="1813" y="882"/>
                </a:lnTo>
                <a:lnTo>
                  <a:pt x="1817" y="882"/>
                </a:lnTo>
                <a:lnTo>
                  <a:pt x="1820" y="882"/>
                </a:lnTo>
                <a:lnTo>
                  <a:pt x="1821" y="882"/>
                </a:lnTo>
                <a:lnTo>
                  <a:pt x="1823" y="882"/>
                </a:lnTo>
                <a:lnTo>
                  <a:pt x="1828" y="885"/>
                </a:lnTo>
                <a:lnTo>
                  <a:pt x="1829" y="885"/>
                </a:lnTo>
                <a:lnTo>
                  <a:pt x="1833" y="887"/>
                </a:lnTo>
                <a:lnTo>
                  <a:pt x="1837" y="888"/>
                </a:lnTo>
                <a:lnTo>
                  <a:pt x="1841" y="888"/>
                </a:lnTo>
                <a:lnTo>
                  <a:pt x="1844" y="888"/>
                </a:lnTo>
                <a:lnTo>
                  <a:pt x="1860" y="890"/>
                </a:lnTo>
                <a:lnTo>
                  <a:pt x="1868" y="890"/>
                </a:lnTo>
                <a:lnTo>
                  <a:pt x="1871" y="890"/>
                </a:lnTo>
                <a:lnTo>
                  <a:pt x="1885" y="890"/>
                </a:lnTo>
                <a:lnTo>
                  <a:pt x="1905" y="891"/>
                </a:lnTo>
                <a:lnTo>
                  <a:pt x="1925" y="891"/>
                </a:lnTo>
                <a:lnTo>
                  <a:pt x="1941" y="891"/>
                </a:lnTo>
                <a:lnTo>
                  <a:pt x="1945" y="891"/>
                </a:lnTo>
                <a:lnTo>
                  <a:pt x="1964" y="893"/>
                </a:lnTo>
                <a:lnTo>
                  <a:pt x="1975" y="893"/>
                </a:lnTo>
                <a:lnTo>
                  <a:pt x="1980" y="895"/>
                </a:lnTo>
                <a:lnTo>
                  <a:pt x="2017" y="893"/>
                </a:lnTo>
                <a:lnTo>
                  <a:pt x="2023" y="893"/>
                </a:lnTo>
                <a:lnTo>
                  <a:pt x="2026" y="896"/>
                </a:lnTo>
                <a:lnTo>
                  <a:pt x="2031" y="899"/>
                </a:lnTo>
                <a:lnTo>
                  <a:pt x="2039" y="907"/>
                </a:lnTo>
                <a:lnTo>
                  <a:pt x="2044" y="911"/>
                </a:lnTo>
                <a:lnTo>
                  <a:pt x="2042" y="922"/>
                </a:lnTo>
                <a:lnTo>
                  <a:pt x="2033" y="925"/>
                </a:lnTo>
                <a:lnTo>
                  <a:pt x="2017" y="931"/>
                </a:lnTo>
                <a:lnTo>
                  <a:pt x="2010" y="933"/>
                </a:lnTo>
                <a:lnTo>
                  <a:pt x="1996" y="939"/>
                </a:lnTo>
                <a:lnTo>
                  <a:pt x="1989" y="943"/>
                </a:lnTo>
                <a:lnTo>
                  <a:pt x="1977" y="947"/>
                </a:lnTo>
                <a:lnTo>
                  <a:pt x="1951" y="955"/>
                </a:lnTo>
                <a:lnTo>
                  <a:pt x="1935" y="962"/>
                </a:lnTo>
                <a:lnTo>
                  <a:pt x="1925" y="965"/>
                </a:lnTo>
                <a:lnTo>
                  <a:pt x="1924" y="965"/>
                </a:lnTo>
                <a:lnTo>
                  <a:pt x="1917" y="967"/>
                </a:lnTo>
                <a:lnTo>
                  <a:pt x="1914" y="967"/>
                </a:lnTo>
                <a:lnTo>
                  <a:pt x="1906" y="970"/>
                </a:lnTo>
                <a:lnTo>
                  <a:pt x="1909" y="983"/>
                </a:lnTo>
                <a:lnTo>
                  <a:pt x="1913" y="997"/>
                </a:lnTo>
                <a:lnTo>
                  <a:pt x="1913" y="998"/>
                </a:lnTo>
                <a:lnTo>
                  <a:pt x="1917" y="1016"/>
                </a:lnTo>
                <a:lnTo>
                  <a:pt x="1919" y="1021"/>
                </a:lnTo>
                <a:lnTo>
                  <a:pt x="1921" y="1026"/>
                </a:lnTo>
                <a:lnTo>
                  <a:pt x="1921" y="1027"/>
                </a:lnTo>
                <a:lnTo>
                  <a:pt x="1922" y="1034"/>
                </a:lnTo>
                <a:lnTo>
                  <a:pt x="1925" y="1051"/>
                </a:lnTo>
                <a:lnTo>
                  <a:pt x="1927" y="1053"/>
                </a:lnTo>
                <a:lnTo>
                  <a:pt x="1927" y="1056"/>
                </a:lnTo>
                <a:lnTo>
                  <a:pt x="1930" y="1066"/>
                </a:lnTo>
                <a:lnTo>
                  <a:pt x="1932" y="1074"/>
                </a:lnTo>
                <a:lnTo>
                  <a:pt x="1932" y="1075"/>
                </a:lnTo>
                <a:lnTo>
                  <a:pt x="1933" y="1078"/>
                </a:lnTo>
                <a:lnTo>
                  <a:pt x="1933" y="1080"/>
                </a:lnTo>
                <a:lnTo>
                  <a:pt x="1935" y="1083"/>
                </a:lnTo>
                <a:lnTo>
                  <a:pt x="1935" y="1085"/>
                </a:lnTo>
                <a:lnTo>
                  <a:pt x="1937" y="1093"/>
                </a:lnTo>
                <a:lnTo>
                  <a:pt x="1938" y="1099"/>
                </a:lnTo>
                <a:lnTo>
                  <a:pt x="1941" y="1114"/>
                </a:lnTo>
                <a:lnTo>
                  <a:pt x="1941" y="1115"/>
                </a:lnTo>
                <a:lnTo>
                  <a:pt x="1943" y="1118"/>
                </a:lnTo>
                <a:lnTo>
                  <a:pt x="1943" y="1120"/>
                </a:lnTo>
                <a:lnTo>
                  <a:pt x="1943" y="1122"/>
                </a:lnTo>
                <a:lnTo>
                  <a:pt x="1946" y="1123"/>
                </a:lnTo>
                <a:lnTo>
                  <a:pt x="1949" y="1125"/>
                </a:lnTo>
                <a:lnTo>
                  <a:pt x="1953" y="1126"/>
                </a:lnTo>
                <a:lnTo>
                  <a:pt x="1954" y="1125"/>
                </a:lnTo>
                <a:lnTo>
                  <a:pt x="1957" y="1125"/>
                </a:lnTo>
                <a:lnTo>
                  <a:pt x="1959" y="1125"/>
                </a:lnTo>
                <a:lnTo>
                  <a:pt x="1961" y="1125"/>
                </a:lnTo>
                <a:lnTo>
                  <a:pt x="1964" y="1125"/>
                </a:lnTo>
                <a:lnTo>
                  <a:pt x="1964" y="1128"/>
                </a:lnTo>
                <a:lnTo>
                  <a:pt x="1964" y="1130"/>
                </a:lnTo>
                <a:lnTo>
                  <a:pt x="1962" y="1131"/>
                </a:lnTo>
                <a:lnTo>
                  <a:pt x="1962" y="1133"/>
                </a:lnTo>
                <a:lnTo>
                  <a:pt x="1962" y="1134"/>
                </a:lnTo>
                <a:lnTo>
                  <a:pt x="1965" y="1134"/>
                </a:lnTo>
                <a:lnTo>
                  <a:pt x="1967" y="1136"/>
                </a:lnTo>
                <a:lnTo>
                  <a:pt x="1969" y="1138"/>
                </a:lnTo>
                <a:lnTo>
                  <a:pt x="1970" y="1139"/>
                </a:lnTo>
                <a:lnTo>
                  <a:pt x="1972" y="1144"/>
                </a:lnTo>
                <a:lnTo>
                  <a:pt x="1973" y="1145"/>
                </a:lnTo>
                <a:lnTo>
                  <a:pt x="1977" y="1147"/>
                </a:lnTo>
                <a:lnTo>
                  <a:pt x="1977" y="1149"/>
                </a:lnTo>
                <a:lnTo>
                  <a:pt x="1978" y="1153"/>
                </a:lnTo>
                <a:lnTo>
                  <a:pt x="1980" y="1155"/>
                </a:lnTo>
                <a:lnTo>
                  <a:pt x="1981" y="1160"/>
                </a:lnTo>
                <a:lnTo>
                  <a:pt x="1981" y="1161"/>
                </a:lnTo>
                <a:lnTo>
                  <a:pt x="1983" y="1163"/>
                </a:lnTo>
                <a:lnTo>
                  <a:pt x="1985" y="1166"/>
                </a:lnTo>
                <a:lnTo>
                  <a:pt x="1985" y="1169"/>
                </a:lnTo>
                <a:lnTo>
                  <a:pt x="1981" y="1171"/>
                </a:lnTo>
                <a:lnTo>
                  <a:pt x="1981" y="1173"/>
                </a:lnTo>
                <a:lnTo>
                  <a:pt x="1978" y="1176"/>
                </a:lnTo>
                <a:lnTo>
                  <a:pt x="1978" y="1177"/>
                </a:lnTo>
                <a:lnTo>
                  <a:pt x="1978" y="1181"/>
                </a:lnTo>
                <a:lnTo>
                  <a:pt x="1980" y="1182"/>
                </a:lnTo>
                <a:lnTo>
                  <a:pt x="1978" y="1185"/>
                </a:lnTo>
                <a:lnTo>
                  <a:pt x="1977" y="1189"/>
                </a:lnTo>
                <a:lnTo>
                  <a:pt x="1975" y="1197"/>
                </a:lnTo>
                <a:lnTo>
                  <a:pt x="1977" y="1200"/>
                </a:lnTo>
                <a:lnTo>
                  <a:pt x="1977" y="1201"/>
                </a:lnTo>
                <a:lnTo>
                  <a:pt x="1978" y="1206"/>
                </a:lnTo>
                <a:lnTo>
                  <a:pt x="1977" y="1209"/>
                </a:lnTo>
                <a:lnTo>
                  <a:pt x="1978" y="1213"/>
                </a:lnTo>
                <a:lnTo>
                  <a:pt x="1978" y="1216"/>
                </a:lnTo>
                <a:lnTo>
                  <a:pt x="1977" y="1217"/>
                </a:lnTo>
                <a:lnTo>
                  <a:pt x="1983" y="1224"/>
                </a:lnTo>
                <a:lnTo>
                  <a:pt x="1985" y="1227"/>
                </a:lnTo>
                <a:lnTo>
                  <a:pt x="1985" y="1229"/>
                </a:lnTo>
                <a:lnTo>
                  <a:pt x="1985" y="1230"/>
                </a:lnTo>
                <a:lnTo>
                  <a:pt x="1986" y="1232"/>
                </a:lnTo>
                <a:lnTo>
                  <a:pt x="1991" y="1238"/>
                </a:lnTo>
                <a:lnTo>
                  <a:pt x="1993" y="1241"/>
                </a:lnTo>
                <a:lnTo>
                  <a:pt x="1993" y="1243"/>
                </a:lnTo>
                <a:lnTo>
                  <a:pt x="1989" y="1245"/>
                </a:lnTo>
                <a:lnTo>
                  <a:pt x="1986" y="1251"/>
                </a:lnTo>
                <a:lnTo>
                  <a:pt x="1985" y="1256"/>
                </a:lnTo>
                <a:lnTo>
                  <a:pt x="1986" y="1259"/>
                </a:lnTo>
                <a:lnTo>
                  <a:pt x="1986" y="1261"/>
                </a:lnTo>
                <a:lnTo>
                  <a:pt x="1986" y="1264"/>
                </a:lnTo>
                <a:lnTo>
                  <a:pt x="1988" y="1267"/>
                </a:lnTo>
                <a:lnTo>
                  <a:pt x="1991" y="1269"/>
                </a:lnTo>
                <a:lnTo>
                  <a:pt x="1994" y="1275"/>
                </a:lnTo>
                <a:lnTo>
                  <a:pt x="1994" y="1277"/>
                </a:lnTo>
                <a:lnTo>
                  <a:pt x="1996" y="1277"/>
                </a:lnTo>
                <a:lnTo>
                  <a:pt x="1997" y="1278"/>
                </a:lnTo>
                <a:lnTo>
                  <a:pt x="2001" y="1278"/>
                </a:lnTo>
                <a:lnTo>
                  <a:pt x="2002" y="1280"/>
                </a:lnTo>
                <a:lnTo>
                  <a:pt x="2004" y="1281"/>
                </a:lnTo>
                <a:lnTo>
                  <a:pt x="2005" y="1286"/>
                </a:lnTo>
                <a:lnTo>
                  <a:pt x="2007" y="1288"/>
                </a:lnTo>
                <a:lnTo>
                  <a:pt x="2009" y="1289"/>
                </a:lnTo>
                <a:lnTo>
                  <a:pt x="2012" y="1291"/>
                </a:lnTo>
                <a:lnTo>
                  <a:pt x="2013" y="1293"/>
                </a:lnTo>
                <a:lnTo>
                  <a:pt x="2013" y="1294"/>
                </a:lnTo>
                <a:lnTo>
                  <a:pt x="2013" y="1297"/>
                </a:lnTo>
                <a:lnTo>
                  <a:pt x="2015" y="1299"/>
                </a:lnTo>
                <a:lnTo>
                  <a:pt x="2017" y="1300"/>
                </a:lnTo>
                <a:lnTo>
                  <a:pt x="2020" y="1302"/>
                </a:lnTo>
                <a:lnTo>
                  <a:pt x="2021" y="1304"/>
                </a:lnTo>
                <a:lnTo>
                  <a:pt x="2023" y="1307"/>
                </a:lnTo>
                <a:lnTo>
                  <a:pt x="2025" y="1310"/>
                </a:lnTo>
                <a:lnTo>
                  <a:pt x="2028" y="1312"/>
                </a:lnTo>
                <a:lnTo>
                  <a:pt x="2031" y="1313"/>
                </a:lnTo>
                <a:lnTo>
                  <a:pt x="2033" y="1315"/>
                </a:lnTo>
                <a:lnTo>
                  <a:pt x="2036" y="1316"/>
                </a:lnTo>
                <a:lnTo>
                  <a:pt x="2039" y="1318"/>
                </a:lnTo>
                <a:lnTo>
                  <a:pt x="2041" y="1318"/>
                </a:lnTo>
                <a:lnTo>
                  <a:pt x="2044" y="1318"/>
                </a:lnTo>
                <a:lnTo>
                  <a:pt x="2045" y="1320"/>
                </a:lnTo>
                <a:lnTo>
                  <a:pt x="2049" y="1320"/>
                </a:lnTo>
                <a:lnTo>
                  <a:pt x="2052" y="1321"/>
                </a:lnTo>
                <a:lnTo>
                  <a:pt x="2055" y="1323"/>
                </a:lnTo>
                <a:lnTo>
                  <a:pt x="2057" y="1323"/>
                </a:lnTo>
                <a:lnTo>
                  <a:pt x="2057" y="1324"/>
                </a:lnTo>
                <a:lnTo>
                  <a:pt x="2058" y="1326"/>
                </a:lnTo>
                <a:lnTo>
                  <a:pt x="2058" y="1329"/>
                </a:lnTo>
                <a:lnTo>
                  <a:pt x="2060" y="1331"/>
                </a:lnTo>
                <a:lnTo>
                  <a:pt x="2060" y="1332"/>
                </a:lnTo>
                <a:lnTo>
                  <a:pt x="2060" y="1334"/>
                </a:lnTo>
                <a:lnTo>
                  <a:pt x="2061" y="1336"/>
                </a:lnTo>
                <a:lnTo>
                  <a:pt x="2063" y="1337"/>
                </a:lnTo>
                <a:lnTo>
                  <a:pt x="2066" y="1340"/>
                </a:lnTo>
                <a:lnTo>
                  <a:pt x="2068" y="1342"/>
                </a:lnTo>
                <a:lnTo>
                  <a:pt x="2069" y="1344"/>
                </a:lnTo>
                <a:lnTo>
                  <a:pt x="2071" y="1344"/>
                </a:lnTo>
                <a:lnTo>
                  <a:pt x="2073" y="1345"/>
                </a:lnTo>
                <a:lnTo>
                  <a:pt x="2074" y="1347"/>
                </a:lnTo>
                <a:lnTo>
                  <a:pt x="2077" y="1348"/>
                </a:lnTo>
                <a:lnTo>
                  <a:pt x="2077" y="1352"/>
                </a:lnTo>
                <a:lnTo>
                  <a:pt x="2079" y="1355"/>
                </a:lnTo>
                <a:lnTo>
                  <a:pt x="2081" y="1356"/>
                </a:lnTo>
                <a:lnTo>
                  <a:pt x="2085" y="1356"/>
                </a:lnTo>
                <a:lnTo>
                  <a:pt x="2087" y="1358"/>
                </a:lnTo>
                <a:lnTo>
                  <a:pt x="2089" y="1360"/>
                </a:lnTo>
                <a:lnTo>
                  <a:pt x="2089" y="1361"/>
                </a:lnTo>
                <a:lnTo>
                  <a:pt x="2090" y="1363"/>
                </a:lnTo>
                <a:lnTo>
                  <a:pt x="2090" y="1364"/>
                </a:lnTo>
                <a:lnTo>
                  <a:pt x="2092" y="1364"/>
                </a:lnTo>
                <a:lnTo>
                  <a:pt x="2095" y="1366"/>
                </a:lnTo>
                <a:lnTo>
                  <a:pt x="2097" y="1366"/>
                </a:lnTo>
                <a:lnTo>
                  <a:pt x="2098" y="1368"/>
                </a:lnTo>
                <a:lnTo>
                  <a:pt x="2089" y="1392"/>
                </a:lnTo>
                <a:lnTo>
                  <a:pt x="2066" y="1376"/>
                </a:lnTo>
                <a:lnTo>
                  <a:pt x="2033" y="1372"/>
                </a:lnTo>
                <a:lnTo>
                  <a:pt x="2029" y="1372"/>
                </a:lnTo>
                <a:lnTo>
                  <a:pt x="2028" y="1376"/>
                </a:lnTo>
                <a:lnTo>
                  <a:pt x="2026" y="1377"/>
                </a:lnTo>
                <a:lnTo>
                  <a:pt x="2025" y="1377"/>
                </a:lnTo>
                <a:lnTo>
                  <a:pt x="2023" y="1380"/>
                </a:lnTo>
                <a:lnTo>
                  <a:pt x="2018" y="1382"/>
                </a:lnTo>
                <a:lnTo>
                  <a:pt x="2020" y="1387"/>
                </a:lnTo>
                <a:lnTo>
                  <a:pt x="2025" y="1395"/>
                </a:lnTo>
                <a:lnTo>
                  <a:pt x="2042" y="1395"/>
                </a:lnTo>
                <a:lnTo>
                  <a:pt x="2077" y="1411"/>
                </a:lnTo>
                <a:lnTo>
                  <a:pt x="2036" y="1430"/>
                </a:lnTo>
                <a:lnTo>
                  <a:pt x="2012" y="1457"/>
                </a:lnTo>
                <a:lnTo>
                  <a:pt x="1997" y="1459"/>
                </a:lnTo>
                <a:lnTo>
                  <a:pt x="2029" y="1486"/>
                </a:lnTo>
                <a:lnTo>
                  <a:pt x="2029" y="1521"/>
                </a:lnTo>
                <a:lnTo>
                  <a:pt x="2021" y="1539"/>
                </a:lnTo>
                <a:lnTo>
                  <a:pt x="2028" y="1542"/>
                </a:lnTo>
                <a:lnTo>
                  <a:pt x="2013" y="1550"/>
                </a:lnTo>
                <a:lnTo>
                  <a:pt x="2001" y="1563"/>
                </a:lnTo>
                <a:lnTo>
                  <a:pt x="1999" y="1561"/>
                </a:lnTo>
                <a:lnTo>
                  <a:pt x="1977" y="1553"/>
                </a:lnTo>
                <a:lnTo>
                  <a:pt x="1975" y="1553"/>
                </a:lnTo>
                <a:lnTo>
                  <a:pt x="1953" y="1545"/>
                </a:lnTo>
                <a:lnTo>
                  <a:pt x="1959" y="1567"/>
                </a:lnTo>
                <a:lnTo>
                  <a:pt x="1967" y="1596"/>
                </a:lnTo>
                <a:lnTo>
                  <a:pt x="1970" y="1609"/>
                </a:lnTo>
                <a:lnTo>
                  <a:pt x="1970" y="1611"/>
                </a:lnTo>
                <a:lnTo>
                  <a:pt x="1969" y="1614"/>
                </a:lnTo>
                <a:lnTo>
                  <a:pt x="1969" y="1615"/>
                </a:lnTo>
                <a:lnTo>
                  <a:pt x="1967" y="1617"/>
                </a:lnTo>
                <a:lnTo>
                  <a:pt x="1956" y="1625"/>
                </a:lnTo>
                <a:lnTo>
                  <a:pt x="1921" y="1660"/>
                </a:lnTo>
                <a:lnTo>
                  <a:pt x="1885" y="1662"/>
                </a:lnTo>
                <a:lnTo>
                  <a:pt x="1879" y="1663"/>
                </a:lnTo>
                <a:lnTo>
                  <a:pt x="1903" y="1679"/>
                </a:lnTo>
                <a:lnTo>
                  <a:pt x="1868" y="1708"/>
                </a:lnTo>
                <a:lnTo>
                  <a:pt x="1866" y="1706"/>
                </a:lnTo>
                <a:lnTo>
                  <a:pt x="1866" y="1703"/>
                </a:lnTo>
                <a:lnTo>
                  <a:pt x="1860" y="1705"/>
                </a:lnTo>
                <a:lnTo>
                  <a:pt x="1857" y="1710"/>
                </a:lnTo>
                <a:lnTo>
                  <a:pt x="1858" y="1710"/>
                </a:lnTo>
                <a:lnTo>
                  <a:pt x="1857" y="1711"/>
                </a:lnTo>
                <a:lnTo>
                  <a:pt x="1855" y="1711"/>
                </a:lnTo>
                <a:lnTo>
                  <a:pt x="1853" y="1713"/>
                </a:lnTo>
                <a:lnTo>
                  <a:pt x="1861" y="1714"/>
                </a:lnTo>
                <a:lnTo>
                  <a:pt x="1855" y="1726"/>
                </a:lnTo>
                <a:lnTo>
                  <a:pt x="1852" y="1734"/>
                </a:lnTo>
                <a:lnTo>
                  <a:pt x="1845" y="1751"/>
                </a:lnTo>
                <a:lnTo>
                  <a:pt x="1844" y="1753"/>
                </a:lnTo>
                <a:lnTo>
                  <a:pt x="1842" y="1754"/>
                </a:lnTo>
                <a:lnTo>
                  <a:pt x="1841" y="1754"/>
                </a:lnTo>
                <a:lnTo>
                  <a:pt x="1828" y="1769"/>
                </a:lnTo>
                <a:lnTo>
                  <a:pt x="1825" y="1772"/>
                </a:lnTo>
                <a:lnTo>
                  <a:pt x="1829" y="1778"/>
                </a:lnTo>
                <a:lnTo>
                  <a:pt x="1820" y="1785"/>
                </a:lnTo>
                <a:lnTo>
                  <a:pt x="1802" y="1796"/>
                </a:lnTo>
                <a:lnTo>
                  <a:pt x="1796" y="1788"/>
                </a:lnTo>
                <a:lnTo>
                  <a:pt x="1786" y="1778"/>
                </a:lnTo>
                <a:lnTo>
                  <a:pt x="1783" y="1775"/>
                </a:lnTo>
                <a:lnTo>
                  <a:pt x="1778" y="1769"/>
                </a:lnTo>
                <a:lnTo>
                  <a:pt x="1770" y="1761"/>
                </a:lnTo>
                <a:lnTo>
                  <a:pt x="1774" y="1761"/>
                </a:lnTo>
                <a:lnTo>
                  <a:pt x="1780" y="1761"/>
                </a:lnTo>
                <a:lnTo>
                  <a:pt x="1785" y="1759"/>
                </a:lnTo>
                <a:lnTo>
                  <a:pt x="1786" y="1759"/>
                </a:lnTo>
                <a:lnTo>
                  <a:pt x="1788" y="1758"/>
                </a:lnTo>
                <a:lnTo>
                  <a:pt x="1793" y="1758"/>
                </a:lnTo>
                <a:lnTo>
                  <a:pt x="1799" y="1764"/>
                </a:lnTo>
                <a:lnTo>
                  <a:pt x="1799" y="1762"/>
                </a:lnTo>
                <a:lnTo>
                  <a:pt x="1799" y="1758"/>
                </a:lnTo>
                <a:lnTo>
                  <a:pt x="1799" y="1756"/>
                </a:lnTo>
                <a:lnTo>
                  <a:pt x="1804" y="1754"/>
                </a:lnTo>
                <a:lnTo>
                  <a:pt x="1804" y="1753"/>
                </a:lnTo>
                <a:lnTo>
                  <a:pt x="1810" y="1754"/>
                </a:lnTo>
                <a:lnTo>
                  <a:pt x="1810" y="1753"/>
                </a:lnTo>
                <a:lnTo>
                  <a:pt x="1812" y="1750"/>
                </a:lnTo>
                <a:lnTo>
                  <a:pt x="1813" y="1748"/>
                </a:lnTo>
                <a:lnTo>
                  <a:pt x="1815" y="1745"/>
                </a:lnTo>
                <a:lnTo>
                  <a:pt x="1817" y="1745"/>
                </a:lnTo>
                <a:lnTo>
                  <a:pt x="1817" y="1740"/>
                </a:lnTo>
                <a:lnTo>
                  <a:pt x="1810" y="1737"/>
                </a:lnTo>
                <a:lnTo>
                  <a:pt x="1805" y="1734"/>
                </a:lnTo>
                <a:lnTo>
                  <a:pt x="1805" y="1732"/>
                </a:lnTo>
                <a:lnTo>
                  <a:pt x="1805" y="1730"/>
                </a:lnTo>
                <a:lnTo>
                  <a:pt x="1802" y="1729"/>
                </a:lnTo>
                <a:lnTo>
                  <a:pt x="1805" y="1727"/>
                </a:lnTo>
                <a:lnTo>
                  <a:pt x="1802" y="1727"/>
                </a:lnTo>
                <a:lnTo>
                  <a:pt x="1799" y="1726"/>
                </a:lnTo>
                <a:lnTo>
                  <a:pt x="1793" y="1719"/>
                </a:lnTo>
                <a:lnTo>
                  <a:pt x="1805" y="1698"/>
                </a:lnTo>
                <a:lnTo>
                  <a:pt x="1802" y="1698"/>
                </a:lnTo>
                <a:lnTo>
                  <a:pt x="1801" y="1698"/>
                </a:lnTo>
                <a:lnTo>
                  <a:pt x="1799" y="1698"/>
                </a:lnTo>
                <a:lnTo>
                  <a:pt x="1797" y="1698"/>
                </a:lnTo>
                <a:lnTo>
                  <a:pt x="1794" y="1698"/>
                </a:lnTo>
                <a:lnTo>
                  <a:pt x="1793" y="1698"/>
                </a:lnTo>
                <a:lnTo>
                  <a:pt x="1796" y="1692"/>
                </a:lnTo>
                <a:lnTo>
                  <a:pt x="1796" y="1686"/>
                </a:lnTo>
                <a:lnTo>
                  <a:pt x="1797" y="1686"/>
                </a:lnTo>
                <a:lnTo>
                  <a:pt x="1797" y="1684"/>
                </a:lnTo>
                <a:lnTo>
                  <a:pt x="1801" y="1674"/>
                </a:lnTo>
                <a:lnTo>
                  <a:pt x="1799" y="1674"/>
                </a:lnTo>
                <a:lnTo>
                  <a:pt x="1794" y="1674"/>
                </a:lnTo>
                <a:lnTo>
                  <a:pt x="1791" y="1674"/>
                </a:lnTo>
                <a:lnTo>
                  <a:pt x="1788" y="1674"/>
                </a:lnTo>
                <a:lnTo>
                  <a:pt x="1789" y="1674"/>
                </a:lnTo>
                <a:lnTo>
                  <a:pt x="1791" y="1671"/>
                </a:lnTo>
                <a:lnTo>
                  <a:pt x="1791" y="1670"/>
                </a:lnTo>
                <a:lnTo>
                  <a:pt x="1793" y="1666"/>
                </a:lnTo>
                <a:lnTo>
                  <a:pt x="1793" y="1665"/>
                </a:lnTo>
                <a:lnTo>
                  <a:pt x="1797" y="1654"/>
                </a:lnTo>
                <a:lnTo>
                  <a:pt x="1801" y="1652"/>
                </a:lnTo>
                <a:lnTo>
                  <a:pt x="1802" y="1647"/>
                </a:lnTo>
                <a:lnTo>
                  <a:pt x="1796" y="1644"/>
                </a:lnTo>
                <a:lnTo>
                  <a:pt x="1791" y="1642"/>
                </a:lnTo>
                <a:lnTo>
                  <a:pt x="1788" y="1641"/>
                </a:lnTo>
                <a:lnTo>
                  <a:pt x="1786" y="1639"/>
                </a:lnTo>
                <a:lnTo>
                  <a:pt x="1778" y="1628"/>
                </a:lnTo>
                <a:lnTo>
                  <a:pt x="1772" y="1623"/>
                </a:lnTo>
                <a:lnTo>
                  <a:pt x="1769" y="1618"/>
                </a:lnTo>
                <a:lnTo>
                  <a:pt x="1759" y="1639"/>
                </a:lnTo>
                <a:lnTo>
                  <a:pt x="1754" y="1649"/>
                </a:lnTo>
                <a:lnTo>
                  <a:pt x="1751" y="1654"/>
                </a:lnTo>
                <a:lnTo>
                  <a:pt x="1742" y="1662"/>
                </a:lnTo>
                <a:lnTo>
                  <a:pt x="1742" y="1668"/>
                </a:lnTo>
                <a:lnTo>
                  <a:pt x="1738" y="1666"/>
                </a:lnTo>
                <a:lnTo>
                  <a:pt x="1738" y="1663"/>
                </a:lnTo>
                <a:lnTo>
                  <a:pt x="1738" y="1662"/>
                </a:lnTo>
                <a:lnTo>
                  <a:pt x="1735" y="1660"/>
                </a:lnTo>
                <a:lnTo>
                  <a:pt x="1734" y="1658"/>
                </a:lnTo>
                <a:lnTo>
                  <a:pt x="1732" y="1657"/>
                </a:lnTo>
                <a:lnTo>
                  <a:pt x="1730" y="1655"/>
                </a:lnTo>
                <a:lnTo>
                  <a:pt x="1729" y="1655"/>
                </a:lnTo>
                <a:lnTo>
                  <a:pt x="1719" y="1662"/>
                </a:lnTo>
                <a:lnTo>
                  <a:pt x="1721" y="1670"/>
                </a:lnTo>
                <a:lnTo>
                  <a:pt x="1713" y="1671"/>
                </a:lnTo>
                <a:lnTo>
                  <a:pt x="1697" y="1676"/>
                </a:lnTo>
                <a:lnTo>
                  <a:pt x="1692" y="1668"/>
                </a:lnTo>
                <a:lnTo>
                  <a:pt x="1689" y="1665"/>
                </a:lnTo>
                <a:lnTo>
                  <a:pt x="1684" y="1660"/>
                </a:lnTo>
                <a:lnTo>
                  <a:pt x="1679" y="1657"/>
                </a:lnTo>
                <a:lnTo>
                  <a:pt x="1678" y="1655"/>
                </a:lnTo>
                <a:lnTo>
                  <a:pt x="1674" y="1654"/>
                </a:lnTo>
                <a:lnTo>
                  <a:pt x="1671" y="1652"/>
                </a:lnTo>
                <a:lnTo>
                  <a:pt x="1665" y="1649"/>
                </a:lnTo>
                <a:lnTo>
                  <a:pt x="1668" y="1702"/>
                </a:lnTo>
                <a:lnTo>
                  <a:pt x="1663" y="1702"/>
                </a:lnTo>
                <a:lnTo>
                  <a:pt x="1658" y="1710"/>
                </a:lnTo>
                <a:lnTo>
                  <a:pt x="1668" y="1708"/>
                </a:lnTo>
                <a:lnTo>
                  <a:pt x="1676" y="1719"/>
                </a:lnTo>
                <a:lnTo>
                  <a:pt x="1654" y="1719"/>
                </a:lnTo>
                <a:lnTo>
                  <a:pt x="1660" y="1729"/>
                </a:lnTo>
                <a:lnTo>
                  <a:pt x="1682" y="1732"/>
                </a:lnTo>
                <a:lnTo>
                  <a:pt x="1682" y="1730"/>
                </a:lnTo>
                <a:lnTo>
                  <a:pt x="1681" y="1727"/>
                </a:lnTo>
                <a:lnTo>
                  <a:pt x="1681" y="1724"/>
                </a:lnTo>
                <a:lnTo>
                  <a:pt x="1678" y="1724"/>
                </a:lnTo>
                <a:lnTo>
                  <a:pt x="1678" y="1722"/>
                </a:lnTo>
                <a:lnTo>
                  <a:pt x="1690" y="1726"/>
                </a:lnTo>
                <a:lnTo>
                  <a:pt x="1708" y="1729"/>
                </a:lnTo>
                <a:lnTo>
                  <a:pt x="1703" y="1740"/>
                </a:lnTo>
                <a:lnTo>
                  <a:pt x="1705" y="1740"/>
                </a:lnTo>
                <a:lnTo>
                  <a:pt x="1708" y="1738"/>
                </a:lnTo>
                <a:lnTo>
                  <a:pt x="1710" y="1738"/>
                </a:lnTo>
                <a:lnTo>
                  <a:pt x="1711" y="1738"/>
                </a:lnTo>
                <a:lnTo>
                  <a:pt x="1713" y="1738"/>
                </a:lnTo>
                <a:lnTo>
                  <a:pt x="1718" y="1742"/>
                </a:lnTo>
                <a:lnTo>
                  <a:pt x="1718" y="1743"/>
                </a:lnTo>
                <a:lnTo>
                  <a:pt x="1719" y="1745"/>
                </a:lnTo>
                <a:lnTo>
                  <a:pt x="1718" y="1750"/>
                </a:lnTo>
                <a:lnTo>
                  <a:pt x="1716" y="1754"/>
                </a:lnTo>
                <a:lnTo>
                  <a:pt x="1714" y="1759"/>
                </a:lnTo>
                <a:lnTo>
                  <a:pt x="1711" y="1762"/>
                </a:lnTo>
                <a:lnTo>
                  <a:pt x="1703" y="1764"/>
                </a:lnTo>
                <a:lnTo>
                  <a:pt x="1697" y="1770"/>
                </a:lnTo>
                <a:lnTo>
                  <a:pt x="1697" y="1772"/>
                </a:lnTo>
                <a:lnTo>
                  <a:pt x="1694" y="1775"/>
                </a:lnTo>
                <a:lnTo>
                  <a:pt x="1692" y="1777"/>
                </a:lnTo>
                <a:lnTo>
                  <a:pt x="1692" y="1778"/>
                </a:lnTo>
                <a:lnTo>
                  <a:pt x="1689" y="1780"/>
                </a:lnTo>
                <a:lnTo>
                  <a:pt x="1681" y="1788"/>
                </a:lnTo>
                <a:lnTo>
                  <a:pt x="1676" y="1793"/>
                </a:lnTo>
                <a:lnTo>
                  <a:pt x="1668" y="1794"/>
                </a:lnTo>
                <a:lnTo>
                  <a:pt x="1662" y="1793"/>
                </a:lnTo>
                <a:lnTo>
                  <a:pt x="1655" y="1791"/>
                </a:lnTo>
                <a:lnTo>
                  <a:pt x="1650" y="1794"/>
                </a:lnTo>
                <a:lnTo>
                  <a:pt x="1642" y="1804"/>
                </a:lnTo>
                <a:lnTo>
                  <a:pt x="1639" y="1812"/>
                </a:lnTo>
                <a:lnTo>
                  <a:pt x="1638" y="1815"/>
                </a:lnTo>
                <a:lnTo>
                  <a:pt x="1633" y="1823"/>
                </a:lnTo>
                <a:lnTo>
                  <a:pt x="1631" y="1829"/>
                </a:lnTo>
                <a:lnTo>
                  <a:pt x="1625" y="1825"/>
                </a:lnTo>
                <a:lnTo>
                  <a:pt x="1622" y="1812"/>
                </a:lnTo>
                <a:lnTo>
                  <a:pt x="1620" y="1802"/>
                </a:lnTo>
                <a:lnTo>
                  <a:pt x="1615" y="1781"/>
                </a:lnTo>
                <a:lnTo>
                  <a:pt x="1614" y="1783"/>
                </a:lnTo>
                <a:lnTo>
                  <a:pt x="1612" y="1786"/>
                </a:lnTo>
                <a:lnTo>
                  <a:pt x="1610" y="1785"/>
                </a:lnTo>
                <a:lnTo>
                  <a:pt x="1610" y="1781"/>
                </a:lnTo>
                <a:lnTo>
                  <a:pt x="1607" y="1780"/>
                </a:lnTo>
                <a:lnTo>
                  <a:pt x="1604" y="1773"/>
                </a:lnTo>
                <a:lnTo>
                  <a:pt x="1602" y="1772"/>
                </a:lnTo>
                <a:lnTo>
                  <a:pt x="1599" y="1770"/>
                </a:lnTo>
                <a:lnTo>
                  <a:pt x="1596" y="1769"/>
                </a:lnTo>
                <a:lnTo>
                  <a:pt x="1594" y="1769"/>
                </a:lnTo>
                <a:lnTo>
                  <a:pt x="1594" y="1766"/>
                </a:lnTo>
                <a:lnTo>
                  <a:pt x="1593" y="1764"/>
                </a:lnTo>
                <a:lnTo>
                  <a:pt x="1591" y="1762"/>
                </a:lnTo>
                <a:lnTo>
                  <a:pt x="1586" y="1761"/>
                </a:lnTo>
                <a:lnTo>
                  <a:pt x="1583" y="1759"/>
                </a:lnTo>
                <a:lnTo>
                  <a:pt x="1582" y="1758"/>
                </a:lnTo>
                <a:lnTo>
                  <a:pt x="1582" y="1756"/>
                </a:lnTo>
                <a:lnTo>
                  <a:pt x="1582" y="1751"/>
                </a:lnTo>
                <a:lnTo>
                  <a:pt x="1578" y="1750"/>
                </a:lnTo>
                <a:lnTo>
                  <a:pt x="1577" y="1748"/>
                </a:lnTo>
                <a:lnTo>
                  <a:pt x="1575" y="1746"/>
                </a:lnTo>
                <a:lnTo>
                  <a:pt x="1575" y="1743"/>
                </a:lnTo>
                <a:lnTo>
                  <a:pt x="1574" y="1742"/>
                </a:lnTo>
                <a:lnTo>
                  <a:pt x="1574" y="1740"/>
                </a:lnTo>
                <a:lnTo>
                  <a:pt x="1570" y="1738"/>
                </a:lnTo>
                <a:lnTo>
                  <a:pt x="1567" y="1738"/>
                </a:lnTo>
                <a:lnTo>
                  <a:pt x="1567" y="1735"/>
                </a:lnTo>
                <a:lnTo>
                  <a:pt x="1562" y="1730"/>
                </a:lnTo>
                <a:lnTo>
                  <a:pt x="1559" y="1724"/>
                </a:lnTo>
                <a:lnTo>
                  <a:pt x="1556" y="1718"/>
                </a:lnTo>
                <a:lnTo>
                  <a:pt x="1554" y="1716"/>
                </a:lnTo>
                <a:lnTo>
                  <a:pt x="1553" y="1714"/>
                </a:lnTo>
                <a:lnTo>
                  <a:pt x="1551" y="1713"/>
                </a:lnTo>
                <a:lnTo>
                  <a:pt x="1550" y="1711"/>
                </a:lnTo>
                <a:lnTo>
                  <a:pt x="1551" y="1710"/>
                </a:lnTo>
                <a:lnTo>
                  <a:pt x="1551" y="1708"/>
                </a:lnTo>
                <a:lnTo>
                  <a:pt x="1551" y="1706"/>
                </a:lnTo>
                <a:lnTo>
                  <a:pt x="1551" y="1703"/>
                </a:lnTo>
                <a:lnTo>
                  <a:pt x="1550" y="1702"/>
                </a:lnTo>
                <a:lnTo>
                  <a:pt x="1546" y="1702"/>
                </a:lnTo>
                <a:lnTo>
                  <a:pt x="1543" y="1700"/>
                </a:lnTo>
                <a:lnTo>
                  <a:pt x="1542" y="1700"/>
                </a:lnTo>
                <a:lnTo>
                  <a:pt x="1540" y="1700"/>
                </a:lnTo>
                <a:lnTo>
                  <a:pt x="1537" y="1698"/>
                </a:lnTo>
                <a:lnTo>
                  <a:pt x="1535" y="1698"/>
                </a:lnTo>
                <a:lnTo>
                  <a:pt x="1534" y="1698"/>
                </a:lnTo>
                <a:lnTo>
                  <a:pt x="1532" y="1697"/>
                </a:lnTo>
                <a:lnTo>
                  <a:pt x="1529" y="1697"/>
                </a:lnTo>
                <a:lnTo>
                  <a:pt x="1527" y="1697"/>
                </a:lnTo>
                <a:lnTo>
                  <a:pt x="1527" y="1695"/>
                </a:lnTo>
                <a:lnTo>
                  <a:pt x="1526" y="1692"/>
                </a:lnTo>
                <a:lnTo>
                  <a:pt x="1522" y="1684"/>
                </a:lnTo>
                <a:lnTo>
                  <a:pt x="1498" y="1690"/>
                </a:lnTo>
                <a:lnTo>
                  <a:pt x="1497" y="1690"/>
                </a:lnTo>
                <a:lnTo>
                  <a:pt x="1468" y="1694"/>
                </a:lnTo>
                <a:lnTo>
                  <a:pt x="1447" y="1703"/>
                </a:lnTo>
                <a:lnTo>
                  <a:pt x="1446" y="1702"/>
                </a:lnTo>
                <a:lnTo>
                  <a:pt x="1422" y="1670"/>
                </a:lnTo>
                <a:lnTo>
                  <a:pt x="1409" y="1703"/>
                </a:lnTo>
                <a:lnTo>
                  <a:pt x="1409" y="1705"/>
                </a:lnTo>
                <a:lnTo>
                  <a:pt x="1407" y="1706"/>
                </a:lnTo>
                <a:lnTo>
                  <a:pt x="1404" y="1718"/>
                </a:lnTo>
                <a:lnTo>
                  <a:pt x="1401" y="1722"/>
                </a:lnTo>
                <a:lnTo>
                  <a:pt x="1396" y="1735"/>
                </a:lnTo>
                <a:lnTo>
                  <a:pt x="1393" y="1738"/>
                </a:lnTo>
                <a:lnTo>
                  <a:pt x="1391" y="1737"/>
                </a:lnTo>
                <a:lnTo>
                  <a:pt x="1390" y="1737"/>
                </a:lnTo>
                <a:lnTo>
                  <a:pt x="1388" y="1735"/>
                </a:lnTo>
                <a:lnTo>
                  <a:pt x="1387" y="1735"/>
                </a:lnTo>
                <a:lnTo>
                  <a:pt x="1385" y="1737"/>
                </a:lnTo>
                <a:lnTo>
                  <a:pt x="1383" y="1737"/>
                </a:lnTo>
                <a:lnTo>
                  <a:pt x="1382" y="1737"/>
                </a:lnTo>
                <a:lnTo>
                  <a:pt x="1380" y="1734"/>
                </a:lnTo>
                <a:lnTo>
                  <a:pt x="1379" y="1734"/>
                </a:lnTo>
                <a:lnTo>
                  <a:pt x="1377" y="1732"/>
                </a:lnTo>
                <a:lnTo>
                  <a:pt x="1375" y="1734"/>
                </a:lnTo>
                <a:lnTo>
                  <a:pt x="1374" y="1732"/>
                </a:lnTo>
                <a:lnTo>
                  <a:pt x="1372" y="1734"/>
                </a:lnTo>
                <a:lnTo>
                  <a:pt x="1371" y="1732"/>
                </a:lnTo>
                <a:lnTo>
                  <a:pt x="1369" y="1730"/>
                </a:lnTo>
                <a:lnTo>
                  <a:pt x="1367" y="1730"/>
                </a:lnTo>
                <a:lnTo>
                  <a:pt x="1364" y="1729"/>
                </a:lnTo>
                <a:lnTo>
                  <a:pt x="1363" y="1730"/>
                </a:lnTo>
                <a:lnTo>
                  <a:pt x="1358" y="1730"/>
                </a:lnTo>
                <a:lnTo>
                  <a:pt x="1355" y="1730"/>
                </a:lnTo>
                <a:lnTo>
                  <a:pt x="1353" y="1729"/>
                </a:lnTo>
                <a:lnTo>
                  <a:pt x="1351" y="1727"/>
                </a:lnTo>
                <a:lnTo>
                  <a:pt x="1351" y="1726"/>
                </a:lnTo>
                <a:lnTo>
                  <a:pt x="1351" y="1724"/>
                </a:lnTo>
                <a:lnTo>
                  <a:pt x="1350" y="1722"/>
                </a:lnTo>
                <a:lnTo>
                  <a:pt x="1350" y="1719"/>
                </a:lnTo>
                <a:lnTo>
                  <a:pt x="1348" y="1719"/>
                </a:lnTo>
                <a:lnTo>
                  <a:pt x="1347" y="1718"/>
                </a:lnTo>
                <a:lnTo>
                  <a:pt x="1345" y="1718"/>
                </a:lnTo>
                <a:lnTo>
                  <a:pt x="1343" y="1718"/>
                </a:lnTo>
                <a:lnTo>
                  <a:pt x="1342" y="1716"/>
                </a:lnTo>
                <a:lnTo>
                  <a:pt x="1340" y="1716"/>
                </a:lnTo>
                <a:lnTo>
                  <a:pt x="1337" y="1716"/>
                </a:lnTo>
                <a:lnTo>
                  <a:pt x="1335" y="1714"/>
                </a:lnTo>
                <a:lnTo>
                  <a:pt x="1334" y="1714"/>
                </a:lnTo>
                <a:lnTo>
                  <a:pt x="1332" y="1713"/>
                </a:lnTo>
                <a:lnTo>
                  <a:pt x="1332" y="1711"/>
                </a:lnTo>
                <a:lnTo>
                  <a:pt x="1331" y="1710"/>
                </a:lnTo>
                <a:lnTo>
                  <a:pt x="1329" y="1708"/>
                </a:lnTo>
                <a:lnTo>
                  <a:pt x="1327" y="1708"/>
                </a:lnTo>
                <a:lnTo>
                  <a:pt x="1326" y="1710"/>
                </a:lnTo>
                <a:lnTo>
                  <a:pt x="1324" y="1710"/>
                </a:lnTo>
                <a:lnTo>
                  <a:pt x="1323" y="1706"/>
                </a:lnTo>
                <a:lnTo>
                  <a:pt x="1323" y="1705"/>
                </a:lnTo>
                <a:lnTo>
                  <a:pt x="1321" y="1702"/>
                </a:lnTo>
                <a:lnTo>
                  <a:pt x="1321" y="1700"/>
                </a:lnTo>
                <a:lnTo>
                  <a:pt x="1319" y="1698"/>
                </a:lnTo>
                <a:lnTo>
                  <a:pt x="1318" y="1697"/>
                </a:lnTo>
                <a:lnTo>
                  <a:pt x="1316" y="1694"/>
                </a:lnTo>
                <a:lnTo>
                  <a:pt x="1315" y="1692"/>
                </a:lnTo>
                <a:lnTo>
                  <a:pt x="1313" y="1690"/>
                </a:lnTo>
                <a:lnTo>
                  <a:pt x="1310" y="1690"/>
                </a:lnTo>
                <a:lnTo>
                  <a:pt x="1308" y="1689"/>
                </a:lnTo>
                <a:lnTo>
                  <a:pt x="1308" y="1687"/>
                </a:lnTo>
                <a:lnTo>
                  <a:pt x="1307" y="1684"/>
                </a:lnTo>
                <a:lnTo>
                  <a:pt x="1305" y="1684"/>
                </a:lnTo>
                <a:lnTo>
                  <a:pt x="1303" y="1682"/>
                </a:lnTo>
                <a:lnTo>
                  <a:pt x="1302" y="1682"/>
                </a:lnTo>
                <a:lnTo>
                  <a:pt x="1300" y="1681"/>
                </a:lnTo>
                <a:lnTo>
                  <a:pt x="1299" y="1679"/>
                </a:lnTo>
                <a:lnTo>
                  <a:pt x="1297" y="1678"/>
                </a:lnTo>
                <a:lnTo>
                  <a:pt x="1295" y="1678"/>
                </a:lnTo>
                <a:lnTo>
                  <a:pt x="1294" y="1678"/>
                </a:lnTo>
                <a:lnTo>
                  <a:pt x="1292" y="1674"/>
                </a:lnTo>
                <a:lnTo>
                  <a:pt x="1291" y="1673"/>
                </a:lnTo>
                <a:lnTo>
                  <a:pt x="1289" y="1673"/>
                </a:lnTo>
                <a:lnTo>
                  <a:pt x="1287" y="1671"/>
                </a:lnTo>
                <a:lnTo>
                  <a:pt x="1286" y="1670"/>
                </a:lnTo>
                <a:lnTo>
                  <a:pt x="1286" y="1668"/>
                </a:lnTo>
                <a:lnTo>
                  <a:pt x="1284" y="1666"/>
                </a:lnTo>
                <a:lnTo>
                  <a:pt x="1281" y="1665"/>
                </a:lnTo>
                <a:lnTo>
                  <a:pt x="1279" y="1663"/>
                </a:lnTo>
                <a:lnTo>
                  <a:pt x="1276" y="1663"/>
                </a:lnTo>
                <a:lnTo>
                  <a:pt x="1275" y="1663"/>
                </a:lnTo>
                <a:lnTo>
                  <a:pt x="1273" y="1662"/>
                </a:lnTo>
                <a:lnTo>
                  <a:pt x="1271" y="1660"/>
                </a:lnTo>
                <a:lnTo>
                  <a:pt x="1270" y="1658"/>
                </a:lnTo>
                <a:lnTo>
                  <a:pt x="1268" y="1655"/>
                </a:lnTo>
                <a:lnTo>
                  <a:pt x="1267" y="1654"/>
                </a:lnTo>
                <a:lnTo>
                  <a:pt x="1267" y="1652"/>
                </a:lnTo>
                <a:lnTo>
                  <a:pt x="1267" y="1650"/>
                </a:lnTo>
                <a:lnTo>
                  <a:pt x="1265" y="1649"/>
                </a:lnTo>
                <a:lnTo>
                  <a:pt x="1263" y="1647"/>
                </a:lnTo>
                <a:lnTo>
                  <a:pt x="1262" y="1646"/>
                </a:lnTo>
                <a:lnTo>
                  <a:pt x="1257" y="1644"/>
                </a:lnTo>
                <a:lnTo>
                  <a:pt x="1254" y="1642"/>
                </a:lnTo>
                <a:lnTo>
                  <a:pt x="1252" y="1641"/>
                </a:lnTo>
                <a:lnTo>
                  <a:pt x="1249" y="1639"/>
                </a:lnTo>
                <a:lnTo>
                  <a:pt x="1246" y="1638"/>
                </a:lnTo>
                <a:lnTo>
                  <a:pt x="1244" y="1638"/>
                </a:lnTo>
                <a:lnTo>
                  <a:pt x="1243" y="1636"/>
                </a:lnTo>
                <a:lnTo>
                  <a:pt x="1241" y="1634"/>
                </a:lnTo>
                <a:lnTo>
                  <a:pt x="1239" y="1631"/>
                </a:lnTo>
                <a:lnTo>
                  <a:pt x="1238" y="1630"/>
                </a:lnTo>
                <a:lnTo>
                  <a:pt x="1236" y="1628"/>
                </a:lnTo>
                <a:lnTo>
                  <a:pt x="1235" y="1626"/>
                </a:lnTo>
                <a:lnTo>
                  <a:pt x="1235" y="1625"/>
                </a:lnTo>
                <a:lnTo>
                  <a:pt x="1231" y="1618"/>
                </a:lnTo>
                <a:lnTo>
                  <a:pt x="1230" y="1617"/>
                </a:lnTo>
                <a:lnTo>
                  <a:pt x="1228" y="1615"/>
                </a:lnTo>
                <a:lnTo>
                  <a:pt x="1227" y="1612"/>
                </a:lnTo>
                <a:lnTo>
                  <a:pt x="1227" y="1609"/>
                </a:lnTo>
                <a:lnTo>
                  <a:pt x="1227" y="1607"/>
                </a:lnTo>
                <a:lnTo>
                  <a:pt x="1225" y="1606"/>
                </a:lnTo>
                <a:lnTo>
                  <a:pt x="1225" y="1604"/>
                </a:lnTo>
                <a:lnTo>
                  <a:pt x="1223" y="1603"/>
                </a:lnTo>
                <a:lnTo>
                  <a:pt x="1223" y="1601"/>
                </a:lnTo>
                <a:lnTo>
                  <a:pt x="1222" y="1599"/>
                </a:lnTo>
                <a:lnTo>
                  <a:pt x="1222" y="1596"/>
                </a:lnTo>
                <a:lnTo>
                  <a:pt x="1222" y="1593"/>
                </a:lnTo>
                <a:lnTo>
                  <a:pt x="1222" y="1590"/>
                </a:lnTo>
                <a:lnTo>
                  <a:pt x="1222" y="1588"/>
                </a:lnTo>
                <a:lnTo>
                  <a:pt x="1222" y="1587"/>
                </a:lnTo>
                <a:lnTo>
                  <a:pt x="1220" y="1583"/>
                </a:lnTo>
                <a:lnTo>
                  <a:pt x="1219" y="1582"/>
                </a:lnTo>
                <a:lnTo>
                  <a:pt x="1215" y="1582"/>
                </a:lnTo>
                <a:lnTo>
                  <a:pt x="1214" y="1580"/>
                </a:lnTo>
                <a:lnTo>
                  <a:pt x="1212" y="1579"/>
                </a:lnTo>
                <a:lnTo>
                  <a:pt x="1211" y="1579"/>
                </a:lnTo>
                <a:lnTo>
                  <a:pt x="1209" y="1577"/>
                </a:lnTo>
                <a:lnTo>
                  <a:pt x="1209" y="1574"/>
                </a:lnTo>
                <a:lnTo>
                  <a:pt x="1209" y="1572"/>
                </a:lnTo>
                <a:lnTo>
                  <a:pt x="1207" y="1571"/>
                </a:lnTo>
                <a:lnTo>
                  <a:pt x="1206" y="1569"/>
                </a:lnTo>
                <a:lnTo>
                  <a:pt x="1203" y="1567"/>
                </a:lnTo>
                <a:lnTo>
                  <a:pt x="1201" y="1566"/>
                </a:lnTo>
                <a:lnTo>
                  <a:pt x="1199" y="1564"/>
                </a:lnTo>
                <a:lnTo>
                  <a:pt x="1198" y="1564"/>
                </a:lnTo>
                <a:lnTo>
                  <a:pt x="1195" y="1563"/>
                </a:lnTo>
                <a:lnTo>
                  <a:pt x="1191" y="1563"/>
                </a:lnTo>
                <a:lnTo>
                  <a:pt x="1190" y="1564"/>
                </a:lnTo>
                <a:lnTo>
                  <a:pt x="1188" y="1563"/>
                </a:lnTo>
                <a:lnTo>
                  <a:pt x="1187" y="1563"/>
                </a:lnTo>
                <a:lnTo>
                  <a:pt x="1185" y="1563"/>
                </a:lnTo>
                <a:lnTo>
                  <a:pt x="1182" y="1563"/>
                </a:lnTo>
                <a:lnTo>
                  <a:pt x="1180" y="1563"/>
                </a:lnTo>
                <a:lnTo>
                  <a:pt x="1179" y="1561"/>
                </a:lnTo>
                <a:lnTo>
                  <a:pt x="1175" y="1561"/>
                </a:lnTo>
                <a:lnTo>
                  <a:pt x="1171" y="1559"/>
                </a:lnTo>
                <a:lnTo>
                  <a:pt x="1169" y="1559"/>
                </a:lnTo>
                <a:lnTo>
                  <a:pt x="1167" y="1558"/>
                </a:lnTo>
                <a:lnTo>
                  <a:pt x="1166" y="1558"/>
                </a:lnTo>
                <a:lnTo>
                  <a:pt x="1164" y="1558"/>
                </a:lnTo>
                <a:lnTo>
                  <a:pt x="1163" y="1558"/>
                </a:lnTo>
                <a:lnTo>
                  <a:pt x="1159" y="1558"/>
                </a:lnTo>
                <a:lnTo>
                  <a:pt x="1158" y="1555"/>
                </a:lnTo>
                <a:lnTo>
                  <a:pt x="1156" y="1553"/>
                </a:lnTo>
                <a:lnTo>
                  <a:pt x="1155" y="1551"/>
                </a:lnTo>
                <a:lnTo>
                  <a:pt x="1153" y="1551"/>
                </a:lnTo>
                <a:lnTo>
                  <a:pt x="1151" y="1550"/>
                </a:lnTo>
                <a:lnTo>
                  <a:pt x="1150" y="1548"/>
                </a:lnTo>
                <a:lnTo>
                  <a:pt x="1147" y="1545"/>
                </a:lnTo>
                <a:lnTo>
                  <a:pt x="1145" y="1543"/>
                </a:lnTo>
                <a:lnTo>
                  <a:pt x="1140" y="1543"/>
                </a:lnTo>
                <a:lnTo>
                  <a:pt x="1139" y="1540"/>
                </a:lnTo>
                <a:lnTo>
                  <a:pt x="1136" y="1539"/>
                </a:lnTo>
                <a:lnTo>
                  <a:pt x="1134" y="1539"/>
                </a:lnTo>
                <a:lnTo>
                  <a:pt x="1132" y="1537"/>
                </a:lnTo>
                <a:lnTo>
                  <a:pt x="1131" y="1535"/>
                </a:lnTo>
                <a:lnTo>
                  <a:pt x="1129" y="1534"/>
                </a:lnTo>
                <a:lnTo>
                  <a:pt x="1126" y="1534"/>
                </a:lnTo>
                <a:lnTo>
                  <a:pt x="1123" y="1534"/>
                </a:lnTo>
                <a:lnTo>
                  <a:pt x="1121" y="1535"/>
                </a:lnTo>
                <a:lnTo>
                  <a:pt x="1118" y="1535"/>
                </a:lnTo>
                <a:lnTo>
                  <a:pt x="1115" y="1535"/>
                </a:lnTo>
                <a:lnTo>
                  <a:pt x="1113" y="1534"/>
                </a:lnTo>
                <a:lnTo>
                  <a:pt x="1110" y="1532"/>
                </a:lnTo>
                <a:lnTo>
                  <a:pt x="1107" y="1534"/>
                </a:lnTo>
                <a:lnTo>
                  <a:pt x="1102" y="1534"/>
                </a:lnTo>
                <a:lnTo>
                  <a:pt x="1100" y="1534"/>
                </a:lnTo>
                <a:lnTo>
                  <a:pt x="1097" y="1534"/>
                </a:lnTo>
                <a:lnTo>
                  <a:pt x="1096" y="1532"/>
                </a:lnTo>
                <a:lnTo>
                  <a:pt x="1091" y="1532"/>
                </a:lnTo>
                <a:lnTo>
                  <a:pt x="1088" y="1531"/>
                </a:lnTo>
                <a:lnTo>
                  <a:pt x="1086" y="1531"/>
                </a:lnTo>
                <a:lnTo>
                  <a:pt x="1083" y="1532"/>
                </a:lnTo>
                <a:lnTo>
                  <a:pt x="1080" y="1534"/>
                </a:lnTo>
                <a:lnTo>
                  <a:pt x="1080" y="1535"/>
                </a:lnTo>
                <a:lnTo>
                  <a:pt x="1078" y="1537"/>
                </a:lnTo>
                <a:lnTo>
                  <a:pt x="1075" y="1537"/>
                </a:lnTo>
                <a:lnTo>
                  <a:pt x="1072" y="1539"/>
                </a:lnTo>
                <a:lnTo>
                  <a:pt x="1070" y="1540"/>
                </a:lnTo>
                <a:lnTo>
                  <a:pt x="1068" y="1540"/>
                </a:lnTo>
                <a:lnTo>
                  <a:pt x="1067" y="1542"/>
                </a:lnTo>
                <a:lnTo>
                  <a:pt x="1067" y="1543"/>
                </a:lnTo>
                <a:lnTo>
                  <a:pt x="1065" y="1547"/>
                </a:lnTo>
                <a:lnTo>
                  <a:pt x="1064" y="1547"/>
                </a:lnTo>
                <a:lnTo>
                  <a:pt x="1062" y="1545"/>
                </a:lnTo>
                <a:lnTo>
                  <a:pt x="1059" y="1545"/>
                </a:lnTo>
                <a:lnTo>
                  <a:pt x="1057" y="1545"/>
                </a:lnTo>
                <a:lnTo>
                  <a:pt x="1054" y="1545"/>
                </a:lnTo>
                <a:lnTo>
                  <a:pt x="1052" y="1543"/>
                </a:lnTo>
                <a:lnTo>
                  <a:pt x="1051" y="1543"/>
                </a:lnTo>
                <a:lnTo>
                  <a:pt x="1048" y="1542"/>
                </a:lnTo>
                <a:lnTo>
                  <a:pt x="1046" y="1540"/>
                </a:lnTo>
                <a:lnTo>
                  <a:pt x="1044" y="1540"/>
                </a:lnTo>
                <a:lnTo>
                  <a:pt x="1041" y="1540"/>
                </a:lnTo>
                <a:lnTo>
                  <a:pt x="1038" y="1540"/>
                </a:lnTo>
                <a:lnTo>
                  <a:pt x="1036" y="1540"/>
                </a:lnTo>
                <a:lnTo>
                  <a:pt x="1033" y="1542"/>
                </a:lnTo>
                <a:lnTo>
                  <a:pt x="1032" y="1542"/>
                </a:lnTo>
                <a:lnTo>
                  <a:pt x="1028" y="1543"/>
                </a:lnTo>
                <a:lnTo>
                  <a:pt x="1027" y="1542"/>
                </a:lnTo>
                <a:lnTo>
                  <a:pt x="1025" y="1542"/>
                </a:lnTo>
                <a:lnTo>
                  <a:pt x="1022" y="1540"/>
                </a:lnTo>
                <a:lnTo>
                  <a:pt x="1020" y="1537"/>
                </a:lnTo>
                <a:lnTo>
                  <a:pt x="1019" y="1535"/>
                </a:lnTo>
                <a:lnTo>
                  <a:pt x="1016" y="1535"/>
                </a:lnTo>
                <a:lnTo>
                  <a:pt x="1011" y="1537"/>
                </a:lnTo>
                <a:lnTo>
                  <a:pt x="1009" y="1537"/>
                </a:lnTo>
                <a:lnTo>
                  <a:pt x="1008" y="1535"/>
                </a:lnTo>
                <a:lnTo>
                  <a:pt x="1006" y="1535"/>
                </a:lnTo>
                <a:lnTo>
                  <a:pt x="1003" y="1534"/>
                </a:lnTo>
                <a:lnTo>
                  <a:pt x="998" y="1532"/>
                </a:lnTo>
                <a:lnTo>
                  <a:pt x="995" y="1532"/>
                </a:lnTo>
                <a:lnTo>
                  <a:pt x="990" y="1534"/>
                </a:lnTo>
                <a:lnTo>
                  <a:pt x="987" y="1535"/>
                </a:lnTo>
                <a:lnTo>
                  <a:pt x="984" y="1537"/>
                </a:lnTo>
                <a:lnTo>
                  <a:pt x="982" y="1537"/>
                </a:lnTo>
                <a:lnTo>
                  <a:pt x="979" y="1537"/>
                </a:lnTo>
                <a:lnTo>
                  <a:pt x="976" y="1537"/>
                </a:lnTo>
                <a:lnTo>
                  <a:pt x="972" y="1537"/>
                </a:lnTo>
                <a:lnTo>
                  <a:pt x="966" y="1539"/>
                </a:lnTo>
                <a:lnTo>
                  <a:pt x="964" y="1539"/>
                </a:lnTo>
                <a:lnTo>
                  <a:pt x="963" y="1540"/>
                </a:lnTo>
                <a:lnTo>
                  <a:pt x="961" y="1540"/>
                </a:lnTo>
                <a:lnTo>
                  <a:pt x="960" y="1542"/>
                </a:lnTo>
                <a:lnTo>
                  <a:pt x="958" y="1542"/>
                </a:lnTo>
                <a:lnTo>
                  <a:pt x="956" y="1542"/>
                </a:lnTo>
                <a:lnTo>
                  <a:pt x="955" y="1540"/>
                </a:lnTo>
                <a:lnTo>
                  <a:pt x="953" y="1540"/>
                </a:lnTo>
                <a:lnTo>
                  <a:pt x="952" y="1539"/>
                </a:lnTo>
                <a:lnTo>
                  <a:pt x="950" y="1539"/>
                </a:lnTo>
                <a:lnTo>
                  <a:pt x="948" y="1539"/>
                </a:lnTo>
                <a:lnTo>
                  <a:pt x="947" y="1540"/>
                </a:lnTo>
                <a:lnTo>
                  <a:pt x="944" y="1540"/>
                </a:lnTo>
                <a:lnTo>
                  <a:pt x="940" y="1540"/>
                </a:lnTo>
                <a:lnTo>
                  <a:pt x="937" y="1540"/>
                </a:lnTo>
                <a:lnTo>
                  <a:pt x="934" y="1540"/>
                </a:lnTo>
                <a:lnTo>
                  <a:pt x="931" y="1542"/>
                </a:lnTo>
                <a:lnTo>
                  <a:pt x="924" y="1542"/>
                </a:lnTo>
                <a:lnTo>
                  <a:pt x="923" y="1543"/>
                </a:lnTo>
                <a:lnTo>
                  <a:pt x="921" y="1543"/>
                </a:lnTo>
                <a:lnTo>
                  <a:pt x="920" y="1543"/>
                </a:lnTo>
                <a:lnTo>
                  <a:pt x="918" y="1542"/>
                </a:lnTo>
                <a:lnTo>
                  <a:pt x="915" y="1542"/>
                </a:lnTo>
                <a:lnTo>
                  <a:pt x="915" y="1540"/>
                </a:lnTo>
                <a:lnTo>
                  <a:pt x="912" y="1539"/>
                </a:lnTo>
                <a:lnTo>
                  <a:pt x="910" y="1539"/>
                </a:lnTo>
                <a:lnTo>
                  <a:pt x="908" y="1539"/>
                </a:lnTo>
                <a:lnTo>
                  <a:pt x="907" y="1539"/>
                </a:lnTo>
                <a:lnTo>
                  <a:pt x="905" y="1539"/>
                </a:lnTo>
                <a:lnTo>
                  <a:pt x="904" y="1539"/>
                </a:lnTo>
                <a:lnTo>
                  <a:pt x="900" y="1540"/>
                </a:lnTo>
                <a:lnTo>
                  <a:pt x="899" y="1542"/>
                </a:lnTo>
                <a:lnTo>
                  <a:pt x="894" y="1540"/>
                </a:lnTo>
                <a:lnTo>
                  <a:pt x="891" y="1540"/>
                </a:lnTo>
                <a:lnTo>
                  <a:pt x="888" y="1540"/>
                </a:lnTo>
                <a:lnTo>
                  <a:pt x="884" y="1540"/>
                </a:lnTo>
                <a:lnTo>
                  <a:pt x="883" y="1540"/>
                </a:lnTo>
                <a:lnTo>
                  <a:pt x="880" y="1542"/>
                </a:lnTo>
                <a:lnTo>
                  <a:pt x="878" y="1542"/>
                </a:lnTo>
                <a:lnTo>
                  <a:pt x="876" y="1542"/>
                </a:lnTo>
                <a:lnTo>
                  <a:pt x="875" y="1542"/>
                </a:lnTo>
                <a:lnTo>
                  <a:pt x="872" y="1542"/>
                </a:lnTo>
                <a:lnTo>
                  <a:pt x="864" y="1545"/>
                </a:lnTo>
                <a:lnTo>
                  <a:pt x="862" y="1545"/>
                </a:lnTo>
                <a:lnTo>
                  <a:pt x="860" y="1545"/>
                </a:lnTo>
                <a:lnTo>
                  <a:pt x="857" y="1545"/>
                </a:lnTo>
                <a:lnTo>
                  <a:pt x="856" y="1545"/>
                </a:lnTo>
                <a:lnTo>
                  <a:pt x="854" y="1545"/>
                </a:lnTo>
                <a:lnTo>
                  <a:pt x="852" y="1545"/>
                </a:lnTo>
                <a:lnTo>
                  <a:pt x="849" y="1547"/>
                </a:lnTo>
                <a:lnTo>
                  <a:pt x="848" y="1548"/>
                </a:lnTo>
                <a:lnTo>
                  <a:pt x="846" y="1548"/>
                </a:lnTo>
                <a:lnTo>
                  <a:pt x="844" y="1550"/>
                </a:lnTo>
                <a:lnTo>
                  <a:pt x="841" y="1550"/>
                </a:lnTo>
                <a:lnTo>
                  <a:pt x="841" y="1551"/>
                </a:lnTo>
                <a:lnTo>
                  <a:pt x="838" y="1551"/>
                </a:lnTo>
                <a:lnTo>
                  <a:pt x="828" y="1553"/>
                </a:lnTo>
                <a:lnTo>
                  <a:pt x="824" y="1556"/>
                </a:lnTo>
                <a:lnTo>
                  <a:pt x="821" y="1558"/>
                </a:lnTo>
                <a:lnTo>
                  <a:pt x="817" y="1559"/>
                </a:lnTo>
                <a:lnTo>
                  <a:pt x="816" y="1559"/>
                </a:lnTo>
                <a:lnTo>
                  <a:pt x="814" y="1561"/>
                </a:lnTo>
                <a:lnTo>
                  <a:pt x="813" y="1563"/>
                </a:lnTo>
                <a:lnTo>
                  <a:pt x="811" y="1563"/>
                </a:lnTo>
                <a:lnTo>
                  <a:pt x="809" y="1564"/>
                </a:lnTo>
                <a:lnTo>
                  <a:pt x="808" y="1564"/>
                </a:lnTo>
                <a:lnTo>
                  <a:pt x="805" y="1564"/>
                </a:lnTo>
                <a:lnTo>
                  <a:pt x="801" y="1564"/>
                </a:lnTo>
                <a:lnTo>
                  <a:pt x="800" y="1564"/>
                </a:lnTo>
                <a:lnTo>
                  <a:pt x="798" y="1564"/>
                </a:lnTo>
                <a:lnTo>
                  <a:pt x="797" y="1566"/>
                </a:lnTo>
                <a:lnTo>
                  <a:pt x="795" y="1566"/>
                </a:lnTo>
                <a:lnTo>
                  <a:pt x="785" y="1579"/>
                </a:lnTo>
                <a:lnTo>
                  <a:pt x="769" y="1582"/>
                </a:lnTo>
                <a:lnTo>
                  <a:pt x="766" y="1580"/>
                </a:lnTo>
                <a:lnTo>
                  <a:pt x="758" y="1580"/>
                </a:lnTo>
                <a:lnTo>
                  <a:pt x="755" y="1580"/>
                </a:lnTo>
                <a:lnTo>
                  <a:pt x="749" y="1580"/>
                </a:lnTo>
                <a:lnTo>
                  <a:pt x="739" y="1577"/>
                </a:lnTo>
                <a:lnTo>
                  <a:pt x="728" y="1575"/>
                </a:lnTo>
                <a:lnTo>
                  <a:pt x="725" y="1574"/>
                </a:lnTo>
                <a:lnTo>
                  <a:pt x="712" y="1558"/>
                </a:lnTo>
                <a:lnTo>
                  <a:pt x="704" y="1537"/>
                </a:lnTo>
                <a:lnTo>
                  <a:pt x="701" y="1531"/>
                </a:lnTo>
                <a:lnTo>
                  <a:pt x="693" y="1524"/>
                </a:lnTo>
                <a:lnTo>
                  <a:pt x="681" y="1521"/>
                </a:lnTo>
                <a:lnTo>
                  <a:pt x="677" y="1516"/>
                </a:lnTo>
                <a:lnTo>
                  <a:pt x="669" y="1516"/>
                </a:lnTo>
                <a:lnTo>
                  <a:pt x="664" y="1511"/>
                </a:lnTo>
                <a:lnTo>
                  <a:pt x="662" y="1511"/>
                </a:lnTo>
                <a:lnTo>
                  <a:pt x="659" y="1511"/>
                </a:lnTo>
                <a:lnTo>
                  <a:pt x="657" y="1510"/>
                </a:lnTo>
                <a:lnTo>
                  <a:pt x="656" y="1510"/>
                </a:lnTo>
                <a:lnTo>
                  <a:pt x="654" y="1510"/>
                </a:lnTo>
                <a:lnTo>
                  <a:pt x="651" y="1510"/>
                </a:lnTo>
                <a:lnTo>
                  <a:pt x="646" y="1508"/>
                </a:lnTo>
                <a:lnTo>
                  <a:pt x="641" y="1508"/>
                </a:lnTo>
                <a:lnTo>
                  <a:pt x="638" y="1508"/>
                </a:lnTo>
                <a:lnTo>
                  <a:pt x="637" y="1508"/>
                </a:lnTo>
                <a:lnTo>
                  <a:pt x="635" y="1507"/>
                </a:lnTo>
                <a:lnTo>
                  <a:pt x="633" y="1507"/>
                </a:lnTo>
                <a:lnTo>
                  <a:pt x="627" y="1502"/>
                </a:lnTo>
                <a:lnTo>
                  <a:pt x="625" y="1500"/>
                </a:lnTo>
                <a:lnTo>
                  <a:pt x="624" y="1500"/>
                </a:lnTo>
                <a:lnTo>
                  <a:pt x="619" y="1494"/>
                </a:lnTo>
                <a:lnTo>
                  <a:pt x="617" y="1491"/>
                </a:lnTo>
                <a:lnTo>
                  <a:pt x="617" y="1487"/>
                </a:lnTo>
                <a:lnTo>
                  <a:pt x="617" y="1486"/>
                </a:lnTo>
                <a:lnTo>
                  <a:pt x="616" y="1484"/>
                </a:lnTo>
                <a:lnTo>
                  <a:pt x="616" y="1483"/>
                </a:lnTo>
                <a:lnTo>
                  <a:pt x="614" y="1481"/>
                </a:lnTo>
                <a:lnTo>
                  <a:pt x="614" y="1479"/>
                </a:lnTo>
                <a:lnTo>
                  <a:pt x="613" y="1476"/>
                </a:lnTo>
                <a:lnTo>
                  <a:pt x="608" y="1471"/>
                </a:lnTo>
                <a:lnTo>
                  <a:pt x="608" y="1470"/>
                </a:lnTo>
                <a:lnTo>
                  <a:pt x="606" y="1467"/>
                </a:lnTo>
                <a:lnTo>
                  <a:pt x="606" y="1465"/>
                </a:lnTo>
                <a:lnTo>
                  <a:pt x="605" y="1463"/>
                </a:lnTo>
                <a:lnTo>
                  <a:pt x="600" y="1465"/>
                </a:lnTo>
                <a:lnTo>
                  <a:pt x="598" y="1465"/>
                </a:lnTo>
                <a:lnTo>
                  <a:pt x="597" y="1467"/>
                </a:lnTo>
                <a:lnTo>
                  <a:pt x="595" y="1467"/>
                </a:lnTo>
                <a:lnTo>
                  <a:pt x="593" y="1467"/>
                </a:lnTo>
                <a:lnTo>
                  <a:pt x="592" y="1467"/>
                </a:lnTo>
                <a:lnTo>
                  <a:pt x="590" y="1467"/>
                </a:lnTo>
                <a:lnTo>
                  <a:pt x="587" y="1467"/>
                </a:lnTo>
                <a:lnTo>
                  <a:pt x="585" y="1467"/>
                </a:lnTo>
                <a:lnTo>
                  <a:pt x="584" y="1467"/>
                </a:lnTo>
                <a:lnTo>
                  <a:pt x="582" y="1467"/>
                </a:lnTo>
                <a:lnTo>
                  <a:pt x="581" y="1465"/>
                </a:lnTo>
                <a:lnTo>
                  <a:pt x="581" y="1463"/>
                </a:lnTo>
                <a:lnTo>
                  <a:pt x="579" y="1463"/>
                </a:lnTo>
                <a:lnTo>
                  <a:pt x="574" y="1462"/>
                </a:lnTo>
                <a:lnTo>
                  <a:pt x="573" y="1460"/>
                </a:lnTo>
                <a:lnTo>
                  <a:pt x="573" y="1459"/>
                </a:lnTo>
                <a:lnTo>
                  <a:pt x="573" y="1457"/>
                </a:lnTo>
                <a:lnTo>
                  <a:pt x="574" y="1454"/>
                </a:lnTo>
                <a:lnTo>
                  <a:pt x="574" y="1452"/>
                </a:lnTo>
                <a:lnTo>
                  <a:pt x="577" y="1449"/>
                </a:lnTo>
                <a:lnTo>
                  <a:pt x="577" y="1448"/>
                </a:lnTo>
                <a:lnTo>
                  <a:pt x="579" y="1444"/>
                </a:lnTo>
                <a:lnTo>
                  <a:pt x="585" y="1438"/>
                </a:lnTo>
                <a:lnTo>
                  <a:pt x="587" y="1436"/>
                </a:lnTo>
                <a:lnTo>
                  <a:pt x="587" y="1435"/>
                </a:lnTo>
                <a:lnTo>
                  <a:pt x="585" y="1435"/>
                </a:lnTo>
                <a:lnTo>
                  <a:pt x="584" y="1433"/>
                </a:lnTo>
                <a:lnTo>
                  <a:pt x="582" y="1432"/>
                </a:lnTo>
                <a:lnTo>
                  <a:pt x="577" y="1428"/>
                </a:lnTo>
                <a:lnTo>
                  <a:pt x="571" y="1425"/>
                </a:lnTo>
                <a:lnTo>
                  <a:pt x="568" y="1419"/>
                </a:lnTo>
                <a:lnTo>
                  <a:pt x="565" y="1416"/>
                </a:lnTo>
                <a:lnTo>
                  <a:pt x="558" y="1416"/>
                </a:lnTo>
                <a:lnTo>
                  <a:pt x="557" y="1416"/>
                </a:lnTo>
                <a:lnTo>
                  <a:pt x="555" y="1417"/>
                </a:lnTo>
                <a:lnTo>
                  <a:pt x="552" y="1417"/>
                </a:lnTo>
                <a:lnTo>
                  <a:pt x="550" y="1417"/>
                </a:lnTo>
                <a:lnTo>
                  <a:pt x="549" y="1417"/>
                </a:lnTo>
                <a:lnTo>
                  <a:pt x="547" y="1417"/>
                </a:lnTo>
                <a:lnTo>
                  <a:pt x="545" y="1417"/>
                </a:lnTo>
                <a:lnTo>
                  <a:pt x="544" y="1417"/>
                </a:lnTo>
                <a:lnTo>
                  <a:pt x="533" y="1420"/>
                </a:lnTo>
                <a:lnTo>
                  <a:pt x="531" y="1420"/>
                </a:lnTo>
                <a:lnTo>
                  <a:pt x="529" y="1420"/>
                </a:lnTo>
                <a:lnTo>
                  <a:pt x="528" y="1419"/>
                </a:lnTo>
                <a:lnTo>
                  <a:pt x="517" y="1412"/>
                </a:lnTo>
                <a:lnTo>
                  <a:pt x="515" y="1411"/>
                </a:lnTo>
                <a:lnTo>
                  <a:pt x="513" y="1409"/>
                </a:lnTo>
                <a:lnTo>
                  <a:pt x="512" y="1408"/>
                </a:lnTo>
                <a:lnTo>
                  <a:pt x="510" y="1408"/>
                </a:lnTo>
                <a:lnTo>
                  <a:pt x="509" y="1408"/>
                </a:lnTo>
                <a:lnTo>
                  <a:pt x="504" y="1406"/>
                </a:lnTo>
                <a:lnTo>
                  <a:pt x="502" y="1404"/>
                </a:lnTo>
                <a:lnTo>
                  <a:pt x="499" y="1403"/>
                </a:lnTo>
                <a:lnTo>
                  <a:pt x="496" y="1403"/>
                </a:lnTo>
                <a:lnTo>
                  <a:pt x="494" y="1401"/>
                </a:lnTo>
                <a:lnTo>
                  <a:pt x="493" y="1400"/>
                </a:lnTo>
                <a:lnTo>
                  <a:pt x="491" y="1400"/>
                </a:lnTo>
                <a:lnTo>
                  <a:pt x="490" y="1398"/>
                </a:lnTo>
                <a:lnTo>
                  <a:pt x="488" y="1396"/>
                </a:lnTo>
                <a:lnTo>
                  <a:pt x="485" y="1388"/>
                </a:lnTo>
                <a:lnTo>
                  <a:pt x="485" y="1387"/>
                </a:lnTo>
                <a:lnTo>
                  <a:pt x="485" y="1384"/>
                </a:lnTo>
                <a:lnTo>
                  <a:pt x="483" y="1380"/>
                </a:lnTo>
                <a:lnTo>
                  <a:pt x="483" y="1377"/>
                </a:lnTo>
                <a:lnTo>
                  <a:pt x="482" y="1377"/>
                </a:lnTo>
                <a:lnTo>
                  <a:pt x="480" y="1369"/>
                </a:lnTo>
                <a:lnTo>
                  <a:pt x="480" y="1368"/>
                </a:lnTo>
                <a:lnTo>
                  <a:pt x="478" y="1366"/>
                </a:lnTo>
                <a:lnTo>
                  <a:pt x="478" y="1358"/>
                </a:lnTo>
                <a:lnTo>
                  <a:pt x="478" y="1356"/>
                </a:lnTo>
                <a:lnTo>
                  <a:pt x="477" y="1353"/>
                </a:lnTo>
                <a:lnTo>
                  <a:pt x="475" y="1350"/>
                </a:lnTo>
                <a:lnTo>
                  <a:pt x="475" y="1348"/>
                </a:lnTo>
                <a:lnTo>
                  <a:pt x="475" y="1344"/>
                </a:lnTo>
                <a:lnTo>
                  <a:pt x="472" y="1340"/>
                </a:lnTo>
                <a:lnTo>
                  <a:pt x="470" y="1339"/>
                </a:lnTo>
                <a:lnTo>
                  <a:pt x="469" y="1339"/>
                </a:lnTo>
                <a:lnTo>
                  <a:pt x="467" y="1336"/>
                </a:lnTo>
                <a:lnTo>
                  <a:pt x="464" y="1329"/>
                </a:lnTo>
                <a:lnTo>
                  <a:pt x="462" y="1320"/>
                </a:lnTo>
                <a:lnTo>
                  <a:pt x="461" y="1316"/>
                </a:lnTo>
                <a:lnTo>
                  <a:pt x="459" y="1312"/>
                </a:lnTo>
                <a:lnTo>
                  <a:pt x="459" y="1307"/>
                </a:lnTo>
                <a:lnTo>
                  <a:pt x="458" y="1304"/>
                </a:lnTo>
                <a:lnTo>
                  <a:pt x="458" y="1302"/>
                </a:lnTo>
                <a:lnTo>
                  <a:pt x="456" y="1300"/>
                </a:lnTo>
                <a:lnTo>
                  <a:pt x="453" y="1296"/>
                </a:lnTo>
                <a:lnTo>
                  <a:pt x="451" y="1293"/>
                </a:lnTo>
                <a:lnTo>
                  <a:pt x="450" y="1288"/>
                </a:lnTo>
                <a:lnTo>
                  <a:pt x="448" y="1283"/>
                </a:lnTo>
                <a:lnTo>
                  <a:pt x="446" y="1281"/>
                </a:lnTo>
                <a:lnTo>
                  <a:pt x="445" y="1278"/>
                </a:lnTo>
                <a:lnTo>
                  <a:pt x="442" y="1270"/>
                </a:lnTo>
                <a:lnTo>
                  <a:pt x="440" y="1267"/>
                </a:lnTo>
                <a:lnTo>
                  <a:pt x="440" y="1265"/>
                </a:lnTo>
                <a:lnTo>
                  <a:pt x="440" y="1261"/>
                </a:lnTo>
                <a:lnTo>
                  <a:pt x="438" y="1256"/>
                </a:lnTo>
                <a:lnTo>
                  <a:pt x="437" y="1254"/>
                </a:lnTo>
                <a:lnTo>
                  <a:pt x="435" y="1253"/>
                </a:lnTo>
                <a:lnTo>
                  <a:pt x="434" y="1251"/>
                </a:lnTo>
                <a:lnTo>
                  <a:pt x="432" y="1249"/>
                </a:lnTo>
                <a:lnTo>
                  <a:pt x="430" y="1246"/>
                </a:lnTo>
                <a:lnTo>
                  <a:pt x="427" y="1241"/>
                </a:lnTo>
                <a:lnTo>
                  <a:pt x="424" y="1238"/>
                </a:lnTo>
                <a:lnTo>
                  <a:pt x="424" y="1237"/>
                </a:lnTo>
                <a:lnTo>
                  <a:pt x="424" y="1233"/>
                </a:lnTo>
                <a:lnTo>
                  <a:pt x="424" y="1230"/>
                </a:lnTo>
                <a:lnTo>
                  <a:pt x="424" y="1227"/>
                </a:lnTo>
                <a:lnTo>
                  <a:pt x="422" y="1224"/>
                </a:lnTo>
                <a:lnTo>
                  <a:pt x="419" y="1219"/>
                </a:lnTo>
                <a:lnTo>
                  <a:pt x="413" y="1211"/>
                </a:lnTo>
                <a:lnTo>
                  <a:pt x="398" y="1192"/>
                </a:lnTo>
                <a:lnTo>
                  <a:pt x="392" y="1185"/>
                </a:lnTo>
                <a:lnTo>
                  <a:pt x="387" y="1182"/>
                </a:lnTo>
                <a:lnTo>
                  <a:pt x="387" y="1181"/>
                </a:lnTo>
                <a:lnTo>
                  <a:pt x="386" y="1177"/>
                </a:lnTo>
                <a:lnTo>
                  <a:pt x="384" y="1173"/>
                </a:lnTo>
                <a:lnTo>
                  <a:pt x="382" y="1171"/>
                </a:lnTo>
                <a:lnTo>
                  <a:pt x="381" y="1166"/>
                </a:lnTo>
                <a:lnTo>
                  <a:pt x="381" y="1163"/>
                </a:lnTo>
                <a:lnTo>
                  <a:pt x="381" y="1155"/>
                </a:lnTo>
                <a:lnTo>
                  <a:pt x="382" y="1152"/>
                </a:lnTo>
                <a:lnTo>
                  <a:pt x="382" y="1149"/>
                </a:lnTo>
                <a:lnTo>
                  <a:pt x="384" y="1145"/>
                </a:lnTo>
                <a:lnTo>
                  <a:pt x="389" y="1139"/>
                </a:lnTo>
                <a:lnTo>
                  <a:pt x="398" y="1131"/>
                </a:lnTo>
                <a:lnTo>
                  <a:pt x="398" y="1128"/>
                </a:lnTo>
                <a:lnTo>
                  <a:pt x="398" y="1125"/>
                </a:lnTo>
                <a:lnTo>
                  <a:pt x="395" y="1114"/>
                </a:lnTo>
                <a:lnTo>
                  <a:pt x="394" y="1109"/>
                </a:lnTo>
                <a:lnTo>
                  <a:pt x="394" y="1107"/>
                </a:lnTo>
                <a:lnTo>
                  <a:pt x="394" y="1106"/>
                </a:lnTo>
                <a:lnTo>
                  <a:pt x="394" y="1102"/>
                </a:lnTo>
                <a:lnTo>
                  <a:pt x="394" y="1101"/>
                </a:lnTo>
                <a:lnTo>
                  <a:pt x="392" y="1099"/>
                </a:lnTo>
                <a:lnTo>
                  <a:pt x="390" y="1098"/>
                </a:lnTo>
                <a:lnTo>
                  <a:pt x="389" y="1094"/>
                </a:lnTo>
                <a:lnTo>
                  <a:pt x="387" y="1091"/>
                </a:lnTo>
                <a:lnTo>
                  <a:pt x="386" y="1088"/>
                </a:lnTo>
                <a:lnTo>
                  <a:pt x="384" y="1086"/>
                </a:lnTo>
                <a:lnTo>
                  <a:pt x="384" y="1085"/>
                </a:lnTo>
                <a:lnTo>
                  <a:pt x="384" y="1083"/>
                </a:lnTo>
                <a:lnTo>
                  <a:pt x="382" y="1080"/>
                </a:lnTo>
                <a:lnTo>
                  <a:pt x="381" y="1077"/>
                </a:lnTo>
                <a:lnTo>
                  <a:pt x="374" y="1067"/>
                </a:lnTo>
                <a:lnTo>
                  <a:pt x="374" y="1066"/>
                </a:lnTo>
                <a:lnTo>
                  <a:pt x="371" y="1064"/>
                </a:lnTo>
                <a:lnTo>
                  <a:pt x="370" y="1062"/>
                </a:lnTo>
                <a:lnTo>
                  <a:pt x="370" y="1061"/>
                </a:lnTo>
                <a:lnTo>
                  <a:pt x="366" y="1061"/>
                </a:lnTo>
                <a:lnTo>
                  <a:pt x="365" y="1061"/>
                </a:lnTo>
                <a:lnTo>
                  <a:pt x="363" y="1061"/>
                </a:lnTo>
                <a:lnTo>
                  <a:pt x="360" y="1061"/>
                </a:lnTo>
                <a:lnTo>
                  <a:pt x="357" y="1058"/>
                </a:lnTo>
                <a:lnTo>
                  <a:pt x="354" y="1056"/>
                </a:lnTo>
                <a:lnTo>
                  <a:pt x="350" y="1054"/>
                </a:lnTo>
                <a:lnTo>
                  <a:pt x="349" y="1053"/>
                </a:lnTo>
                <a:lnTo>
                  <a:pt x="346" y="1050"/>
                </a:lnTo>
                <a:lnTo>
                  <a:pt x="344" y="1050"/>
                </a:lnTo>
                <a:lnTo>
                  <a:pt x="339" y="1045"/>
                </a:lnTo>
                <a:lnTo>
                  <a:pt x="336" y="1043"/>
                </a:lnTo>
                <a:lnTo>
                  <a:pt x="334" y="1042"/>
                </a:lnTo>
                <a:lnTo>
                  <a:pt x="333" y="1040"/>
                </a:lnTo>
                <a:lnTo>
                  <a:pt x="331" y="1038"/>
                </a:lnTo>
                <a:lnTo>
                  <a:pt x="328" y="1037"/>
                </a:lnTo>
                <a:lnTo>
                  <a:pt x="326" y="1037"/>
                </a:lnTo>
                <a:lnTo>
                  <a:pt x="325" y="1037"/>
                </a:lnTo>
                <a:lnTo>
                  <a:pt x="323" y="1035"/>
                </a:lnTo>
                <a:lnTo>
                  <a:pt x="322" y="1035"/>
                </a:lnTo>
                <a:lnTo>
                  <a:pt x="322" y="1034"/>
                </a:lnTo>
                <a:lnTo>
                  <a:pt x="320" y="1032"/>
                </a:lnTo>
                <a:lnTo>
                  <a:pt x="318" y="1032"/>
                </a:lnTo>
                <a:lnTo>
                  <a:pt x="315" y="1032"/>
                </a:lnTo>
                <a:lnTo>
                  <a:pt x="310" y="1029"/>
                </a:lnTo>
                <a:lnTo>
                  <a:pt x="307" y="1024"/>
                </a:lnTo>
                <a:lnTo>
                  <a:pt x="307" y="1021"/>
                </a:lnTo>
                <a:lnTo>
                  <a:pt x="307" y="1019"/>
                </a:lnTo>
                <a:lnTo>
                  <a:pt x="307" y="1018"/>
                </a:lnTo>
                <a:lnTo>
                  <a:pt x="307" y="1016"/>
                </a:lnTo>
                <a:lnTo>
                  <a:pt x="306" y="1013"/>
                </a:lnTo>
                <a:lnTo>
                  <a:pt x="306" y="1011"/>
                </a:lnTo>
                <a:lnTo>
                  <a:pt x="304" y="1010"/>
                </a:lnTo>
                <a:lnTo>
                  <a:pt x="302" y="1008"/>
                </a:lnTo>
                <a:lnTo>
                  <a:pt x="301" y="1006"/>
                </a:lnTo>
                <a:lnTo>
                  <a:pt x="299" y="1003"/>
                </a:lnTo>
                <a:lnTo>
                  <a:pt x="298" y="1000"/>
                </a:lnTo>
                <a:lnTo>
                  <a:pt x="298" y="998"/>
                </a:lnTo>
                <a:lnTo>
                  <a:pt x="298" y="997"/>
                </a:lnTo>
                <a:lnTo>
                  <a:pt x="296" y="995"/>
                </a:lnTo>
                <a:lnTo>
                  <a:pt x="296" y="994"/>
                </a:lnTo>
                <a:lnTo>
                  <a:pt x="296" y="990"/>
                </a:lnTo>
                <a:lnTo>
                  <a:pt x="294" y="989"/>
                </a:lnTo>
                <a:lnTo>
                  <a:pt x="294" y="987"/>
                </a:lnTo>
                <a:lnTo>
                  <a:pt x="293" y="983"/>
                </a:lnTo>
                <a:lnTo>
                  <a:pt x="293" y="981"/>
                </a:lnTo>
                <a:lnTo>
                  <a:pt x="293" y="978"/>
                </a:lnTo>
                <a:lnTo>
                  <a:pt x="291" y="967"/>
                </a:lnTo>
                <a:lnTo>
                  <a:pt x="291" y="965"/>
                </a:lnTo>
                <a:lnTo>
                  <a:pt x="291" y="960"/>
                </a:lnTo>
                <a:lnTo>
                  <a:pt x="291" y="957"/>
                </a:lnTo>
                <a:lnTo>
                  <a:pt x="291" y="954"/>
                </a:lnTo>
                <a:lnTo>
                  <a:pt x="294" y="952"/>
                </a:lnTo>
                <a:lnTo>
                  <a:pt x="298" y="951"/>
                </a:lnTo>
                <a:lnTo>
                  <a:pt x="298" y="949"/>
                </a:lnTo>
                <a:lnTo>
                  <a:pt x="296" y="946"/>
                </a:lnTo>
                <a:lnTo>
                  <a:pt x="294" y="944"/>
                </a:lnTo>
                <a:lnTo>
                  <a:pt x="294" y="943"/>
                </a:lnTo>
                <a:lnTo>
                  <a:pt x="293" y="941"/>
                </a:lnTo>
                <a:lnTo>
                  <a:pt x="291" y="939"/>
                </a:lnTo>
                <a:lnTo>
                  <a:pt x="291" y="936"/>
                </a:lnTo>
                <a:lnTo>
                  <a:pt x="290" y="930"/>
                </a:lnTo>
                <a:lnTo>
                  <a:pt x="290" y="925"/>
                </a:lnTo>
                <a:lnTo>
                  <a:pt x="288" y="922"/>
                </a:lnTo>
                <a:lnTo>
                  <a:pt x="288" y="919"/>
                </a:lnTo>
                <a:lnTo>
                  <a:pt x="286" y="917"/>
                </a:lnTo>
                <a:lnTo>
                  <a:pt x="285" y="915"/>
                </a:lnTo>
                <a:lnTo>
                  <a:pt x="282" y="912"/>
                </a:lnTo>
                <a:lnTo>
                  <a:pt x="277" y="911"/>
                </a:lnTo>
                <a:lnTo>
                  <a:pt x="275" y="907"/>
                </a:lnTo>
                <a:lnTo>
                  <a:pt x="274" y="906"/>
                </a:lnTo>
                <a:lnTo>
                  <a:pt x="269" y="904"/>
                </a:lnTo>
                <a:lnTo>
                  <a:pt x="266" y="903"/>
                </a:lnTo>
                <a:lnTo>
                  <a:pt x="262" y="901"/>
                </a:lnTo>
                <a:lnTo>
                  <a:pt x="259" y="901"/>
                </a:lnTo>
                <a:lnTo>
                  <a:pt x="258" y="901"/>
                </a:lnTo>
                <a:lnTo>
                  <a:pt x="254" y="899"/>
                </a:lnTo>
                <a:lnTo>
                  <a:pt x="253" y="899"/>
                </a:lnTo>
                <a:lnTo>
                  <a:pt x="250" y="896"/>
                </a:lnTo>
                <a:lnTo>
                  <a:pt x="245" y="893"/>
                </a:lnTo>
                <a:lnTo>
                  <a:pt x="240" y="890"/>
                </a:lnTo>
                <a:lnTo>
                  <a:pt x="238" y="888"/>
                </a:lnTo>
                <a:lnTo>
                  <a:pt x="237" y="887"/>
                </a:lnTo>
                <a:lnTo>
                  <a:pt x="235" y="885"/>
                </a:lnTo>
                <a:lnTo>
                  <a:pt x="234" y="883"/>
                </a:lnTo>
                <a:lnTo>
                  <a:pt x="230" y="877"/>
                </a:lnTo>
                <a:lnTo>
                  <a:pt x="229" y="875"/>
                </a:lnTo>
                <a:lnTo>
                  <a:pt x="227" y="874"/>
                </a:lnTo>
                <a:lnTo>
                  <a:pt x="227" y="872"/>
                </a:lnTo>
                <a:lnTo>
                  <a:pt x="226" y="866"/>
                </a:lnTo>
                <a:lnTo>
                  <a:pt x="224" y="864"/>
                </a:lnTo>
                <a:lnTo>
                  <a:pt x="222" y="863"/>
                </a:lnTo>
                <a:lnTo>
                  <a:pt x="221" y="861"/>
                </a:lnTo>
                <a:lnTo>
                  <a:pt x="219" y="858"/>
                </a:lnTo>
                <a:lnTo>
                  <a:pt x="218" y="855"/>
                </a:lnTo>
                <a:lnTo>
                  <a:pt x="218" y="851"/>
                </a:lnTo>
                <a:lnTo>
                  <a:pt x="216" y="848"/>
                </a:lnTo>
                <a:lnTo>
                  <a:pt x="213" y="848"/>
                </a:lnTo>
                <a:lnTo>
                  <a:pt x="208" y="847"/>
                </a:lnTo>
                <a:lnTo>
                  <a:pt x="206" y="847"/>
                </a:lnTo>
                <a:lnTo>
                  <a:pt x="203" y="845"/>
                </a:lnTo>
                <a:lnTo>
                  <a:pt x="200" y="843"/>
                </a:lnTo>
                <a:lnTo>
                  <a:pt x="197" y="842"/>
                </a:lnTo>
                <a:lnTo>
                  <a:pt x="192" y="839"/>
                </a:lnTo>
                <a:lnTo>
                  <a:pt x="187" y="831"/>
                </a:lnTo>
                <a:lnTo>
                  <a:pt x="186" y="829"/>
                </a:lnTo>
                <a:lnTo>
                  <a:pt x="184" y="828"/>
                </a:lnTo>
                <a:lnTo>
                  <a:pt x="181" y="823"/>
                </a:lnTo>
                <a:lnTo>
                  <a:pt x="179" y="821"/>
                </a:lnTo>
                <a:lnTo>
                  <a:pt x="178" y="816"/>
                </a:lnTo>
                <a:lnTo>
                  <a:pt x="175" y="813"/>
                </a:lnTo>
                <a:lnTo>
                  <a:pt x="170" y="810"/>
                </a:lnTo>
                <a:lnTo>
                  <a:pt x="165" y="804"/>
                </a:lnTo>
                <a:lnTo>
                  <a:pt x="157" y="796"/>
                </a:lnTo>
                <a:lnTo>
                  <a:pt x="151" y="789"/>
                </a:lnTo>
                <a:lnTo>
                  <a:pt x="147" y="784"/>
                </a:lnTo>
                <a:lnTo>
                  <a:pt x="147" y="781"/>
                </a:lnTo>
                <a:lnTo>
                  <a:pt x="147" y="778"/>
                </a:lnTo>
                <a:lnTo>
                  <a:pt x="146" y="776"/>
                </a:lnTo>
                <a:lnTo>
                  <a:pt x="138" y="754"/>
                </a:lnTo>
                <a:lnTo>
                  <a:pt x="135" y="752"/>
                </a:lnTo>
                <a:lnTo>
                  <a:pt x="125" y="735"/>
                </a:lnTo>
                <a:lnTo>
                  <a:pt x="117" y="725"/>
                </a:lnTo>
                <a:lnTo>
                  <a:pt x="119" y="720"/>
                </a:lnTo>
                <a:lnTo>
                  <a:pt x="117" y="714"/>
                </a:lnTo>
                <a:lnTo>
                  <a:pt x="115" y="711"/>
                </a:lnTo>
                <a:lnTo>
                  <a:pt x="115" y="708"/>
                </a:lnTo>
                <a:lnTo>
                  <a:pt x="112" y="706"/>
                </a:lnTo>
                <a:lnTo>
                  <a:pt x="111" y="703"/>
                </a:lnTo>
                <a:lnTo>
                  <a:pt x="109" y="701"/>
                </a:lnTo>
                <a:lnTo>
                  <a:pt x="109" y="698"/>
                </a:lnTo>
                <a:lnTo>
                  <a:pt x="109" y="696"/>
                </a:lnTo>
                <a:lnTo>
                  <a:pt x="107" y="693"/>
                </a:lnTo>
                <a:lnTo>
                  <a:pt x="106" y="690"/>
                </a:lnTo>
                <a:lnTo>
                  <a:pt x="103" y="687"/>
                </a:lnTo>
                <a:lnTo>
                  <a:pt x="99" y="682"/>
                </a:lnTo>
                <a:lnTo>
                  <a:pt x="99" y="679"/>
                </a:lnTo>
                <a:lnTo>
                  <a:pt x="98" y="676"/>
                </a:lnTo>
                <a:lnTo>
                  <a:pt x="95" y="671"/>
                </a:lnTo>
                <a:lnTo>
                  <a:pt x="87" y="660"/>
                </a:lnTo>
                <a:lnTo>
                  <a:pt x="87" y="658"/>
                </a:lnTo>
                <a:lnTo>
                  <a:pt x="83" y="653"/>
                </a:lnTo>
                <a:lnTo>
                  <a:pt x="79" y="652"/>
                </a:lnTo>
                <a:lnTo>
                  <a:pt x="75" y="652"/>
                </a:lnTo>
                <a:lnTo>
                  <a:pt x="71" y="650"/>
                </a:lnTo>
                <a:lnTo>
                  <a:pt x="69" y="649"/>
                </a:lnTo>
                <a:lnTo>
                  <a:pt x="67" y="647"/>
                </a:lnTo>
                <a:lnTo>
                  <a:pt x="67" y="642"/>
                </a:lnTo>
                <a:lnTo>
                  <a:pt x="67" y="641"/>
                </a:lnTo>
                <a:lnTo>
                  <a:pt x="66" y="637"/>
                </a:lnTo>
                <a:lnTo>
                  <a:pt x="63" y="636"/>
                </a:lnTo>
                <a:lnTo>
                  <a:pt x="58" y="634"/>
                </a:lnTo>
                <a:lnTo>
                  <a:pt x="55" y="634"/>
                </a:lnTo>
                <a:lnTo>
                  <a:pt x="50" y="631"/>
                </a:lnTo>
                <a:lnTo>
                  <a:pt x="48" y="631"/>
                </a:lnTo>
                <a:lnTo>
                  <a:pt x="45" y="631"/>
                </a:lnTo>
                <a:lnTo>
                  <a:pt x="43" y="629"/>
                </a:lnTo>
                <a:lnTo>
                  <a:pt x="43" y="626"/>
                </a:lnTo>
                <a:lnTo>
                  <a:pt x="42" y="623"/>
                </a:lnTo>
                <a:lnTo>
                  <a:pt x="40" y="620"/>
                </a:lnTo>
                <a:lnTo>
                  <a:pt x="37" y="618"/>
                </a:lnTo>
                <a:lnTo>
                  <a:pt x="34" y="613"/>
                </a:lnTo>
                <a:lnTo>
                  <a:pt x="32" y="612"/>
                </a:lnTo>
                <a:lnTo>
                  <a:pt x="31" y="610"/>
                </a:lnTo>
                <a:lnTo>
                  <a:pt x="31" y="607"/>
                </a:lnTo>
                <a:lnTo>
                  <a:pt x="29" y="605"/>
                </a:lnTo>
                <a:lnTo>
                  <a:pt x="27" y="602"/>
                </a:lnTo>
                <a:lnTo>
                  <a:pt x="26" y="601"/>
                </a:lnTo>
                <a:lnTo>
                  <a:pt x="26" y="596"/>
                </a:lnTo>
                <a:lnTo>
                  <a:pt x="24" y="593"/>
                </a:lnTo>
                <a:lnTo>
                  <a:pt x="23" y="589"/>
                </a:lnTo>
                <a:lnTo>
                  <a:pt x="23" y="588"/>
                </a:lnTo>
                <a:lnTo>
                  <a:pt x="23" y="586"/>
                </a:lnTo>
                <a:lnTo>
                  <a:pt x="24" y="583"/>
                </a:lnTo>
                <a:lnTo>
                  <a:pt x="21" y="577"/>
                </a:lnTo>
                <a:lnTo>
                  <a:pt x="19" y="572"/>
                </a:lnTo>
                <a:lnTo>
                  <a:pt x="18" y="567"/>
                </a:lnTo>
                <a:lnTo>
                  <a:pt x="16" y="564"/>
                </a:lnTo>
                <a:lnTo>
                  <a:pt x="15" y="562"/>
                </a:lnTo>
                <a:lnTo>
                  <a:pt x="11" y="561"/>
                </a:lnTo>
                <a:lnTo>
                  <a:pt x="8" y="557"/>
                </a:lnTo>
                <a:lnTo>
                  <a:pt x="7" y="554"/>
                </a:lnTo>
                <a:lnTo>
                  <a:pt x="5" y="551"/>
                </a:lnTo>
                <a:lnTo>
                  <a:pt x="3" y="548"/>
                </a:lnTo>
                <a:lnTo>
                  <a:pt x="2" y="546"/>
                </a:lnTo>
                <a:lnTo>
                  <a:pt x="0" y="545"/>
                </a:lnTo>
                <a:lnTo>
                  <a:pt x="0" y="541"/>
                </a:lnTo>
                <a:lnTo>
                  <a:pt x="0" y="540"/>
                </a:lnTo>
                <a:lnTo>
                  <a:pt x="2" y="538"/>
                </a:lnTo>
                <a:lnTo>
                  <a:pt x="2" y="535"/>
                </a:lnTo>
                <a:lnTo>
                  <a:pt x="2" y="532"/>
                </a:lnTo>
                <a:lnTo>
                  <a:pt x="2" y="529"/>
                </a:lnTo>
                <a:lnTo>
                  <a:pt x="0" y="525"/>
                </a:lnTo>
                <a:lnTo>
                  <a:pt x="0" y="524"/>
                </a:lnTo>
                <a:lnTo>
                  <a:pt x="2" y="521"/>
                </a:lnTo>
                <a:lnTo>
                  <a:pt x="3" y="518"/>
                </a:lnTo>
                <a:lnTo>
                  <a:pt x="3" y="514"/>
                </a:lnTo>
                <a:lnTo>
                  <a:pt x="5" y="510"/>
                </a:lnTo>
                <a:lnTo>
                  <a:pt x="8" y="506"/>
                </a:lnTo>
                <a:lnTo>
                  <a:pt x="8" y="505"/>
                </a:lnTo>
                <a:lnTo>
                  <a:pt x="10" y="503"/>
                </a:lnTo>
                <a:lnTo>
                  <a:pt x="10" y="500"/>
                </a:lnTo>
                <a:lnTo>
                  <a:pt x="11" y="498"/>
                </a:lnTo>
                <a:lnTo>
                  <a:pt x="15" y="494"/>
                </a:lnTo>
                <a:lnTo>
                  <a:pt x="15" y="492"/>
                </a:lnTo>
                <a:lnTo>
                  <a:pt x="13" y="490"/>
                </a:lnTo>
                <a:lnTo>
                  <a:pt x="13" y="489"/>
                </a:lnTo>
                <a:lnTo>
                  <a:pt x="15" y="486"/>
                </a:lnTo>
                <a:lnTo>
                  <a:pt x="13" y="479"/>
                </a:lnTo>
                <a:lnTo>
                  <a:pt x="16" y="482"/>
                </a:lnTo>
                <a:lnTo>
                  <a:pt x="23" y="486"/>
                </a:lnTo>
                <a:lnTo>
                  <a:pt x="26" y="489"/>
                </a:lnTo>
                <a:lnTo>
                  <a:pt x="31" y="492"/>
                </a:lnTo>
                <a:lnTo>
                  <a:pt x="32" y="494"/>
                </a:lnTo>
                <a:lnTo>
                  <a:pt x="39" y="497"/>
                </a:lnTo>
                <a:lnTo>
                  <a:pt x="40" y="498"/>
                </a:lnTo>
                <a:lnTo>
                  <a:pt x="47" y="500"/>
                </a:lnTo>
                <a:lnTo>
                  <a:pt x="48" y="500"/>
                </a:lnTo>
                <a:lnTo>
                  <a:pt x="50" y="502"/>
                </a:lnTo>
                <a:lnTo>
                  <a:pt x="53" y="502"/>
                </a:lnTo>
                <a:lnTo>
                  <a:pt x="58" y="505"/>
                </a:lnTo>
                <a:lnTo>
                  <a:pt x="61" y="505"/>
                </a:lnTo>
                <a:lnTo>
                  <a:pt x="64" y="503"/>
                </a:lnTo>
                <a:lnTo>
                  <a:pt x="69" y="502"/>
                </a:lnTo>
                <a:lnTo>
                  <a:pt x="72" y="503"/>
                </a:lnTo>
                <a:lnTo>
                  <a:pt x="74" y="505"/>
                </a:lnTo>
                <a:lnTo>
                  <a:pt x="75" y="506"/>
                </a:lnTo>
                <a:lnTo>
                  <a:pt x="79" y="508"/>
                </a:lnTo>
                <a:lnTo>
                  <a:pt x="80" y="510"/>
                </a:lnTo>
                <a:lnTo>
                  <a:pt x="83" y="511"/>
                </a:lnTo>
                <a:lnTo>
                  <a:pt x="85" y="511"/>
                </a:lnTo>
                <a:lnTo>
                  <a:pt x="87" y="510"/>
                </a:lnTo>
                <a:lnTo>
                  <a:pt x="90" y="510"/>
                </a:lnTo>
                <a:lnTo>
                  <a:pt x="93" y="508"/>
                </a:lnTo>
                <a:lnTo>
                  <a:pt x="95" y="508"/>
                </a:lnTo>
                <a:lnTo>
                  <a:pt x="96" y="510"/>
                </a:lnTo>
                <a:lnTo>
                  <a:pt x="99" y="510"/>
                </a:lnTo>
                <a:lnTo>
                  <a:pt x="103" y="511"/>
                </a:lnTo>
                <a:lnTo>
                  <a:pt x="104" y="511"/>
                </a:lnTo>
                <a:lnTo>
                  <a:pt x="106" y="511"/>
                </a:lnTo>
                <a:lnTo>
                  <a:pt x="114" y="506"/>
                </a:lnTo>
                <a:lnTo>
                  <a:pt x="117" y="506"/>
                </a:lnTo>
                <a:lnTo>
                  <a:pt x="119" y="506"/>
                </a:lnTo>
                <a:lnTo>
                  <a:pt x="120" y="508"/>
                </a:lnTo>
                <a:lnTo>
                  <a:pt x="122" y="508"/>
                </a:lnTo>
                <a:lnTo>
                  <a:pt x="128" y="510"/>
                </a:lnTo>
                <a:lnTo>
                  <a:pt x="130" y="511"/>
                </a:lnTo>
                <a:lnTo>
                  <a:pt x="133" y="511"/>
                </a:lnTo>
                <a:lnTo>
                  <a:pt x="135" y="513"/>
                </a:lnTo>
                <a:lnTo>
                  <a:pt x="136" y="513"/>
                </a:lnTo>
                <a:lnTo>
                  <a:pt x="138" y="516"/>
                </a:lnTo>
                <a:lnTo>
                  <a:pt x="139" y="516"/>
                </a:lnTo>
                <a:lnTo>
                  <a:pt x="143" y="518"/>
                </a:lnTo>
                <a:lnTo>
                  <a:pt x="146" y="518"/>
                </a:lnTo>
                <a:lnTo>
                  <a:pt x="151" y="516"/>
                </a:lnTo>
                <a:lnTo>
                  <a:pt x="154" y="514"/>
                </a:lnTo>
                <a:lnTo>
                  <a:pt x="162" y="506"/>
                </a:lnTo>
                <a:lnTo>
                  <a:pt x="165" y="503"/>
                </a:lnTo>
                <a:lnTo>
                  <a:pt x="168" y="503"/>
                </a:lnTo>
                <a:lnTo>
                  <a:pt x="173" y="505"/>
                </a:lnTo>
                <a:lnTo>
                  <a:pt x="176" y="503"/>
                </a:lnTo>
                <a:lnTo>
                  <a:pt x="181" y="503"/>
                </a:lnTo>
                <a:lnTo>
                  <a:pt x="184" y="506"/>
                </a:lnTo>
                <a:lnTo>
                  <a:pt x="189" y="506"/>
                </a:lnTo>
                <a:lnTo>
                  <a:pt x="192" y="505"/>
                </a:lnTo>
                <a:lnTo>
                  <a:pt x="194" y="505"/>
                </a:lnTo>
                <a:lnTo>
                  <a:pt x="198" y="505"/>
                </a:lnTo>
                <a:lnTo>
                  <a:pt x="200" y="505"/>
                </a:lnTo>
                <a:lnTo>
                  <a:pt x="202" y="505"/>
                </a:lnTo>
                <a:lnTo>
                  <a:pt x="211" y="502"/>
                </a:lnTo>
                <a:lnTo>
                  <a:pt x="213" y="502"/>
                </a:lnTo>
                <a:lnTo>
                  <a:pt x="216" y="500"/>
                </a:lnTo>
                <a:lnTo>
                  <a:pt x="221" y="497"/>
                </a:lnTo>
                <a:lnTo>
                  <a:pt x="224" y="494"/>
                </a:lnTo>
                <a:lnTo>
                  <a:pt x="227" y="490"/>
                </a:lnTo>
                <a:lnTo>
                  <a:pt x="232" y="490"/>
                </a:lnTo>
                <a:lnTo>
                  <a:pt x="235" y="489"/>
                </a:lnTo>
                <a:lnTo>
                  <a:pt x="240" y="490"/>
                </a:lnTo>
                <a:lnTo>
                  <a:pt x="242" y="492"/>
                </a:lnTo>
                <a:lnTo>
                  <a:pt x="243" y="495"/>
                </a:lnTo>
                <a:lnTo>
                  <a:pt x="242" y="498"/>
                </a:lnTo>
                <a:lnTo>
                  <a:pt x="243" y="500"/>
                </a:lnTo>
                <a:lnTo>
                  <a:pt x="245" y="503"/>
                </a:lnTo>
                <a:lnTo>
                  <a:pt x="248" y="503"/>
                </a:lnTo>
                <a:lnTo>
                  <a:pt x="251" y="503"/>
                </a:lnTo>
                <a:lnTo>
                  <a:pt x="254" y="505"/>
                </a:lnTo>
                <a:lnTo>
                  <a:pt x="256" y="505"/>
                </a:lnTo>
                <a:lnTo>
                  <a:pt x="258" y="505"/>
                </a:lnTo>
                <a:lnTo>
                  <a:pt x="261" y="506"/>
                </a:lnTo>
                <a:lnTo>
                  <a:pt x="267" y="510"/>
                </a:lnTo>
                <a:lnTo>
                  <a:pt x="269" y="510"/>
                </a:lnTo>
                <a:lnTo>
                  <a:pt x="274" y="508"/>
                </a:lnTo>
                <a:lnTo>
                  <a:pt x="278" y="508"/>
                </a:lnTo>
                <a:lnTo>
                  <a:pt x="283" y="513"/>
                </a:lnTo>
                <a:lnTo>
                  <a:pt x="290" y="516"/>
                </a:lnTo>
                <a:lnTo>
                  <a:pt x="291" y="519"/>
                </a:lnTo>
                <a:lnTo>
                  <a:pt x="291" y="525"/>
                </a:lnTo>
                <a:lnTo>
                  <a:pt x="298" y="529"/>
                </a:lnTo>
                <a:lnTo>
                  <a:pt x="306" y="532"/>
                </a:lnTo>
                <a:lnTo>
                  <a:pt x="315" y="533"/>
                </a:lnTo>
                <a:lnTo>
                  <a:pt x="317" y="533"/>
                </a:lnTo>
                <a:lnTo>
                  <a:pt x="322" y="538"/>
                </a:lnTo>
                <a:lnTo>
                  <a:pt x="322" y="540"/>
                </a:lnTo>
                <a:lnTo>
                  <a:pt x="322" y="546"/>
                </a:lnTo>
                <a:lnTo>
                  <a:pt x="322" y="549"/>
                </a:lnTo>
                <a:lnTo>
                  <a:pt x="323" y="551"/>
                </a:lnTo>
                <a:lnTo>
                  <a:pt x="323" y="556"/>
                </a:lnTo>
                <a:lnTo>
                  <a:pt x="322" y="557"/>
                </a:lnTo>
                <a:lnTo>
                  <a:pt x="320" y="559"/>
                </a:lnTo>
                <a:lnTo>
                  <a:pt x="320" y="561"/>
                </a:lnTo>
                <a:lnTo>
                  <a:pt x="322" y="562"/>
                </a:lnTo>
                <a:lnTo>
                  <a:pt x="326" y="564"/>
                </a:lnTo>
                <a:lnTo>
                  <a:pt x="330" y="565"/>
                </a:lnTo>
                <a:lnTo>
                  <a:pt x="328" y="570"/>
                </a:lnTo>
                <a:lnTo>
                  <a:pt x="328" y="572"/>
                </a:lnTo>
                <a:lnTo>
                  <a:pt x="330" y="577"/>
                </a:lnTo>
                <a:lnTo>
                  <a:pt x="336" y="577"/>
                </a:lnTo>
                <a:lnTo>
                  <a:pt x="339" y="581"/>
                </a:lnTo>
                <a:lnTo>
                  <a:pt x="342" y="580"/>
                </a:lnTo>
                <a:lnTo>
                  <a:pt x="354" y="583"/>
                </a:lnTo>
                <a:lnTo>
                  <a:pt x="357" y="589"/>
                </a:lnTo>
                <a:lnTo>
                  <a:pt x="358" y="589"/>
                </a:lnTo>
                <a:lnTo>
                  <a:pt x="363" y="588"/>
                </a:lnTo>
                <a:lnTo>
                  <a:pt x="370" y="588"/>
                </a:lnTo>
                <a:lnTo>
                  <a:pt x="376" y="589"/>
                </a:lnTo>
                <a:lnTo>
                  <a:pt x="379" y="588"/>
                </a:lnTo>
                <a:lnTo>
                  <a:pt x="382" y="589"/>
                </a:lnTo>
                <a:lnTo>
                  <a:pt x="386" y="589"/>
                </a:lnTo>
                <a:lnTo>
                  <a:pt x="387" y="589"/>
                </a:lnTo>
                <a:lnTo>
                  <a:pt x="398" y="578"/>
                </a:lnTo>
                <a:lnTo>
                  <a:pt x="402" y="578"/>
                </a:lnTo>
                <a:lnTo>
                  <a:pt x="403" y="577"/>
                </a:lnTo>
                <a:lnTo>
                  <a:pt x="406" y="577"/>
                </a:lnTo>
                <a:lnTo>
                  <a:pt x="408" y="575"/>
                </a:lnTo>
                <a:lnTo>
                  <a:pt x="411" y="577"/>
                </a:lnTo>
                <a:lnTo>
                  <a:pt x="413" y="577"/>
                </a:lnTo>
                <a:lnTo>
                  <a:pt x="414" y="577"/>
                </a:lnTo>
                <a:lnTo>
                  <a:pt x="418" y="578"/>
                </a:lnTo>
                <a:lnTo>
                  <a:pt x="419" y="578"/>
                </a:lnTo>
                <a:lnTo>
                  <a:pt x="422" y="575"/>
                </a:lnTo>
                <a:lnTo>
                  <a:pt x="424" y="575"/>
                </a:lnTo>
                <a:lnTo>
                  <a:pt x="426" y="577"/>
                </a:lnTo>
                <a:lnTo>
                  <a:pt x="427" y="578"/>
                </a:lnTo>
                <a:lnTo>
                  <a:pt x="429" y="578"/>
                </a:lnTo>
                <a:lnTo>
                  <a:pt x="430" y="578"/>
                </a:lnTo>
                <a:lnTo>
                  <a:pt x="434" y="578"/>
                </a:lnTo>
                <a:lnTo>
                  <a:pt x="437" y="578"/>
                </a:lnTo>
                <a:lnTo>
                  <a:pt x="438" y="578"/>
                </a:lnTo>
                <a:lnTo>
                  <a:pt x="440" y="578"/>
                </a:lnTo>
                <a:lnTo>
                  <a:pt x="442" y="578"/>
                </a:lnTo>
                <a:lnTo>
                  <a:pt x="446" y="580"/>
                </a:lnTo>
                <a:lnTo>
                  <a:pt x="448" y="580"/>
                </a:lnTo>
                <a:lnTo>
                  <a:pt x="450" y="578"/>
                </a:lnTo>
                <a:lnTo>
                  <a:pt x="450" y="577"/>
                </a:lnTo>
                <a:lnTo>
                  <a:pt x="450" y="575"/>
                </a:lnTo>
                <a:lnTo>
                  <a:pt x="451" y="573"/>
                </a:lnTo>
                <a:lnTo>
                  <a:pt x="451" y="572"/>
                </a:lnTo>
                <a:lnTo>
                  <a:pt x="451" y="570"/>
                </a:lnTo>
                <a:lnTo>
                  <a:pt x="451" y="569"/>
                </a:lnTo>
                <a:lnTo>
                  <a:pt x="454" y="565"/>
                </a:lnTo>
                <a:lnTo>
                  <a:pt x="456" y="564"/>
                </a:lnTo>
                <a:lnTo>
                  <a:pt x="456" y="562"/>
                </a:lnTo>
                <a:lnTo>
                  <a:pt x="456" y="561"/>
                </a:lnTo>
                <a:lnTo>
                  <a:pt x="454" y="561"/>
                </a:lnTo>
                <a:lnTo>
                  <a:pt x="453" y="561"/>
                </a:lnTo>
                <a:lnTo>
                  <a:pt x="450" y="561"/>
                </a:lnTo>
                <a:lnTo>
                  <a:pt x="448" y="561"/>
                </a:lnTo>
                <a:lnTo>
                  <a:pt x="448" y="557"/>
                </a:lnTo>
                <a:lnTo>
                  <a:pt x="446" y="554"/>
                </a:lnTo>
                <a:lnTo>
                  <a:pt x="450" y="554"/>
                </a:lnTo>
                <a:lnTo>
                  <a:pt x="451" y="551"/>
                </a:lnTo>
                <a:lnTo>
                  <a:pt x="453" y="549"/>
                </a:lnTo>
                <a:lnTo>
                  <a:pt x="456" y="549"/>
                </a:lnTo>
                <a:lnTo>
                  <a:pt x="458" y="549"/>
                </a:lnTo>
                <a:lnTo>
                  <a:pt x="459" y="549"/>
                </a:lnTo>
                <a:lnTo>
                  <a:pt x="461" y="549"/>
                </a:lnTo>
                <a:lnTo>
                  <a:pt x="462" y="548"/>
                </a:lnTo>
                <a:lnTo>
                  <a:pt x="464" y="548"/>
                </a:lnTo>
                <a:lnTo>
                  <a:pt x="466" y="546"/>
                </a:lnTo>
                <a:lnTo>
                  <a:pt x="467" y="546"/>
                </a:lnTo>
                <a:lnTo>
                  <a:pt x="470" y="548"/>
                </a:lnTo>
                <a:lnTo>
                  <a:pt x="472" y="548"/>
                </a:lnTo>
                <a:lnTo>
                  <a:pt x="474" y="546"/>
                </a:lnTo>
                <a:lnTo>
                  <a:pt x="475" y="545"/>
                </a:lnTo>
                <a:lnTo>
                  <a:pt x="477" y="545"/>
                </a:lnTo>
                <a:lnTo>
                  <a:pt x="478" y="546"/>
                </a:lnTo>
                <a:lnTo>
                  <a:pt x="482" y="545"/>
                </a:lnTo>
                <a:lnTo>
                  <a:pt x="483" y="543"/>
                </a:lnTo>
                <a:lnTo>
                  <a:pt x="485" y="543"/>
                </a:lnTo>
                <a:lnTo>
                  <a:pt x="490" y="540"/>
                </a:lnTo>
                <a:lnTo>
                  <a:pt x="491" y="540"/>
                </a:lnTo>
                <a:lnTo>
                  <a:pt x="494" y="540"/>
                </a:lnTo>
                <a:lnTo>
                  <a:pt x="496" y="538"/>
                </a:lnTo>
                <a:lnTo>
                  <a:pt x="496" y="537"/>
                </a:lnTo>
                <a:lnTo>
                  <a:pt x="499" y="535"/>
                </a:lnTo>
                <a:lnTo>
                  <a:pt x="501" y="533"/>
                </a:lnTo>
                <a:lnTo>
                  <a:pt x="502" y="533"/>
                </a:lnTo>
                <a:lnTo>
                  <a:pt x="504" y="533"/>
                </a:lnTo>
                <a:lnTo>
                  <a:pt x="506" y="532"/>
                </a:lnTo>
                <a:lnTo>
                  <a:pt x="507" y="530"/>
                </a:lnTo>
                <a:lnTo>
                  <a:pt x="510" y="529"/>
                </a:lnTo>
                <a:lnTo>
                  <a:pt x="513" y="529"/>
                </a:lnTo>
                <a:lnTo>
                  <a:pt x="515" y="527"/>
                </a:lnTo>
                <a:lnTo>
                  <a:pt x="517" y="529"/>
                </a:lnTo>
                <a:lnTo>
                  <a:pt x="518" y="530"/>
                </a:lnTo>
                <a:lnTo>
                  <a:pt x="520" y="532"/>
                </a:lnTo>
                <a:lnTo>
                  <a:pt x="520" y="533"/>
                </a:lnTo>
                <a:lnTo>
                  <a:pt x="520" y="535"/>
                </a:lnTo>
                <a:lnTo>
                  <a:pt x="520" y="537"/>
                </a:lnTo>
                <a:lnTo>
                  <a:pt x="521" y="538"/>
                </a:lnTo>
                <a:lnTo>
                  <a:pt x="523" y="540"/>
                </a:lnTo>
                <a:lnTo>
                  <a:pt x="525" y="541"/>
                </a:lnTo>
                <a:lnTo>
                  <a:pt x="526" y="541"/>
                </a:lnTo>
                <a:lnTo>
                  <a:pt x="528" y="543"/>
                </a:lnTo>
                <a:lnTo>
                  <a:pt x="529" y="545"/>
                </a:lnTo>
                <a:lnTo>
                  <a:pt x="529" y="546"/>
                </a:lnTo>
                <a:lnTo>
                  <a:pt x="531" y="545"/>
                </a:lnTo>
                <a:lnTo>
                  <a:pt x="534" y="545"/>
                </a:lnTo>
                <a:lnTo>
                  <a:pt x="537" y="545"/>
                </a:lnTo>
                <a:lnTo>
                  <a:pt x="541" y="545"/>
                </a:lnTo>
                <a:lnTo>
                  <a:pt x="544" y="545"/>
                </a:lnTo>
                <a:lnTo>
                  <a:pt x="547" y="546"/>
                </a:lnTo>
                <a:lnTo>
                  <a:pt x="550" y="546"/>
                </a:lnTo>
                <a:lnTo>
                  <a:pt x="553" y="546"/>
                </a:lnTo>
                <a:lnTo>
                  <a:pt x="557" y="549"/>
                </a:lnTo>
                <a:lnTo>
                  <a:pt x="558" y="551"/>
                </a:lnTo>
                <a:lnTo>
                  <a:pt x="560" y="553"/>
                </a:lnTo>
                <a:lnTo>
                  <a:pt x="561" y="554"/>
                </a:lnTo>
                <a:lnTo>
                  <a:pt x="563" y="556"/>
                </a:lnTo>
                <a:lnTo>
                  <a:pt x="565" y="554"/>
                </a:lnTo>
                <a:lnTo>
                  <a:pt x="566" y="554"/>
                </a:lnTo>
                <a:lnTo>
                  <a:pt x="569" y="554"/>
                </a:lnTo>
                <a:lnTo>
                  <a:pt x="573" y="554"/>
                </a:lnTo>
                <a:lnTo>
                  <a:pt x="574" y="554"/>
                </a:lnTo>
                <a:lnTo>
                  <a:pt x="577" y="553"/>
                </a:lnTo>
                <a:lnTo>
                  <a:pt x="581" y="551"/>
                </a:lnTo>
                <a:lnTo>
                  <a:pt x="582" y="551"/>
                </a:lnTo>
                <a:lnTo>
                  <a:pt x="584" y="551"/>
                </a:lnTo>
                <a:lnTo>
                  <a:pt x="587" y="553"/>
                </a:lnTo>
                <a:lnTo>
                  <a:pt x="589" y="553"/>
                </a:lnTo>
                <a:lnTo>
                  <a:pt x="595" y="554"/>
                </a:lnTo>
                <a:lnTo>
                  <a:pt x="598" y="556"/>
                </a:lnTo>
                <a:lnTo>
                  <a:pt x="600" y="556"/>
                </a:lnTo>
                <a:lnTo>
                  <a:pt x="601" y="556"/>
                </a:lnTo>
                <a:lnTo>
                  <a:pt x="603" y="556"/>
                </a:lnTo>
                <a:lnTo>
                  <a:pt x="606" y="556"/>
                </a:lnTo>
                <a:lnTo>
                  <a:pt x="609" y="556"/>
                </a:lnTo>
                <a:lnTo>
                  <a:pt x="611" y="554"/>
                </a:lnTo>
                <a:lnTo>
                  <a:pt x="616" y="556"/>
                </a:lnTo>
                <a:lnTo>
                  <a:pt x="619" y="557"/>
                </a:lnTo>
                <a:lnTo>
                  <a:pt x="621" y="557"/>
                </a:lnTo>
                <a:lnTo>
                  <a:pt x="621" y="559"/>
                </a:lnTo>
                <a:lnTo>
                  <a:pt x="624" y="562"/>
                </a:lnTo>
                <a:lnTo>
                  <a:pt x="627" y="564"/>
                </a:lnTo>
                <a:lnTo>
                  <a:pt x="630" y="565"/>
                </a:lnTo>
                <a:lnTo>
                  <a:pt x="633" y="564"/>
                </a:lnTo>
                <a:lnTo>
                  <a:pt x="637" y="565"/>
                </a:lnTo>
                <a:lnTo>
                  <a:pt x="638" y="567"/>
                </a:lnTo>
                <a:lnTo>
                  <a:pt x="640" y="569"/>
                </a:lnTo>
                <a:lnTo>
                  <a:pt x="641" y="570"/>
                </a:lnTo>
                <a:lnTo>
                  <a:pt x="643" y="570"/>
                </a:lnTo>
                <a:lnTo>
                  <a:pt x="645" y="570"/>
                </a:lnTo>
                <a:lnTo>
                  <a:pt x="648" y="572"/>
                </a:lnTo>
                <a:lnTo>
                  <a:pt x="649" y="572"/>
                </a:lnTo>
                <a:lnTo>
                  <a:pt x="651" y="573"/>
                </a:lnTo>
                <a:lnTo>
                  <a:pt x="651" y="575"/>
                </a:lnTo>
                <a:lnTo>
                  <a:pt x="653" y="577"/>
                </a:lnTo>
                <a:lnTo>
                  <a:pt x="654" y="578"/>
                </a:lnTo>
                <a:lnTo>
                  <a:pt x="656" y="580"/>
                </a:lnTo>
                <a:lnTo>
                  <a:pt x="659" y="580"/>
                </a:lnTo>
                <a:lnTo>
                  <a:pt x="662" y="580"/>
                </a:lnTo>
                <a:lnTo>
                  <a:pt x="665" y="581"/>
                </a:lnTo>
                <a:lnTo>
                  <a:pt x="667" y="583"/>
                </a:lnTo>
                <a:lnTo>
                  <a:pt x="670" y="583"/>
                </a:lnTo>
                <a:lnTo>
                  <a:pt x="680" y="581"/>
                </a:lnTo>
                <a:lnTo>
                  <a:pt x="685" y="581"/>
                </a:lnTo>
                <a:lnTo>
                  <a:pt x="686" y="581"/>
                </a:lnTo>
                <a:lnTo>
                  <a:pt x="689" y="581"/>
                </a:lnTo>
                <a:lnTo>
                  <a:pt x="691" y="581"/>
                </a:lnTo>
                <a:lnTo>
                  <a:pt x="694" y="581"/>
                </a:lnTo>
                <a:lnTo>
                  <a:pt x="697" y="583"/>
                </a:lnTo>
                <a:lnTo>
                  <a:pt x="699" y="586"/>
                </a:lnTo>
                <a:lnTo>
                  <a:pt x="701" y="588"/>
                </a:lnTo>
                <a:lnTo>
                  <a:pt x="701" y="589"/>
                </a:lnTo>
                <a:lnTo>
                  <a:pt x="701" y="591"/>
                </a:lnTo>
                <a:lnTo>
                  <a:pt x="702" y="596"/>
                </a:lnTo>
                <a:lnTo>
                  <a:pt x="702" y="599"/>
                </a:lnTo>
                <a:lnTo>
                  <a:pt x="709" y="601"/>
                </a:lnTo>
                <a:lnTo>
                  <a:pt x="710" y="602"/>
                </a:lnTo>
                <a:lnTo>
                  <a:pt x="713" y="604"/>
                </a:lnTo>
                <a:lnTo>
                  <a:pt x="715" y="607"/>
                </a:lnTo>
                <a:lnTo>
                  <a:pt x="717" y="609"/>
                </a:lnTo>
                <a:lnTo>
                  <a:pt x="715" y="610"/>
                </a:lnTo>
                <a:lnTo>
                  <a:pt x="713" y="613"/>
                </a:lnTo>
                <a:lnTo>
                  <a:pt x="715" y="615"/>
                </a:lnTo>
                <a:lnTo>
                  <a:pt x="717" y="615"/>
                </a:lnTo>
                <a:lnTo>
                  <a:pt x="718" y="617"/>
                </a:lnTo>
                <a:lnTo>
                  <a:pt x="720" y="617"/>
                </a:lnTo>
                <a:lnTo>
                  <a:pt x="726" y="618"/>
                </a:lnTo>
                <a:lnTo>
                  <a:pt x="729" y="618"/>
                </a:lnTo>
                <a:lnTo>
                  <a:pt x="733" y="618"/>
                </a:lnTo>
                <a:lnTo>
                  <a:pt x="736" y="617"/>
                </a:lnTo>
                <a:lnTo>
                  <a:pt x="739" y="617"/>
                </a:lnTo>
                <a:lnTo>
                  <a:pt x="741" y="618"/>
                </a:lnTo>
                <a:lnTo>
                  <a:pt x="742" y="618"/>
                </a:lnTo>
                <a:lnTo>
                  <a:pt x="744" y="618"/>
                </a:lnTo>
                <a:lnTo>
                  <a:pt x="745" y="620"/>
                </a:lnTo>
                <a:lnTo>
                  <a:pt x="749" y="621"/>
                </a:lnTo>
                <a:lnTo>
                  <a:pt x="750" y="621"/>
                </a:lnTo>
                <a:lnTo>
                  <a:pt x="755" y="625"/>
                </a:lnTo>
                <a:lnTo>
                  <a:pt x="758" y="626"/>
                </a:lnTo>
                <a:lnTo>
                  <a:pt x="761" y="628"/>
                </a:lnTo>
                <a:lnTo>
                  <a:pt x="765" y="628"/>
                </a:lnTo>
                <a:lnTo>
                  <a:pt x="766" y="628"/>
                </a:lnTo>
                <a:lnTo>
                  <a:pt x="766" y="626"/>
                </a:lnTo>
                <a:lnTo>
                  <a:pt x="765" y="625"/>
                </a:lnTo>
                <a:lnTo>
                  <a:pt x="768" y="620"/>
                </a:lnTo>
                <a:lnTo>
                  <a:pt x="769" y="618"/>
                </a:lnTo>
                <a:lnTo>
                  <a:pt x="773" y="618"/>
                </a:lnTo>
                <a:lnTo>
                  <a:pt x="774" y="617"/>
                </a:lnTo>
                <a:lnTo>
                  <a:pt x="776" y="615"/>
                </a:lnTo>
                <a:lnTo>
                  <a:pt x="777" y="613"/>
                </a:lnTo>
                <a:lnTo>
                  <a:pt x="784" y="609"/>
                </a:lnTo>
                <a:lnTo>
                  <a:pt x="785" y="605"/>
                </a:lnTo>
                <a:lnTo>
                  <a:pt x="789" y="602"/>
                </a:lnTo>
                <a:lnTo>
                  <a:pt x="790" y="601"/>
                </a:lnTo>
                <a:lnTo>
                  <a:pt x="793" y="599"/>
                </a:lnTo>
                <a:lnTo>
                  <a:pt x="795" y="599"/>
                </a:lnTo>
                <a:lnTo>
                  <a:pt x="798" y="599"/>
                </a:lnTo>
                <a:lnTo>
                  <a:pt x="801" y="599"/>
                </a:lnTo>
                <a:lnTo>
                  <a:pt x="803" y="599"/>
                </a:lnTo>
                <a:lnTo>
                  <a:pt x="805" y="599"/>
                </a:lnTo>
                <a:lnTo>
                  <a:pt x="806" y="599"/>
                </a:lnTo>
                <a:lnTo>
                  <a:pt x="808" y="599"/>
                </a:lnTo>
                <a:lnTo>
                  <a:pt x="811" y="601"/>
                </a:lnTo>
                <a:lnTo>
                  <a:pt x="813" y="601"/>
                </a:lnTo>
                <a:lnTo>
                  <a:pt x="816" y="601"/>
                </a:lnTo>
                <a:lnTo>
                  <a:pt x="819" y="602"/>
                </a:lnTo>
                <a:lnTo>
                  <a:pt x="821" y="601"/>
                </a:lnTo>
                <a:lnTo>
                  <a:pt x="822" y="599"/>
                </a:lnTo>
                <a:lnTo>
                  <a:pt x="822" y="596"/>
                </a:lnTo>
                <a:lnTo>
                  <a:pt x="822" y="594"/>
                </a:lnTo>
                <a:lnTo>
                  <a:pt x="824" y="594"/>
                </a:lnTo>
                <a:lnTo>
                  <a:pt x="827" y="594"/>
                </a:lnTo>
                <a:lnTo>
                  <a:pt x="828" y="596"/>
                </a:lnTo>
                <a:lnTo>
                  <a:pt x="832" y="596"/>
                </a:lnTo>
                <a:lnTo>
                  <a:pt x="833" y="596"/>
                </a:lnTo>
                <a:lnTo>
                  <a:pt x="835" y="596"/>
                </a:lnTo>
                <a:lnTo>
                  <a:pt x="836" y="594"/>
                </a:lnTo>
                <a:lnTo>
                  <a:pt x="835" y="591"/>
                </a:lnTo>
                <a:lnTo>
                  <a:pt x="833" y="588"/>
                </a:lnTo>
                <a:lnTo>
                  <a:pt x="835" y="586"/>
                </a:lnTo>
                <a:lnTo>
                  <a:pt x="836" y="585"/>
                </a:lnTo>
                <a:lnTo>
                  <a:pt x="840" y="585"/>
                </a:lnTo>
                <a:lnTo>
                  <a:pt x="843" y="585"/>
                </a:lnTo>
                <a:lnTo>
                  <a:pt x="844" y="585"/>
                </a:lnTo>
                <a:lnTo>
                  <a:pt x="846" y="585"/>
                </a:lnTo>
                <a:lnTo>
                  <a:pt x="848" y="585"/>
                </a:lnTo>
                <a:lnTo>
                  <a:pt x="849" y="586"/>
                </a:lnTo>
                <a:lnTo>
                  <a:pt x="852" y="585"/>
                </a:lnTo>
                <a:lnTo>
                  <a:pt x="856" y="585"/>
                </a:lnTo>
                <a:lnTo>
                  <a:pt x="857" y="583"/>
                </a:lnTo>
                <a:lnTo>
                  <a:pt x="859" y="581"/>
                </a:lnTo>
                <a:lnTo>
                  <a:pt x="860" y="580"/>
                </a:lnTo>
                <a:lnTo>
                  <a:pt x="865" y="581"/>
                </a:lnTo>
                <a:lnTo>
                  <a:pt x="868" y="583"/>
                </a:lnTo>
                <a:lnTo>
                  <a:pt x="872" y="583"/>
                </a:lnTo>
                <a:lnTo>
                  <a:pt x="873" y="581"/>
                </a:lnTo>
                <a:lnTo>
                  <a:pt x="875" y="581"/>
                </a:lnTo>
                <a:lnTo>
                  <a:pt x="876" y="580"/>
                </a:lnTo>
                <a:lnTo>
                  <a:pt x="880" y="578"/>
                </a:lnTo>
                <a:lnTo>
                  <a:pt x="884" y="577"/>
                </a:lnTo>
                <a:lnTo>
                  <a:pt x="891" y="575"/>
                </a:lnTo>
                <a:lnTo>
                  <a:pt x="892" y="575"/>
                </a:lnTo>
                <a:lnTo>
                  <a:pt x="896" y="575"/>
                </a:lnTo>
                <a:lnTo>
                  <a:pt x="897" y="573"/>
                </a:lnTo>
                <a:lnTo>
                  <a:pt x="899" y="573"/>
                </a:lnTo>
                <a:lnTo>
                  <a:pt x="900" y="573"/>
                </a:lnTo>
                <a:lnTo>
                  <a:pt x="902" y="572"/>
                </a:lnTo>
                <a:lnTo>
                  <a:pt x="905" y="572"/>
                </a:lnTo>
                <a:lnTo>
                  <a:pt x="908" y="570"/>
                </a:lnTo>
                <a:lnTo>
                  <a:pt x="910" y="570"/>
                </a:lnTo>
                <a:lnTo>
                  <a:pt x="913" y="572"/>
                </a:lnTo>
                <a:lnTo>
                  <a:pt x="915" y="572"/>
                </a:lnTo>
                <a:lnTo>
                  <a:pt x="916" y="573"/>
                </a:lnTo>
                <a:lnTo>
                  <a:pt x="918" y="572"/>
                </a:lnTo>
                <a:lnTo>
                  <a:pt x="920" y="572"/>
                </a:lnTo>
                <a:lnTo>
                  <a:pt x="921" y="570"/>
                </a:lnTo>
                <a:lnTo>
                  <a:pt x="923" y="569"/>
                </a:lnTo>
                <a:lnTo>
                  <a:pt x="926" y="567"/>
                </a:lnTo>
                <a:lnTo>
                  <a:pt x="936" y="564"/>
                </a:lnTo>
                <a:lnTo>
                  <a:pt x="947" y="569"/>
                </a:lnTo>
                <a:lnTo>
                  <a:pt x="952" y="562"/>
                </a:lnTo>
                <a:lnTo>
                  <a:pt x="955" y="557"/>
                </a:lnTo>
                <a:lnTo>
                  <a:pt x="956" y="554"/>
                </a:lnTo>
                <a:lnTo>
                  <a:pt x="964" y="543"/>
                </a:lnTo>
                <a:lnTo>
                  <a:pt x="969" y="537"/>
                </a:lnTo>
                <a:lnTo>
                  <a:pt x="976" y="532"/>
                </a:lnTo>
                <a:lnTo>
                  <a:pt x="979" y="527"/>
                </a:lnTo>
                <a:lnTo>
                  <a:pt x="982" y="525"/>
                </a:lnTo>
                <a:lnTo>
                  <a:pt x="992" y="516"/>
                </a:lnTo>
                <a:lnTo>
                  <a:pt x="1000" y="510"/>
                </a:lnTo>
                <a:lnTo>
                  <a:pt x="1003" y="506"/>
                </a:lnTo>
                <a:lnTo>
                  <a:pt x="1006" y="503"/>
                </a:lnTo>
                <a:lnTo>
                  <a:pt x="1001" y="487"/>
                </a:lnTo>
                <a:lnTo>
                  <a:pt x="1004" y="482"/>
                </a:lnTo>
                <a:lnTo>
                  <a:pt x="1011" y="476"/>
                </a:lnTo>
                <a:lnTo>
                  <a:pt x="1022" y="462"/>
                </a:lnTo>
                <a:lnTo>
                  <a:pt x="1027" y="455"/>
                </a:lnTo>
                <a:lnTo>
                  <a:pt x="1040" y="439"/>
                </a:lnTo>
                <a:lnTo>
                  <a:pt x="1044" y="434"/>
                </a:lnTo>
                <a:lnTo>
                  <a:pt x="1054" y="422"/>
                </a:lnTo>
                <a:lnTo>
                  <a:pt x="1059" y="417"/>
                </a:lnTo>
                <a:lnTo>
                  <a:pt x="1068" y="406"/>
                </a:lnTo>
                <a:lnTo>
                  <a:pt x="1084" y="385"/>
                </a:lnTo>
                <a:lnTo>
                  <a:pt x="1091" y="377"/>
                </a:lnTo>
                <a:lnTo>
                  <a:pt x="1094" y="374"/>
                </a:lnTo>
                <a:lnTo>
                  <a:pt x="1102" y="367"/>
                </a:lnTo>
                <a:lnTo>
                  <a:pt x="1113" y="358"/>
                </a:lnTo>
                <a:lnTo>
                  <a:pt x="1126" y="350"/>
                </a:lnTo>
                <a:lnTo>
                  <a:pt x="1137" y="340"/>
                </a:lnTo>
                <a:lnTo>
                  <a:pt x="1150" y="331"/>
                </a:lnTo>
                <a:lnTo>
                  <a:pt x="1155" y="326"/>
                </a:lnTo>
                <a:lnTo>
                  <a:pt x="1187" y="302"/>
                </a:lnTo>
                <a:lnTo>
                  <a:pt x="1199" y="292"/>
                </a:lnTo>
                <a:lnTo>
                  <a:pt x="1212" y="283"/>
                </a:lnTo>
                <a:lnTo>
                  <a:pt x="1215" y="279"/>
                </a:lnTo>
                <a:lnTo>
                  <a:pt x="1219" y="276"/>
                </a:lnTo>
                <a:lnTo>
                  <a:pt x="1222" y="271"/>
                </a:lnTo>
                <a:lnTo>
                  <a:pt x="1228" y="265"/>
                </a:lnTo>
                <a:lnTo>
                  <a:pt x="1230" y="262"/>
                </a:lnTo>
                <a:lnTo>
                  <a:pt x="1246" y="244"/>
                </a:lnTo>
                <a:lnTo>
                  <a:pt x="1251" y="239"/>
                </a:lnTo>
                <a:lnTo>
                  <a:pt x="1252" y="238"/>
                </a:lnTo>
                <a:lnTo>
                  <a:pt x="1252" y="231"/>
                </a:lnTo>
                <a:lnTo>
                  <a:pt x="1252" y="228"/>
                </a:lnTo>
                <a:lnTo>
                  <a:pt x="1254" y="222"/>
                </a:lnTo>
                <a:lnTo>
                  <a:pt x="1254" y="219"/>
                </a:lnTo>
                <a:lnTo>
                  <a:pt x="1254" y="214"/>
                </a:lnTo>
                <a:lnTo>
                  <a:pt x="1255" y="206"/>
                </a:lnTo>
                <a:lnTo>
                  <a:pt x="1255" y="200"/>
                </a:lnTo>
                <a:lnTo>
                  <a:pt x="1255" y="198"/>
                </a:lnTo>
                <a:lnTo>
                  <a:pt x="1259" y="195"/>
                </a:lnTo>
                <a:lnTo>
                  <a:pt x="1263" y="184"/>
                </a:lnTo>
                <a:lnTo>
                  <a:pt x="1284" y="155"/>
                </a:lnTo>
                <a:lnTo>
                  <a:pt x="1291" y="144"/>
                </a:lnTo>
                <a:lnTo>
                  <a:pt x="1300" y="132"/>
                </a:lnTo>
                <a:lnTo>
                  <a:pt x="1316" y="110"/>
                </a:lnTo>
                <a:lnTo>
                  <a:pt x="1319" y="108"/>
                </a:lnTo>
                <a:lnTo>
                  <a:pt x="1324" y="99"/>
                </a:lnTo>
                <a:lnTo>
                  <a:pt x="1339" y="78"/>
                </a:lnTo>
                <a:lnTo>
                  <a:pt x="1343" y="72"/>
                </a:lnTo>
                <a:lnTo>
                  <a:pt x="1359" y="46"/>
                </a:lnTo>
                <a:lnTo>
                  <a:pt x="1361" y="45"/>
                </a:lnTo>
                <a:lnTo>
                  <a:pt x="1387" y="33"/>
                </a:lnTo>
                <a:lnTo>
                  <a:pt x="1409" y="25"/>
                </a:lnTo>
                <a:lnTo>
                  <a:pt x="1428" y="14"/>
                </a:lnTo>
                <a:lnTo>
                  <a:pt x="1447" y="5"/>
                </a:lnTo>
                <a:lnTo>
                  <a:pt x="1459" y="0"/>
                </a:lnTo>
                <a:lnTo>
                  <a:pt x="1462" y="5"/>
                </a:lnTo>
                <a:lnTo>
                  <a:pt x="1463" y="6"/>
                </a:lnTo>
                <a:lnTo>
                  <a:pt x="1465" y="8"/>
                </a:lnTo>
                <a:lnTo>
                  <a:pt x="1466" y="9"/>
                </a:lnTo>
                <a:lnTo>
                  <a:pt x="1466" y="14"/>
                </a:lnTo>
                <a:lnTo>
                  <a:pt x="1466" y="16"/>
                </a:lnTo>
                <a:lnTo>
                  <a:pt x="1466" y="19"/>
                </a:lnTo>
                <a:lnTo>
                  <a:pt x="1465" y="24"/>
                </a:lnTo>
                <a:lnTo>
                  <a:pt x="1465" y="25"/>
                </a:lnTo>
                <a:lnTo>
                  <a:pt x="1466" y="32"/>
                </a:lnTo>
                <a:lnTo>
                  <a:pt x="1468" y="33"/>
                </a:lnTo>
                <a:lnTo>
                  <a:pt x="1468" y="38"/>
                </a:lnTo>
                <a:lnTo>
                  <a:pt x="1466" y="40"/>
                </a:lnTo>
                <a:lnTo>
                  <a:pt x="1465" y="46"/>
                </a:lnTo>
                <a:lnTo>
                  <a:pt x="1463" y="48"/>
                </a:lnTo>
                <a:lnTo>
                  <a:pt x="1462" y="51"/>
                </a:lnTo>
                <a:lnTo>
                  <a:pt x="1462" y="54"/>
                </a:lnTo>
                <a:lnTo>
                  <a:pt x="1462" y="57"/>
                </a:lnTo>
                <a:lnTo>
                  <a:pt x="1463" y="59"/>
                </a:lnTo>
                <a:lnTo>
                  <a:pt x="1466" y="64"/>
                </a:lnTo>
                <a:lnTo>
                  <a:pt x="1466" y="65"/>
                </a:lnTo>
                <a:lnTo>
                  <a:pt x="1470" y="67"/>
                </a:lnTo>
                <a:lnTo>
                  <a:pt x="1471" y="68"/>
                </a:lnTo>
                <a:lnTo>
                  <a:pt x="1471" y="70"/>
                </a:lnTo>
                <a:lnTo>
                  <a:pt x="1470" y="72"/>
                </a:lnTo>
                <a:lnTo>
                  <a:pt x="1468" y="73"/>
                </a:lnTo>
                <a:lnTo>
                  <a:pt x="1468" y="75"/>
                </a:lnTo>
                <a:lnTo>
                  <a:pt x="1470" y="76"/>
                </a:lnTo>
                <a:lnTo>
                  <a:pt x="1471" y="76"/>
                </a:lnTo>
                <a:lnTo>
                  <a:pt x="1473" y="76"/>
                </a:lnTo>
                <a:lnTo>
                  <a:pt x="1476" y="76"/>
                </a:lnTo>
                <a:close/>
              </a:path>
            </a:pathLst>
          </a:custGeom>
          <a:solidFill>
            <a:schemeClr val="accent1">
              <a:lumMod val="20000"/>
              <a:lumOff val="80000"/>
            </a:schemeClr>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0" name="Freeform 60">
            <a:extLst>
              <a:ext uri="{FF2B5EF4-FFF2-40B4-BE49-F238E27FC236}">
                <a16:creationId xmlns:a16="http://schemas.microsoft.com/office/drawing/2014/main" id="{51F145BC-9E06-0BE8-027C-D0193DC4E00E}"/>
              </a:ext>
            </a:extLst>
          </p:cNvPr>
          <p:cNvSpPr>
            <a:spLocks/>
          </p:cNvSpPr>
          <p:nvPr/>
        </p:nvSpPr>
        <p:spPr bwMode="auto">
          <a:xfrm>
            <a:off x="1824037" y="4246563"/>
            <a:ext cx="3678238" cy="2390775"/>
          </a:xfrm>
          <a:custGeom>
            <a:avLst/>
            <a:gdLst>
              <a:gd name="T0" fmla="*/ 1388 w 2317"/>
              <a:gd name="T1" fmla="*/ 78 h 1506"/>
              <a:gd name="T2" fmla="*/ 1423 w 2317"/>
              <a:gd name="T3" fmla="*/ 134 h 1506"/>
              <a:gd name="T4" fmla="*/ 1521 w 2317"/>
              <a:gd name="T5" fmla="*/ 236 h 1506"/>
              <a:gd name="T6" fmla="*/ 1657 w 2317"/>
              <a:gd name="T7" fmla="*/ 314 h 1506"/>
              <a:gd name="T8" fmla="*/ 1524 w 2317"/>
              <a:gd name="T9" fmla="*/ 573 h 1506"/>
              <a:gd name="T10" fmla="*/ 1515 w 2317"/>
              <a:gd name="T11" fmla="*/ 757 h 1506"/>
              <a:gd name="T12" fmla="*/ 1622 w 2317"/>
              <a:gd name="T13" fmla="*/ 861 h 1506"/>
              <a:gd name="T14" fmla="*/ 1671 w 2317"/>
              <a:gd name="T15" fmla="*/ 910 h 1506"/>
              <a:gd name="T16" fmla="*/ 1742 w 2317"/>
              <a:gd name="T17" fmla="*/ 1002 h 1506"/>
              <a:gd name="T18" fmla="*/ 1802 w 2317"/>
              <a:gd name="T19" fmla="*/ 1057 h 1506"/>
              <a:gd name="T20" fmla="*/ 1857 w 2317"/>
              <a:gd name="T21" fmla="*/ 1099 h 1506"/>
              <a:gd name="T22" fmla="*/ 1930 w 2317"/>
              <a:gd name="T23" fmla="*/ 1115 h 1506"/>
              <a:gd name="T24" fmla="*/ 1997 w 2317"/>
              <a:gd name="T25" fmla="*/ 1144 h 1506"/>
              <a:gd name="T26" fmla="*/ 2031 w 2317"/>
              <a:gd name="T27" fmla="*/ 1182 h 1506"/>
              <a:gd name="T28" fmla="*/ 2077 w 2317"/>
              <a:gd name="T29" fmla="*/ 1204 h 1506"/>
              <a:gd name="T30" fmla="*/ 2114 w 2317"/>
              <a:gd name="T31" fmla="*/ 1262 h 1506"/>
              <a:gd name="T32" fmla="*/ 2149 w 2317"/>
              <a:gd name="T33" fmla="*/ 1310 h 1506"/>
              <a:gd name="T34" fmla="*/ 2249 w 2317"/>
              <a:gd name="T35" fmla="*/ 1406 h 1506"/>
              <a:gd name="T36" fmla="*/ 2266 w 2317"/>
              <a:gd name="T37" fmla="*/ 1444 h 1506"/>
              <a:gd name="T38" fmla="*/ 2306 w 2317"/>
              <a:gd name="T39" fmla="*/ 1484 h 1506"/>
              <a:gd name="T40" fmla="*/ 2196 w 2317"/>
              <a:gd name="T41" fmla="*/ 1479 h 1506"/>
              <a:gd name="T42" fmla="*/ 2068 w 2317"/>
              <a:gd name="T43" fmla="*/ 1494 h 1506"/>
              <a:gd name="T44" fmla="*/ 1934 w 2317"/>
              <a:gd name="T45" fmla="*/ 1503 h 1506"/>
              <a:gd name="T46" fmla="*/ 1830 w 2317"/>
              <a:gd name="T47" fmla="*/ 1476 h 1506"/>
              <a:gd name="T48" fmla="*/ 1727 w 2317"/>
              <a:gd name="T49" fmla="*/ 1441 h 1506"/>
              <a:gd name="T50" fmla="*/ 1582 w 2317"/>
              <a:gd name="T51" fmla="*/ 1395 h 1506"/>
              <a:gd name="T52" fmla="*/ 1462 w 2317"/>
              <a:gd name="T53" fmla="*/ 1407 h 1506"/>
              <a:gd name="T54" fmla="*/ 1342 w 2317"/>
              <a:gd name="T55" fmla="*/ 1355 h 1506"/>
              <a:gd name="T56" fmla="*/ 1236 w 2317"/>
              <a:gd name="T57" fmla="*/ 1216 h 1506"/>
              <a:gd name="T58" fmla="*/ 1028 w 2317"/>
              <a:gd name="T59" fmla="*/ 1147 h 1506"/>
              <a:gd name="T60" fmla="*/ 918 w 2317"/>
              <a:gd name="T61" fmla="*/ 1136 h 1506"/>
              <a:gd name="T62" fmla="*/ 838 w 2317"/>
              <a:gd name="T63" fmla="*/ 1105 h 1506"/>
              <a:gd name="T64" fmla="*/ 757 w 2317"/>
              <a:gd name="T65" fmla="*/ 1105 h 1506"/>
              <a:gd name="T66" fmla="*/ 686 w 2317"/>
              <a:gd name="T67" fmla="*/ 1085 h 1506"/>
              <a:gd name="T68" fmla="*/ 664 w 2317"/>
              <a:gd name="T69" fmla="*/ 1046 h 1506"/>
              <a:gd name="T70" fmla="*/ 638 w 2317"/>
              <a:gd name="T71" fmla="*/ 981 h 1506"/>
              <a:gd name="T72" fmla="*/ 602 w 2317"/>
              <a:gd name="T73" fmla="*/ 918 h 1506"/>
              <a:gd name="T74" fmla="*/ 549 w 2317"/>
              <a:gd name="T75" fmla="*/ 869 h 1506"/>
              <a:gd name="T76" fmla="*/ 526 w 2317"/>
              <a:gd name="T77" fmla="*/ 813 h 1506"/>
              <a:gd name="T78" fmla="*/ 525 w 2317"/>
              <a:gd name="T79" fmla="*/ 744 h 1506"/>
              <a:gd name="T80" fmla="*/ 539 w 2317"/>
              <a:gd name="T81" fmla="*/ 655 h 1506"/>
              <a:gd name="T82" fmla="*/ 528 w 2317"/>
              <a:gd name="T83" fmla="*/ 584 h 1506"/>
              <a:gd name="T84" fmla="*/ 419 w 2317"/>
              <a:gd name="T85" fmla="*/ 519 h 1506"/>
              <a:gd name="T86" fmla="*/ 311 w 2317"/>
              <a:gd name="T87" fmla="*/ 420 h 1506"/>
              <a:gd name="T88" fmla="*/ 285 w 2317"/>
              <a:gd name="T89" fmla="*/ 345 h 1506"/>
              <a:gd name="T90" fmla="*/ 221 w 2317"/>
              <a:gd name="T91" fmla="*/ 308 h 1506"/>
              <a:gd name="T92" fmla="*/ 165 w 2317"/>
              <a:gd name="T93" fmla="*/ 274 h 1506"/>
              <a:gd name="T94" fmla="*/ 79 w 2317"/>
              <a:gd name="T95" fmla="*/ 250 h 1506"/>
              <a:gd name="T96" fmla="*/ 16 w 2317"/>
              <a:gd name="T97" fmla="*/ 211 h 1506"/>
              <a:gd name="T98" fmla="*/ 111 w 2317"/>
              <a:gd name="T99" fmla="*/ 174 h 1506"/>
              <a:gd name="T100" fmla="*/ 192 w 2317"/>
              <a:gd name="T101" fmla="*/ 172 h 1506"/>
              <a:gd name="T102" fmla="*/ 285 w 2317"/>
              <a:gd name="T103" fmla="*/ 177 h 1506"/>
              <a:gd name="T104" fmla="*/ 367 w 2317"/>
              <a:gd name="T105" fmla="*/ 171 h 1506"/>
              <a:gd name="T106" fmla="*/ 440 w 2317"/>
              <a:gd name="T107" fmla="*/ 206 h 1506"/>
              <a:gd name="T108" fmla="*/ 485 w 2317"/>
              <a:gd name="T109" fmla="*/ 274 h 1506"/>
              <a:gd name="T110" fmla="*/ 544 w 2317"/>
              <a:gd name="T111" fmla="*/ 322 h 1506"/>
              <a:gd name="T112" fmla="*/ 598 w 2317"/>
              <a:gd name="T113" fmla="*/ 362 h 1506"/>
              <a:gd name="T114" fmla="*/ 765 w 2317"/>
              <a:gd name="T115" fmla="*/ 330 h 1506"/>
              <a:gd name="T116" fmla="*/ 825 w 2317"/>
              <a:gd name="T117" fmla="*/ 398 h 1506"/>
              <a:gd name="T118" fmla="*/ 973 w 2317"/>
              <a:gd name="T119" fmla="*/ 388 h 1506"/>
              <a:gd name="T120" fmla="*/ 1198 w 2317"/>
              <a:gd name="T121" fmla="*/ 249 h 1506"/>
              <a:gd name="T122" fmla="*/ 1334 w 2317"/>
              <a:gd name="T123" fmla="*/ 1 h 1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7" h="1506">
                <a:moveTo>
                  <a:pt x="1351" y="24"/>
                </a:moveTo>
                <a:lnTo>
                  <a:pt x="1353" y="25"/>
                </a:lnTo>
                <a:lnTo>
                  <a:pt x="1353" y="27"/>
                </a:lnTo>
                <a:lnTo>
                  <a:pt x="1355" y="28"/>
                </a:lnTo>
                <a:lnTo>
                  <a:pt x="1353" y="32"/>
                </a:lnTo>
                <a:lnTo>
                  <a:pt x="1353" y="33"/>
                </a:lnTo>
                <a:lnTo>
                  <a:pt x="1355" y="36"/>
                </a:lnTo>
                <a:lnTo>
                  <a:pt x="1355" y="38"/>
                </a:lnTo>
                <a:lnTo>
                  <a:pt x="1355" y="40"/>
                </a:lnTo>
                <a:lnTo>
                  <a:pt x="1355" y="43"/>
                </a:lnTo>
                <a:lnTo>
                  <a:pt x="1356" y="44"/>
                </a:lnTo>
                <a:lnTo>
                  <a:pt x="1358" y="44"/>
                </a:lnTo>
                <a:lnTo>
                  <a:pt x="1359" y="44"/>
                </a:lnTo>
                <a:lnTo>
                  <a:pt x="1363" y="48"/>
                </a:lnTo>
                <a:lnTo>
                  <a:pt x="1364" y="48"/>
                </a:lnTo>
                <a:lnTo>
                  <a:pt x="1363" y="51"/>
                </a:lnTo>
                <a:lnTo>
                  <a:pt x="1363" y="52"/>
                </a:lnTo>
                <a:lnTo>
                  <a:pt x="1363" y="54"/>
                </a:lnTo>
                <a:lnTo>
                  <a:pt x="1366" y="56"/>
                </a:lnTo>
                <a:lnTo>
                  <a:pt x="1367" y="59"/>
                </a:lnTo>
                <a:lnTo>
                  <a:pt x="1369" y="59"/>
                </a:lnTo>
                <a:lnTo>
                  <a:pt x="1367" y="62"/>
                </a:lnTo>
                <a:lnTo>
                  <a:pt x="1371" y="64"/>
                </a:lnTo>
                <a:lnTo>
                  <a:pt x="1372" y="65"/>
                </a:lnTo>
                <a:lnTo>
                  <a:pt x="1372" y="67"/>
                </a:lnTo>
                <a:lnTo>
                  <a:pt x="1372" y="68"/>
                </a:lnTo>
                <a:lnTo>
                  <a:pt x="1374" y="72"/>
                </a:lnTo>
                <a:lnTo>
                  <a:pt x="1375" y="72"/>
                </a:lnTo>
                <a:lnTo>
                  <a:pt x="1379" y="73"/>
                </a:lnTo>
                <a:lnTo>
                  <a:pt x="1380" y="73"/>
                </a:lnTo>
                <a:lnTo>
                  <a:pt x="1382" y="75"/>
                </a:lnTo>
                <a:lnTo>
                  <a:pt x="1383" y="75"/>
                </a:lnTo>
                <a:lnTo>
                  <a:pt x="1385" y="75"/>
                </a:lnTo>
                <a:lnTo>
                  <a:pt x="1387" y="76"/>
                </a:lnTo>
                <a:lnTo>
                  <a:pt x="1388" y="78"/>
                </a:lnTo>
                <a:lnTo>
                  <a:pt x="1390" y="78"/>
                </a:lnTo>
                <a:lnTo>
                  <a:pt x="1391" y="80"/>
                </a:lnTo>
                <a:lnTo>
                  <a:pt x="1393" y="81"/>
                </a:lnTo>
                <a:lnTo>
                  <a:pt x="1393" y="83"/>
                </a:lnTo>
                <a:lnTo>
                  <a:pt x="1393" y="84"/>
                </a:lnTo>
                <a:lnTo>
                  <a:pt x="1395" y="88"/>
                </a:lnTo>
                <a:lnTo>
                  <a:pt x="1395" y="91"/>
                </a:lnTo>
                <a:lnTo>
                  <a:pt x="1396" y="92"/>
                </a:lnTo>
                <a:lnTo>
                  <a:pt x="1396" y="94"/>
                </a:lnTo>
                <a:lnTo>
                  <a:pt x="1396" y="95"/>
                </a:lnTo>
                <a:lnTo>
                  <a:pt x="1396" y="99"/>
                </a:lnTo>
                <a:lnTo>
                  <a:pt x="1396" y="102"/>
                </a:lnTo>
                <a:lnTo>
                  <a:pt x="1398" y="103"/>
                </a:lnTo>
                <a:lnTo>
                  <a:pt x="1399" y="102"/>
                </a:lnTo>
                <a:lnTo>
                  <a:pt x="1401" y="102"/>
                </a:lnTo>
                <a:lnTo>
                  <a:pt x="1403" y="105"/>
                </a:lnTo>
                <a:lnTo>
                  <a:pt x="1404" y="107"/>
                </a:lnTo>
                <a:lnTo>
                  <a:pt x="1406" y="108"/>
                </a:lnTo>
                <a:lnTo>
                  <a:pt x="1407" y="108"/>
                </a:lnTo>
                <a:lnTo>
                  <a:pt x="1409" y="108"/>
                </a:lnTo>
                <a:lnTo>
                  <a:pt x="1411" y="110"/>
                </a:lnTo>
                <a:lnTo>
                  <a:pt x="1414" y="111"/>
                </a:lnTo>
                <a:lnTo>
                  <a:pt x="1415" y="111"/>
                </a:lnTo>
                <a:lnTo>
                  <a:pt x="1417" y="113"/>
                </a:lnTo>
                <a:lnTo>
                  <a:pt x="1417" y="116"/>
                </a:lnTo>
                <a:lnTo>
                  <a:pt x="1419" y="118"/>
                </a:lnTo>
                <a:lnTo>
                  <a:pt x="1419" y="119"/>
                </a:lnTo>
                <a:lnTo>
                  <a:pt x="1419" y="121"/>
                </a:lnTo>
                <a:lnTo>
                  <a:pt x="1419" y="123"/>
                </a:lnTo>
                <a:lnTo>
                  <a:pt x="1420" y="124"/>
                </a:lnTo>
                <a:lnTo>
                  <a:pt x="1420" y="127"/>
                </a:lnTo>
                <a:lnTo>
                  <a:pt x="1422" y="129"/>
                </a:lnTo>
                <a:lnTo>
                  <a:pt x="1423" y="131"/>
                </a:lnTo>
                <a:lnTo>
                  <a:pt x="1423" y="132"/>
                </a:lnTo>
                <a:lnTo>
                  <a:pt x="1423" y="134"/>
                </a:lnTo>
                <a:lnTo>
                  <a:pt x="1423" y="137"/>
                </a:lnTo>
                <a:lnTo>
                  <a:pt x="1422" y="139"/>
                </a:lnTo>
                <a:lnTo>
                  <a:pt x="1423" y="140"/>
                </a:lnTo>
                <a:lnTo>
                  <a:pt x="1425" y="140"/>
                </a:lnTo>
                <a:lnTo>
                  <a:pt x="1428" y="142"/>
                </a:lnTo>
                <a:lnTo>
                  <a:pt x="1428" y="143"/>
                </a:lnTo>
                <a:lnTo>
                  <a:pt x="1427" y="147"/>
                </a:lnTo>
                <a:lnTo>
                  <a:pt x="1425" y="148"/>
                </a:lnTo>
                <a:lnTo>
                  <a:pt x="1427" y="148"/>
                </a:lnTo>
                <a:lnTo>
                  <a:pt x="1425" y="151"/>
                </a:lnTo>
                <a:lnTo>
                  <a:pt x="1425" y="156"/>
                </a:lnTo>
                <a:lnTo>
                  <a:pt x="1423" y="161"/>
                </a:lnTo>
                <a:lnTo>
                  <a:pt x="1423" y="166"/>
                </a:lnTo>
                <a:lnTo>
                  <a:pt x="1423" y="167"/>
                </a:lnTo>
                <a:lnTo>
                  <a:pt x="1423" y="169"/>
                </a:lnTo>
                <a:lnTo>
                  <a:pt x="1419" y="175"/>
                </a:lnTo>
                <a:lnTo>
                  <a:pt x="1419" y="182"/>
                </a:lnTo>
                <a:lnTo>
                  <a:pt x="1419" y="183"/>
                </a:lnTo>
                <a:lnTo>
                  <a:pt x="1419" y="188"/>
                </a:lnTo>
                <a:lnTo>
                  <a:pt x="1420" y="196"/>
                </a:lnTo>
                <a:lnTo>
                  <a:pt x="1422" y="201"/>
                </a:lnTo>
                <a:lnTo>
                  <a:pt x="1422" y="206"/>
                </a:lnTo>
                <a:lnTo>
                  <a:pt x="1423" y="212"/>
                </a:lnTo>
                <a:lnTo>
                  <a:pt x="1436" y="203"/>
                </a:lnTo>
                <a:lnTo>
                  <a:pt x="1441" y="199"/>
                </a:lnTo>
                <a:lnTo>
                  <a:pt x="1455" y="191"/>
                </a:lnTo>
                <a:lnTo>
                  <a:pt x="1468" y="198"/>
                </a:lnTo>
                <a:lnTo>
                  <a:pt x="1470" y="198"/>
                </a:lnTo>
                <a:lnTo>
                  <a:pt x="1478" y="199"/>
                </a:lnTo>
                <a:lnTo>
                  <a:pt x="1483" y="201"/>
                </a:lnTo>
                <a:lnTo>
                  <a:pt x="1486" y="203"/>
                </a:lnTo>
                <a:lnTo>
                  <a:pt x="1492" y="206"/>
                </a:lnTo>
                <a:lnTo>
                  <a:pt x="1502" y="212"/>
                </a:lnTo>
                <a:lnTo>
                  <a:pt x="1513" y="228"/>
                </a:lnTo>
                <a:lnTo>
                  <a:pt x="1521" y="236"/>
                </a:lnTo>
                <a:lnTo>
                  <a:pt x="1524" y="238"/>
                </a:lnTo>
                <a:lnTo>
                  <a:pt x="1532" y="236"/>
                </a:lnTo>
                <a:lnTo>
                  <a:pt x="1550" y="225"/>
                </a:lnTo>
                <a:lnTo>
                  <a:pt x="1555" y="223"/>
                </a:lnTo>
                <a:lnTo>
                  <a:pt x="1564" y="222"/>
                </a:lnTo>
                <a:lnTo>
                  <a:pt x="1567" y="235"/>
                </a:lnTo>
                <a:lnTo>
                  <a:pt x="1571" y="255"/>
                </a:lnTo>
                <a:lnTo>
                  <a:pt x="1572" y="257"/>
                </a:lnTo>
                <a:lnTo>
                  <a:pt x="1574" y="257"/>
                </a:lnTo>
                <a:lnTo>
                  <a:pt x="1580" y="257"/>
                </a:lnTo>
                <a:lnTo>
                  <a:pt x="1583" y="255"/>
                </a:lnTo>
                <a:lnTo>
                  <a:pt x="1587" y="254"/>
                </a:lnTo>
                <a:lnTo>
                  <a:pt x="1601" y="247"/>
                </a:lnTo>
                <a:lnTo>
                  <a:pt x="1625" y="243"/>
                </a:lnTo>
                <a:lnTo>
                  <a:pt x="1627" y="246"/>
                </a:lnTo>
                <a:lnTo>
                  <a:pt x="1628" y="247"/>
                </a:lnTo>
                <a:lnTo>
                  <a:pt x="1628" y="258"/>
                </a:lnTo>
                <a:lnTo>
                  <a:pt x="1627" y="263"/>
                </a:lnTo>
                <a:lnTo>
                  <a:pt x="1627" y="270"/>
                </a:lnTo>
                <a:lnTo>
                  <a:pt x="1627" y="273"/>
                </a:lnTo>
                <a:lnTo>
                  <a:pt x="1631" y="271"/>
                </a:lnTo>
                <a:lnTo>
                  <a:pt x="1638" y="271"/>
                </a:lnTo>
                <a:lnTo>
                  <a:pt x="1643" y="271"/>
                </a:lnTo>
                <a:lnTo>
                  <a:pt x="1646" y="273"/>
                </a:lnTo>
                <a:lnTo>
                  <a:pt x="1649" y="273"/>
                </a:lnTo>
                <a:lnTo>
                  <a:pt x="1652" y="273"/>
                </a:lnTo>
                <a:lnTo>
                  <a:pt x="1654" y="273"/>
                </a:lnTo>
                <a:lnTo>
                  <a:pt x="1657" y="273"/>
                </a:lnTo>
                <a:lnTo>
                  <a:pt x="1662" y="274"/>
                </a:lnTo>
                <a:lnTo>
                  <a:pt x="1663" y="274"/>
                </a:lnTo>
                <a:lnTo>
                  <a:pt x="1666" y="274"/>
                </a:lnTo>
                <a:lnTo>
                  <a:pt x="1666" y="282"/>
                </a:lnTo>
                <a:lnTo>
                  <a:pt x="1665" y="300"/>
                </a:lnTo>
                <a:lnTo>
                  <a:pt x="1665" y="303"/>
                </a:lnTo>
                <a:lnTo>
                  <a:pt x="1657" y="314"/>
                </a:lnTo>
                <a:lnTo>
                  <a:pt x="1652" y="319"/>
                </a:lnTo>
                <a:lnTo>
                  <a:pt x="1650" y="324"/>
                </a:lnTo>
                <a:lnTo>
                  <a:pt x="1649" y="327"/>
                </a:lnTo>
                <a:lnTo>
                  <a:pt x="1644" y="335"/>
                </a:lnTo>
                <a:lnTo>
                  <a:pt x="1639" y="346"/>
                </a:lnTo>
                <a:lnTo>
                  <a:pt x="1638" y="351"/>
                </a:lnTo>
                <a:lnTo>
                  <a:pt x="1635" y="354"/>
                </a:lnTo>
                <a:lnTo>
                  <a:pt x="1628" y="370"/>
                </a:lnTo>
                <a:lnTo>
                  <a:pt x="1628" y="372"/>
                </a:lnTo>
                <a:lnTo>
                  <a:pt x="1623" y="383"/>
                </a:lnTo>
                <a:lnTo>
                  <a:pt x="1623" y="396"/>
                </a:lnTo>
                <a:lnTo>
                  <a:pt x="1622" y="399"/>
                </a:lnTo>
                <a:lnTo>
                  <a:pt x="1620" y="401"/>
                </a:lnTo>
                <a:lnTo>
                  <a:pt x="1615" y="418"/>
                </a:lnTo>
                <a:lnTo>
                  <a:pt x="1615" y="420"/>
                </a:lnTo>
                <a:lnTo>
                  <a:pt x="1609" y="436"/>
                </a:lnTo>
                <a:lnTo>
                  <a:pt x="1604" y="447"/>
                </a:lnTo>
                <a:lnTo>
                  <a:pt x="1601" y="452"/>
                </a:lnTo>
                <a:lnTo>
                  <a:pt x="1596" y="463"/>
                </a:lnTo>
                <a:lnTo>
                  <a:pt x="1590" y="476"/>
                </a:lnTo>
                <a:lnTo>
                  <a:pt x="1590" y="489"/>
                </a:lnTo>
                <a:lnTo>
                  <a:pt x="1591" y="500"/>
                </a:lnTo>
                <a:lnTo>
                  <a:pt x="1591" y="505"/>
                </a:lnTo>
                <a:lnTo>
                  <a:pt x="1591" y="511"/>
                </a:lnTo>
                <a:lnTo>
                  <a:pt x="1588" y="513"/>
                </a:lnTo>
                <a:lnTo>
                  <a:pt x="1585" y="516"/>
                </a:lnTo>
                <a:lnTo>
                  <a:pt x="1582" y="519"/>
                </a:lnTo>
                <a:lnTo>
                  <a:pt x="1580" y="524"/>
                </a:lnTo>
                <a:lnTo>
                  <a:pt x="1579" y="533"/>
                </a:lnTo>
                <a:lnTo>
                  <a:pt x="1575" y="541"/>
                </a:lnTo>
                <a:lnTo>
                  <a:pt x="1572" y="543"/>
                </a:lnTo>
                <a:lnTo>
                  <a:pt x="1558" y="553"/>
                </a:lnTo>
                <a:lnTo>
                  <a:pt x="1539" y="564"/>
                </a:lnTo>
                <a:lnTo>
                  <a:pt x="1529" y="570"/>
                </a:lnTo>
                <a:lnTo>
                  <a:pt x="1524" y="573"/>
                </a:lnTo>
                <a:lnTo>
                  <a:pt x="1527" y="575"/>
                </a:lnTo>
                <a:lnTo>
                  <a:pt x="1532" y="583"/>
                </a:lnTo>
                <a:lnTo>
                  <a:pt x="1523" y="586"/>
                </a:lnTo>
                <a:lnTo>
                  <a:pt x="1513" y="589"/>
                </a:lnTo>
                <a:lnTo>
                  <a:pt x="1519" y="613"/>
                </a:lnTo>
                <a:lnTo>
                  <a:pt x="1521" y="615"/>
                </a:lnTo>
                <a:lnTo>
                  <a:pt x="1523" y="618"/>
                </a:lnTo>
                <a:lnTo>
                  <a:pt x="1526" y="621"/>
                </a:lnTo>
                <a:lnTo>
                  <a:pt x="1535" y="620"/>
                </a:lnTo>
                <a:lnTo>
                  <a:pt x="1543" y="618"/>
                </a:lnTo>
                <a:lnTo>
                  <a:pt x="1547" y="616"/>
                </a:lnTo>
                <a:lnTo>
                  <a:pt x="1550" y="615"/>
                </a:lnTo>
                <a:lnTo>
                  <a:pt x="1555" y="615"/>
                </a:lnTo>
                <a:lnTo>
                  <a:pt x="1558" y="618"/>
                </a:lnTo>
                <a:lnTo>
                  <a:pt x="1559" y="621"/>
                </a:lnTo>
                <a:lnTo>
                  <a:pt x="1561" y="623"/>
                </a:lnTo>
                <a:lnTo>
                  <a:pt x="1558" y="642"/>
                </a:lnTo>
                <a:lnTo>
                  <a:pt x="1556" y="645"/>
                </a:lnTo>
                <a:lnTo>
                  <a:pt x="1555" y="650"/>
                </a:lnTo>
                <a:lnTo>
                  <a:pt x="1553" y="655"/>
                </a:lnTo>
                <a:lnTo>
                  <a:pt x="1551" y="661"/>
                </a:lnTo>
                <a:lnTo>
                  <a:pt x="1550" y="664"/>
                </a:lnTo>
                <a:lnTo>
                  <a:pt x="1548" y="668"/>
                </a:lnTo>
                <a:lnTo>
                  <a:pt x="1547" y="674"/>
                </a:lnTo>
                <a:lnTo>
                  <a:pt x="1547" y="679"/>
                </a:lnTo>
                <a:lnTo>
                  <a:pt x="1545" y="685"/>
                </a:lnTo>
                <a:lnTo>
                  <a:pt x="1543" y="692"/>
                </a:lnTo>
                <a:lnTo>
                  <a:pt x="1542" y="706"/>
                </a:lnTo>
                <a:lnTo>
                  <a:pt x="1540" y="709"/>
                </a:lnTo>
                <a:lnTo>
                  <a:pt x="1539" y="714"/>
                </a:lnTo>
                <a:lnTo>
                  <a:pt x="1539" y="717"/>
                </a:lnTo>
                <a:lnTo>
                  <a:pt x="1539" y="720"/>
                </a:lnTo>
                <a:lnTo>
                  <a:pt x="1537" y="725"/>
                </a:lnTo>
                <a:lnTo>
                  <a:pt x="1534" y="739"/>
                </a:lnTo>
                <a:lnTo>
                  <a:pt x="1515" y="757"/>
                </a:lnTo>
                <a:lnTo>
                  <a:pt x="1491" y="771"/>
                </a:lnTo>
                <a:lnTo>
                  <a:pt x="1463" y="794"/>
                </a:lnTo>
                <a:lnTo>
                  <a:pt x="1460" y="795"/>
                </a:lnTo>
                <a:lnTo>
                  <a:pt x="1457" y="797"/>
                </a:lnTo>
                <a:lnTo>
                  <a:pt x="1447" y="803"/>
                </a:lnTo>
                <a:lnTo>
                  <a:pt x="1468" y="811"/>
                </a:lnTo>
                <a:lnTo>
                  <a:pt x="1487" y="815"/>
                </a:lnTo>
                <a:lnTo>
                  <a:pt x="1499" y="816"/>
                </a:lnTo>
                <a:lnTo>
                  <a:pt x="1518" y="818"/>
                </a:lnTo>
                <a:lnTo>
                  <a:pt x="1527" y="815"/>
                </a:lnTo>
                <a:lnTo>
                  <a:pt x="1547" y="811"/>
                </a:lnTo>
                <a:lnTo>
                  <a:pt x="1558" y="810"/>
                </a:lnTo>
                <a:lnTo>
                  <a:pt x="1569" y="807"/>
                </a:lnTo>
                <a:lnTo>
                  <a:pt x="1588" y="808"/>
                </a:lnTo>
                <a:lnTo>
                  <a:pt x="1590" y="808"/>
                </a:lnTo>
                <a:lnTo>
                  <a:pt x="1591" y="810"/>
                </a:lnTo>
                <a:lnTo>
                  <a:pt x="1591" y="813"/>
                </a:lnTo>
                <a:lnTo>
                  <a:pt x="1593" y="818"/>
                </a:lnTo>
                <a:lnTo>
                  <a:pt x="1596" y="824"/>
                </a:lnTo>
                <a:lnTo>
                  <a:pt x="1596" y="827"/>
                </a:lnTo>
                <a:lnTo>
                  <a:pt x="1599" y="834"/>
                </a:lnTo>
                <a:lnTo>
                  <a:pt x="1599" y="835"/>
                </a:lnTo>
                <a:lnTo>
                  <a:pt x="1599" y="837"/>
                </a:lnTo>
                <a:lnTo>
                  <a:pt x="1603" y="842"/>
                </a:lnTo>
                <a:lnTo>
                  <a:pt x="1604" y="843"/>
                </a:lnTo>
                <a:lnTo>
                  <a:pt x="1609" y="842"/>
                </a:lnTo>
                <a:lnTo>
                  <a:pt x="1609" y="843"/>
                </a:lnTo>
                <a:lnTo>
                  <a:pt x="1609" y="848"/>
                </a:lnTo>
                <a:lnTo>
                  <a:pt x="1611" y="850"/>
                </a:lnTo>
                <a:lnTo>
                  <a:pt x="1611" y="851"/>
                </a:lnTo>
                <a:lnTo>
                  <a:pt x="1614" y="855"/>
                </a:lnTo>
                <a:lnTo>
                  <a:pt x="1615" y="855"/>
                </a:lnTo>
                <a:lnTo>
                  <a:pt x="1617" y="856"/>
                </a:lnTo>
                <a:lnTo>
                  <a:pt x="1620" y="859"/>
                </a:lnTo>
                <a:lnTo>
                  <a:pt x="1622" y="861"/>
                </a:lnTo>
                <a:lnTo>
                  <a:pt x="1623" y="864"/>
                </a:lnTo>
                <a:lnTo>
                  <a:pt x="1627" y="866"/>
                </a:lnTo>
                <a:lnTo>
                  <a:pt x="1628" y="867"/>
                </a:lnTo>
                <a:lnTo>
                  <a:pt x="1630" y="867"/>
                </a:lnTo>
                <a:lnTo>
                  <a:pt x="1631" y="869"/>
                </a:lnTo>
                <a:lnTo>
                  <a:pt x="1635" y="869"/>
                </a:lnTo>
                <a:lnTo>
                  <a:pt x="1636" y="870"/>
                </a:lnTo>
                <a:lnTo>
                  <a:pt x="1638" y="870"/>
                </a:lnTo>
                <a:lnTo>
                  <a:pt x="1639" y="872"/>
                </a:lnTo>
                <a:lnTo>
                  <a:pt x="1641" y="874"/>
                </a:lnTo>
                <a:lnTo>
                  <a:pt x="1644" y="874"/>
                </a:lnTo>
                <a:lnTo>
                  <a:pt x="1646" y="875"/>
                </a:lnTo>
                <a:lnTo>
                  <a:pt x="1647" y="875"/>
                </a:lnTo>
                <a:lnTo>
                  <a:pt x="1649" y="875"/>
                </a:lnTo>
                <a:lnTo>
                  <a:pt x="1649" y="878"/>
                </a:lnTo>
                <a:lnTo>
                  <a:pt x="1647" y="880"/>
                </a:lnTo>
                <a:lnTo>
                  <a:pt x="1646" y="880"/>
                </a:lnTo>
                <a:lnTo>
                  <a:pt x="1644" y="882"/>
                </a:lnTo>
                <a:lnTo>
                  <a:pt x="1643" y="885"/>
                </a:lnTo>
                <a:lnTo>
                  <a:pt x="1643" y="886"/>
                </a:lnTo>
                <a:lnTo>
                  <a:pt x="1646" y="888"/>
                </a:lnTo>
                <a:lnTo>
                  <a:pt x="1647" y="890"/>
                </a:lnTo>
                <a:lnTo>
                  <a:pt x="1647" y="891"/>
                </a:lnTo>
                <a:lnTo>
                  <a:pt x="1649" y="893"/>
                </a:lnTo>
                <a:lnTo>
                  <a:pt x="1650" y="894"/>
                </a:lnTo>
                <a:lnTo>
                  <a:pt x="1652" y="898"/>
                </a:lnTo>
                <a:lnTo>
                  <a:pt x="1650" y="899"/>
                </a:lnTo>
                <a:lnTo>
                  <a:pt x="1652" y="901"/>
                </a:lnTo>
                <a:lnTo>
                  <a:pt x="1654" y="902"/>
                </a:lnTo>
                <a:lnTo>
                  <a:pt x="1657" y="904"/>
                </a:lnTo>
                <a:lnTo>
                  <a:pt x="1662" y="904"/>
                </a:lnTo>
                <a:lnTo>
                  <a:pt x="1666" y="906"/>
                </a:lnTo>
                <a:lnTo>
                  <a:pt x="1668" y="906"/>
                </a:lnTo>
                <a:lnTo>
                  <a:pt x="1670" y="909"/>
                </a:lnTo>
                <a:lnTo>
                  <a:pt x="1671" y="910"/>
                </a:lnTo>
                <a:lnTo>
                  <a:pt x="1673" y="912"/>
                </a:lnTo>
                <a:lnTo>
                  <a:pt x="1674" y="914"/>
                </a:lnTo>
                <a:lnTo>
                  <a:pt x="1676" y="915"/>
                </a:lnTo>
                <a:lnTo>
                  <a:pt x="1676" y="917"/>
                </a:lnTo>
                <a:lnTo>
                  <a:pt x="1673" y="917"/>
                </a:lnTo>
                <a:lnTo>
                  <a:pt x="1673" y="918"/>
                </a:lnTo>
                <a:lnTo>
                  <a:pt x="1673" y="920"/>
                </a:lnTo>
                <a:lnTo>
                  <a:pt x="1673" y="922"/>
                </a:lnTo>
                <a:lnTo>
                  <a:pt x="1673" y="925"/>
                </a:lnTo>
                <a:lnTo>
                  <a:pt x="1674" y="926"/>
                </a:lnTo>
                <a:lnTo>
                  <a:pt x="1674" y="928"/>
                </a:lnTo>
                <a:lnTo>
                  <a:pt x="1674" y="930"/>
                </a:lnTo>
                <a:lnTo>
                  <a:pt x="1673" y="933"/>
                </a:lnTo>
                <a:lnTo>
                  <a:pt x="1674" y="936"/>
                </a:lnTo>
                <a:lnTo>
                  <a:pt x="1674" y="938"/>
                </a:lnTo>
                <a:lnTo>
                  <a:pt x="1676" y="938"/>
                </a:lnTo>
                <a:lnTo>
                  <a:pt x="1678" y="938"/>
                </a:lnTo>
                <a:lnTo>
                  <a:pt x="1679" y="936"/>
                </a:lnTo>
                <a:lnTo>
                  <a:pt x="1681" y="938"/>
                </a:lnTo>
                <a:lnTo>
                  <a:pt x="1689" y="941"/>
                </a:lnTo>
                <a:lnTo>
                  <a:pt x="1689" y="950"/>
                </a:lnTo>
                <a:lnTo>
                  <a:pt x="1690" y="952"/>
                </a:lnTo>
                <a:lnTo>
                  <a:pt x="1698" y="958"/>
                </a:lnTo>
                <a:lnTo>
                  <a:pt x="1700" y="965"/>
                </a:lnTo>
                <a:lnTo>
                  <a:pt x="1703" y="974"/>
                </a:lnTo>
                <a:lnTo>
                  <a:pt x="1705" y="979"/>
                </a:lnTo>
                <a:lnTo>
                  <a:pt x="1706" y="981"/>
                </a:lnTo>
                <a:lnTo>
                  <a:pt x="1732" y="990"/>
                </a:lnTo>
                <a:lnTo>
                  <a:pt x="1734" y="992"/>
                </a:lnTo>
                <a:lnTo>
                  <a:pt x="1735" y="994"/>
                </a:lnTo>
                <a:lnTo>
                  <a:pt x="1735" y="997"/>
                </a:lnTo>
                <a:lnTo>
                  <a:pt x="1738" y="997"/>
                </a:lnTo>
                <a:lnTo>
                  <a:pt x="1740" y="998"/>
                </a:lnTo>
                <a:lnTo>
                  <a:pt x="1742" y="1000"/>
                </a:lnTo>
                <a:lnTo>
                  <a:pt x="1742" y="1002"/>
                </a:lnTo>
                <a:lnTo>
                  <a:pt x="1743" y="1005"/>
                </a:lnTo>
                <a:lnTo>
                  <a:pt x="1745" y="1006"/>
                </a:lnTo>
                <a:lnTo>
                  <a:pt x="1745" y="1010"/>
                </a:lnTo>
                <a:lnTo>
                  <a:pt x="1745" y="1011"/>
                </a:lnTo>
                <a:lnTo>
                  <a:pt x="1746" y="1011"/>
                </a:lnTo>
                <a:lnTo>
                  <a:pt x="1750" y="1013"/>
                </a:lnTo>
                <a:lnTo>
                  <a:pt x="1750" y="1014"/>
                </a:lnTo>
                <a:lnTo>
                  <a:pt x="1753" y="1018"/>
                </a:lnTo>
                <a:lnTo>
                  <a:pt x="1753" y="1021"/>
                </a:lnTo>
                <a:lnTo>
                  <a:pt x="1753" y="1024"/>
                </a:lnTo>
                <a:lnTo>
                  <a:pt x="1753" y="1027"/>
                </a:lnTo>
                <a:lnTo>
                  <a:pt x="1756" y="1029"/>
                </a:lnTo>
                <a:lnTo>
                  <a:pt x="1758" y="1030"/>
                </a:lnTo>
                <a:lnTo>
                  <a:pt x="1761" y="1030"/>
                </a:lnTo>
                <a:lnTo>
                  <a:pt x="1762" y="1033"/>
                </a:lnTo>
                <a:lnTo>
                  <a:pt x="1766" y="1035"/>
                </a:lnTo>
                <a:lnTo>
                  <a:pt x="1767" y="1037"/>
                </a:lnTo>
                <a:lnTo>
                  <a:pt x="1769" y="1041"/>
                </a:lnTo>
                <a:lnTo>
                  <a:pt x="1769" y="1045"/>
                </a:lnTo>
                <a:lnTo>
                  <a:pt x="1770" y="1046"/>
                </a:lnTo>
                <a:lnTo>
                  <a:pt x="1772" y="1048"/>
                </a:lnTo>
                <a:lnTo>
                  <a:pt x="1775" y="1048"/>
                </a:lnTo>
                <a:lnTo>
                  <a:pt x="1778" y="1046"/>
                </a:lnTo>
                <a:lnTo>
                  <a:pt x="1782" y="1046"/>
                </a:lnTo>
                <a:lnTo>
                  <a:pt x="1783" y="1046"/>
                </a:lnTo>
                <a:lnTo>
                  <a:pt x="1786" y="1048"/>
                </a:lnTo>
                <a:lnTo>
                  <a:pt x="1788" y="1049"/>
                </a:lnTo>
                <a:lnTo>
                  <a:pt x="1788" y="1051"/>
                </a:lnTo>
                <a:lnTo>
                  <a:pt x="1785" y="1053"/>
                </a:lnTo>
                <a:lnTo>
                  <a:pt x="1783" y="1054"/>
                </a:lnTo>
                <a:lnTo>
                  <a:pt x="1782" y="1056"/>
                </a:lnTo>
                <a:lnTo>
                  <a:pt x="1782" y="1057"/>
                </a:lnTo>
                <a:lnTo>
                  <a:pt x="1791" y="1057"/>
                </a:lnTo>
                <a:lnTo>
                  <a:pt x="1798" y="1056"/>
                </a:lnTo>
                <a:lnTo>
                  <a:pt x="1802" y="1057"/>
                </a:lnTo>
                <a:lnTo>
                  <a:pt x="1806" y="1061"/>
                </a:lnTo>
                <a:lnTo>
                  <a:pt x="1809" y="1061"/>
                </a:lnTo>
                <a:lnTo>
                  <a:pt x="1812" y="1061"/>
                </a:lnTo>
                <a:lnTo>
                  <a:pt x="1815" y="1059"/>
                </a:lnTo>
                <a:lnTo>
                  <a:pt x="1818" y="1059"/>
                </a:lnTo>
                <a:lnTo>
                  <a:pt x="1820" y="1059"/>
                </a:lnTo>
                <a:lnTo>
                  <a:pt x="1822" y="1061"/>
                </a:lnTo>
                <a:lnTo>
                  <a:pt x="1820" y="1065"/>
                </a:lnTo>
                <a:lnTo>
                  <a:pt x="1818" y="1067"/>
                </a:lnTo>
                <a:lnTo>
                  <a:pt x="1820" y="1069"/>
                </a:lnTo>
                <a:lnTo>
                  <a:pt x="1820" y="1072"/>
                </a:lnTo>
                <a:lnTo>
                  <a:pt x="1822" y="1073"/>
                </a:lnTo>
                <a:lnTo>
                  <a:pt x="1823" y="1075"/>
                </a:lnTo>
                <a:lnTo>
                  <a:pt x="1825" y="1075"/>
                </a:lnTo>
                <a:lnTo>
                  <a:pt x="1826" y="1075"/>
                </a:lnTo>
                <a:lnTo>
                  <a:pt x="1828" y="1073"/>
                </a:lnTo>
                <a:lnTo>
                  <a:pt x="1831" y="1073"/>
                </a:lnTo>
                <a:lnTo>
                  <a:pt x="1833" y="1073"/>
                </a:lnTo>
                <a:lnTo>
                  <a:pt x="1836" y="1075"/>
                </a:lnTo>
                <a:lnTo>
                  <a:pt x="1839" y="1078"/>
                </a:lnTo>
                <a:lnTo>
                  <a:pt x="1842" y="1078"/>
                </a:lnTo>
                <a:lnTo>
                  <a:pt x="1842" y="1080"/>
                </a:lnTo>
                <a:lnTo>
                  <a:pt x="1844" y="1085"/>
                </a:lnTo>
                <a:lnTo>
                  <a:pt x="1846" y="1086"/>
                </a:lnTo>
                <a:lnTo>
                  <a:pt x="1849" y="1086"/>
                </a:lnTo>
                <a:lnTo>
                  <a:pt x="1850" y="1085"/>
                </a:lnTo>
                <a:lnTo>
                  <a:pt x="1852" y="1081"/>
                </a:lnTo>
                <a:lnTo>
                  <a:pt x="1854" y="1081"/>
                </a:lnTo>
                <a:lnTo>
                  <a:pt x="1855" y="1083"/>
                </a:lnTo>
                <a:lnTo>
                  <a:pt x="1858" y="1085"/>
                </a:lnTo>
                <a:lnTo>
                  <a:pt x="1860" y="1088"/>
                </a:lnTo>
                <a:lnTo>
                  <a:pt x="1860" y="1093"/>
                </a:lnTo>
                <a:lnTo>
                  <a:pt x="1858" y="1094"/>
                </a:lnTo>
                <a:lnTo>
                  <a:pt x="1858" y="1097"/>
                </a:lnTo>
                <a:lnTo>
                  <a:pt x="1857" y="1099"/>
                </a:lnTo>
                <a:lnTo>
                  <a:pt x="1852" y="1104"/>
                </a:lnTo>
                <a:lnTo>
                  <a:pt x="1852" y="1105"/>
                </a:lnTo>
                <a:lnTo>
                  <a:pt x="1855" y="1109"/>
                </a:lnTo>
                <a:lnTo>
                  <a:pt x="1857" y="1107"/>
                </a:lnTo>
                <a:lnTo>
                  <a:pt x="1862" y="1107"/>
                </a:lnTo>
                <a:lnTo>
                  <a:pt x="1863" y="1107"/>
                </a:lnTo>
                <a:lnTo>
                  <a:pt x="1866" y="1107"/>
                </a:lnTo>
                <a:lnTo>
                  <a:pt x="1868" y="1107"/>
                </a:lnTo>
                <a:lnTo>
                  <a:pt x="1871" y="1107"/>
                </a:lnTo>
                <a:lnTo>
                  <a:pt x="1873" y="1107"/>
                </a:lnTo>
                <a:lnTo>
                  <a:pt x="1874" y="1109"/>
                </a:lnTo>
                <a:lnTo>
                  <a:pt x="1878" y="1109"/>
                </a:lnTo>
                <a:lnTo>
                  <a:pt x="1881" y="1109"/>
                </a:lnTo>
                <a:lnTo>
                  <a:pt x="1884" y="1109"/>
                </a:lnTo>
                <a:lnTo>
                  <a:pt x="1886" y="1109"/>
                </a:lnTo>
                <a:lnTo>
                  <a:pt x="1890" y="1110"/>
                </a:lnTo>
                <a:lnTo>
                  <a:pt x="1892" y="1112"/>
                </a:lnTo>
                <a:lnTo>
                  <a:pt x="1894" y="1112"/>
                </a:lnTo>
                <a:lnTo>
                  <a:pt x="1895" y="1112"/>
                </a:lnTo>
                <a:lnTo>
                  <a:pt x="1897" y="1112"/>
                </a:lnTo>
                <a:lnTo>
                  <a:pt x="1900" y="1110"/>
                </a:lnTo>
                <a:lnTo>
                  <a:pt x="1903" y="1110"/>
                </a:lnTo>
                <a:lnTo>
                  <a:pt x="1906" y="1112"/>
                </a:lnTo>
                <a:lnTo>
                  <a:pt x="1906" y="1113"/>
                </a:lnTo>
                <a:lnTo>
                  <a:pt x="1908" y="1115"/>
                </a:lnTo>
                <a:lnTo>
                  <a:pt x="1910" y="1117"/>
                </a:lnTo>
                <a:lnTo>
                  <a:pt x="1911" y="1117"/>
                </a:lnTo>
                <a:lnTo>
                  <a:pt x="1913" y="1115"/>
                </a:lnTo>
                <a:lnTo>
                  <a:pt x="1916" y="1110"/>
                </a:lnTo>
                <a:lnTo>
                  <a:pt x="1918" y="1109"/>
                </a:lnTo>
                <a:lnTo>
                  <a:pt x="1921" y="1109"/>
                </a:lnTo>
                <a:lnTo>
                  <a:pt x="1926" y="1110"/>
                </a:lnTo>
                <a:lnTo>
                  <a:pt x="1927" y="1112"/>
                </a:lnTo>
                <a:lnTo>
                  <a:pt x="1929" y="1113"/>
                </a:lnTo>
                <a:lnTo>
                  <a:pt x="1930" y="1115"/>
                </a:lnTo>
                <a:lnTo>
                  <a:pt x="1934" y="1117"/>
                </a:lnTo>
                <a:lnTo>
                  <a:pt x="1935" y="1117"/>
                </a:lnTo>
                <a:lnTo>
                  <a:pt x="1937" y="1117"/>
                </a:lnTo>
                <a:lnTo>
                  <a:pt x="1938" y="1115"/>
                </a:lnTo>
                <a:lnTo>
                  <a:pt x="1940" y="1117"/>
                </a:lnTo>
                <a:lnTo>
                  <a:pt x="1942" y="1118"/>
                </a:lnTo>
                <a:lnTo>
                  <a:pt x="1943" y="1121"/>
                </a:lnTo>
                <a:lnTo>
                  <a:pt x="1945" y="1123"/>
                </a:lnTo>
                <a:lnTo>
                  <a:pt x="1948" y="1125"/>
                </a:lnTo>
                <a:lnTo>
                  <a:pt x="1950" y="1125"/>
                </a:lnTo>
                <a:lnTo>
                  <a:pt x="1951" y="1125"/>
                </a:lnTo>
                <a:lnTo>
                  <a:pt x="1953" y="1126"/>
                </a:lnTo>
                <a:lnTo>
                  <a:pt x="1954" y="1126"/>
                </a:lnTo>
                <a:lnTo>
                  <a:pt x="1956" y="1126"/>
                </a:lnTo>
                <a:lnTo>
                  <a:pt x="1962" y="1126"/>
                </a:lnTo>
                <a:lnTo>
                  <a:pt x="1964" y="1128"/>
                </a:lnTo>
                <a:lnTo>
                  <a:pt x="1966" y="1129"/>
                </a:lnTo>
                <a:lnTo>
                  <a:pt x="1966" y="1131"/>
                </a:lnTo>
                <a:lnTo>
                  <a:pt x="1966" y="1133"/>
                </a:lnTo>
                <a:lnTo>
                  <a:pt x="1966" y="1134"/>
                </a:lnTo>
                <a:lnTo>
                  <a:pt x="1969" y="1139"/>
                </a:lnTo>
                <a:lnTo>
                  <a:pt x="1972" y="1137"/>
                </a:lnTo>
                <a:lnTo>
                  <a:pt x="1973" y="1137"/>
                </a:lnTo>
                <a:lnTo>
                  <a:pt x="1975" y="1137"/>
                </a:lnTo>
                <a:lnTo>
                  <a:pt x="1978" y="1137"/>
                </a:lnTo>
                <a:lnTo>
                  <a:pt x="1981" y="1139"/>
                </a:lnTo>
                <a:lnTo>
                  <a:pt x="1981" y="1141"/>
                </a:lnTo>
                <a:lnTo>
                  <a:pt x="1983" y="1142"/>
                </a:lnTo>
                <a:lnTo>
                  <a:pt x="1985" y="1144"/>
                </a:lnTo>
                <a:lnTo>
                  <a:pt x="1986" y="1144"/>
                </a:lnTo>
                <a:lnTo>
                  <a:pt x="1988" y="1142"/>
                </a:lnTo>
                <a:lnTo>
                  <a:pt x="1989" y="1141"/>
                </a:lnTo>
                <a:lnTo>
                  <a:pt x="1994" y="1141"/>
                </a:lnTo>
                <a:lnTo>
                  <a:pt x="1996" y="1141"/>
                </a:lnTo>
                <a:lnTo>
                  <a:pt x="1997" y="1144"/>
                </a:lnTo>
                <a:lnTo>
                  <a:pt x="1999" y="1145"/>
                </a:lnTo>
                <a:lnTo>
                  <a:pt x="1997" y="1150"/>
                </a:lnTo>
                <a:lnTo>
                  <a:pt x="1996" y="1152"/>
                </a:lnTo>
                <a:lnTo>
                  <a:pt x="1994" y="1153"/>
                </a:lnTo>
                <a:lnTo>
                  <a:pt x="1994" y="1157"/>
                </a:lnTo>
                <a:lnTo>
                  <a:pt x="1996" y="1158"/>
                </a:lnTo>
                <a:lnTo>
                  <a:pt x="1994" y="1160"/>
                </a:lnTo>
                <a:lnTo>
                  <a:pt x="1994" y="1161"/>
                </a:lnTo>
                <a:lnTo>
                  <a:pt x="1993" y="1165"/>
                </a:lnTo>
                <a:lnTo>
                  <a:pt x="1993" y="1166"/>
                </a:lnTo>
                <a:lnTo>
                  <a:pt x="1994" y="1168"/>
                </a:lnTo>
                <a:lnTo>
                  <a:pt x="1996" y="1168"/>
                </a:lnTo>
                <a:lnTo>
                  <a:pt x="1997" y="1169"/>
                </a:lnTo>
                <a:lnTo>
                  <a:pt x="1999" y="1169"/>
                </a:lnTo>
                <a:lnTo>
                  <a:pt x="2002" y="1169"/>
                </a:lnTo>
                <a:lnTo>
                  <a:pt x="2004" y="1169"/>
                </a:lnTo>
                <a:lnTo>
                  <a:pt x="2005" y="1171"/>
                </a:lnTo>
                <a:lnTo>
                  <a:pt x="2007" y="1173"/>
                </a:lnTo>
                <a:lnTo>
                  <a:pt x="2007" y="1174"/>
                </a:lnTo>
                <a:lnTo>
                  <a:pt x="2010" y="1174"/>
                </a:lnTo>
                <a:lnTo>
                  <a:pt x="2012" y="1174"/>
                </a:lnTo>
                <a:lnTo>
                  <a:pt x="2013" y="1176"/>
                </a:lnTo>
                <a:lnTo>
                  <a:pt x="2013" y="1177"/>
                </a:lnTo>
                <a:lnTo>
                  <a:pt x="2013" y="1179"/>
                </a:lnTo>
                <a:lnTo>
                  <a:pt x="2017" y="1182"/>
                </a:lnTo>
                <a:lnTo>
                  <a:pt x="2017" y="1184"/>
                </a:lnTo>
                <a:lnTo>
                  <a:pt x="2017" y="1187"/>
                </a:lnTo>
                <a:lnTo>
                  <a:pt x="2018" y="1188"/>
                </a:lnTo>
                <a:lnTo>
                  <a:pt x="2020" y="1188"/>
                </a:lnTo>
                <a:lnTo>
                  <a:pt x="2021" y="1187"/>
                </a:lnTo>
                <a:lnTo>
                  <a:pt x="2025" y="1182"/>
                </a:lnTo>
                <a:lnTo>
                  <a:pt x="2026" y="1180"/>
                </a:lnTo>
                <a:lnTo>
                  <a:pt x="2028" y="1179"/>
                </a:lnTo>
                <a:lnTo>
                  <a:pt x="2029" y="1180"/>
                </a:lnTo>
                <a:lnTo>
                  <a:pt x="2031" y="1182"/>
                </a:lnTo>
                <a:lnTo>
                  <a:pt x="2034" y="1182"/>
                </a:lnTo>
                <a:lnTo>
                  <a:pt x="2037" y="1182"/>
                </a:lnTo>
                <a:lnTo>
                  <a:pt x="2039" y="1185"/>
                </a:lnTo>
                <a:lnTo>
                  <a:pt x="2041" y="1187"/>
                </a:lnTo>
                <a:lnTo>
                  <a:pt x="2041" y="1188"/>
                </a:lnTo>
                <a:lnTo>
                  <a:pt x="2041" y="1192"/>
                </a:lnTo>
                <a:lnTo>
                  <a:pt x="2044" y="1190"/>
                </a:lnTo>
                <a:lnTo>
                  <a:pt x="2045" y="1188"/>
                </a:lnTo>
                <a:lnTo>
                  <a:pt x="2045" y="1187"/>
                </a:lnTo>
                <a:lnTo>
                  <a:pt x="2047" y="1185"/>
                </a:lnTo>
                <a:lnTo>
                  <a:pt x="2049" y="1187"/>
                </a:lnTo>
                <a:lnTo>
                  <a:pt x="2050" y="1187"/>
                </a:lnTo>
                <a:lnTo>
                  <a:pt x="2052" y="1188"/>
                </a:lnTo>
                <a:lnTo>
                  <a:pt x="2053" y="1192"/>
                </a:lnTo>
                <a:lnTo>
                  <a:pt x="2055" y="1193"/>
                </a:lnTo>
                <a:lnTo>
                  <a:pt x="2057" y="1196"/>
                </a:lnTo>
                <a:lnTo>
                  <a:pt x="2058" y="1196"/>
                </a:lnTo>
                <a:lnTo>
                  <a:pt x="2061" y="1195"/>
                </a:lnTo>
                <a:lnTo>
                  <a:pt x="2063" y="1195"/>
                </a:lnTo>
                <a:lnTo>
                  <a:pt x="2068" y="1190"/>
                </a:lnTo>
                <a:lnTo>
                  <a:pt x="2069" y="1188"/>
                </a:lnTo>
                <a:lnTo>
                  <a:pt x="2071" y="1188"/>
                </a:lnTo>
                <a:lnTo>
                  <a:pt x="2073" y="1188"/>
                </a:lnTo>
                <a:lnTo>
                  <a:pt x="2073" y="1192"/>
                </a:lnTo>
                <a:lnTo>
                  <a:pt x="2069" y="1193"/>
                </a:lnTo>
                <a:lnTo>
                  <a:pt x="2068" y="1195"/>
                </a:lnTo>
                <a:lnTo>
                  <a:pt x="2068" y="1196"/>
                </a:lnTo>
                <a:lnTo>
                  <a:pt x="2065" y="1200"/>
                </a:lnTo>
                <a:lnTo>
                  <a:pt x="2066" y="1201"/>
                </a:lnTo>
                <a:lnTo>
                  <a:pt x="2068" y="1201"/>
                </a:lnTo>
                <a:lnTo>
                  <a:pt x="2069" y="1203"/>
                </a:lnTo>
                <a:lnTo>
                  <a:pt x="2071" y="1203"/>
                </a:lnTo>
                <a:lnTo>
                  <a:pt x="2073" y="1204"/>
                </a:lnTo>
                <a:lnTo>
                  <a:pt x="2076" y="1206"/>
                </a:lnTo>
                <a:lnTo>
                  <a:pt x="2077" y="1204"/>
                </a:lnTo>
                <a:lnTo>
                  <a:pt x="2079" y="1206"/>
                </a:lnTo>
                <a:lnTo>
                  <a:pt x="2081" y="1206"/>
                </a:lnTo>
                <a:lnTo>
                  <a:pt x="2082" y="1209"/>
                </a:lnTo>
                <a:lnTo>
                  <a:pt x="2082" y="1211"/>
                </a:lnTo>
                <a:lnTo>
                  <a:pt x="2082" y="1212"/>
                </a:lnTo>
                <a:lnTo>
                  <a:pt x="2082" y="1214"/>
                </a:lnTo>
                <a:lnTo>
                  <a:pt x="2082" y="1217"/>
                </a:lnTo>
                <a:lnTo>
                  <a:pt x="2081" y="1219"/>
                </a:lnTo>
                <a:lnTo>
                  <a:pt x="2081" y="1220"/>
                </a:lnTo>
                <a:lnTo>
                  <a:pt x="2082" y="1222"/>
                </a:lnTo>
                <a:lnTo>
                  <a:pt x="2084" y="1224"/>
                </a:lnTo>
                <a:lnTo>
                  <a:pt x="2085" y="1225"/>
                </a:lnTo>
                <a:lnTo>
                  <a:pt x="2084" y="1228"/>
                </a:lnTo>
                <a:lnTo>
                  <a:pt x="2084" y="1230"/>
                </a:lnTo>
                <a:lnTo>
                  <a:pt x="2085" y="1232"/>
                </a:lnTo>
                <a:lnTo>
                  <a:pt x="2087" y="1232"/>
                </a:lnTo>
                <a:lnTo>
                  <a:pt x="2092" y="1232"/>
                </a:lnTo>
                <a:lnTo>
                  <a:pt x="2093" y="1233"/>
                </a:lnTo>
                <a:lnTo>
                  <a:pt x="2095" y="1236"/>
                </a:lnTo>
                <a:lnTo>
                  <a:pt x="2098" y="1238"/>
                </a:lnTo>
                <a:lnTo>
                  <a:pt x="2100" y="1240"/>
                </a:lnTo>
                <a:lnTo>
                  <a:pt x="2101" y="1241"/>
                </a:lnTo>
                <a:lnTo>
                  <a:pt x="2103" y="1241"/>
                </a:lnTo>
                <a:lnTo>
                  <a:pt x="2105" y="1243"/>
                </a:lnTo>
                <a:lnTo>
                  <a:pt x="2106" y="1243"/>
                </a:lnTo>
                <a:lnTo>
                  <a:pt x="2108" y="1246"/>
                </a:lnTo>
                <a:lnTo>
                  <a:pt x="2105" y="1248"/>
                </a:lnTo>
                <a:lnTo>
                  <a:pt x="2105" y="1251"/>
                </a:lnTo>
                <a:lnTo>
                  <a:pt x="2106" y="1252"/>
                </a:lnTo>
                <a:lnTo>
                  <a:pt x="2108" y="1256"/>
                </a:lnTo>
                <a:lnTo>
                  <a:pt x="2109" y="1256"/>
                </a:lnTo>
                <a:lnTo>
                  <a:pt x="2114" y="1254"/>
                </a:lnTo>
                <a:lnTo>
                  <a:pt x="2116" y="1256"/>
                </a:lnTo>
                <a:lnTo>
                  <a:pt x="2114" y="1259"/>
                </a:lnTo>
                <a:lnTo>
                  <a:pt x="2114" y="1262"/>
                </a:lnTo>
                <a:lnTo>
                  <a:pt x="2114" y="1264"/>
                </a:lnTo>
                <a:lnTo>
                  <a:pt x="2116" y="1264"/>
                </a:lnTo>
                <a:lnTo>
                  <a:pt x="2119" y="1264"/>
                </a:lnTo>
                <a:lnTo>
                  <a:pt x="2122" y="1267"/>
                </a:lnTo>
                <a:lnTo>
                  <a:pt x="2125" y="1270"/>
                </a:lnTo>
                <a:lnTo>
                  <a:pt x="2127" y="1270"/>
                </a:lnTo>
                <a:lnTo>
                  <a:pt x="2129" y="1270"/>
                </a:lnTo>
                <a:lnTo>
                  <a:pt x="2132" y="1272"/>
                </a:lnTo>
                <a:lnTo>
                  <a:pt x="2132" y="1275"/>
                </a:lnTo>
                <a:lnTo>
                  <a:pt x="2132" y="1276"/>
                </a:lnTo>
                <a:lnTo>
                  <a:pt x="2135" y="1278"/>
                </a:lnTo>
                <a:lnTo>
                  <a:pt x="2137" y="1280"/>
                </a:lnTo>
                <a:lnTo>
                  <a:pt x="2132" y="1283"/>
                </a:lnTo>
                <a:lnTo>
                  <a:pt x="2130" y="1283"/>
                </a:lnTo>
                <a:lnTo>
                  <a:pt x="2129" y="1284"/>
                </a:lnTo>
                <a:lnTo>
                  <a:pt x="2129" y="1286"/>
                </a:lnTo>
                <a:lnTo>
                  <a:pt x="2129" y="1288"/>
                </a:lnTo>
                <a:lnTo>
                  <a:pt x="2130" y="1291"/>
                </a:lnTo>
                <a:lnTo>
                  <a:pt x="2132" y="1294"/>
                </a:lnTo>
                <a:lnTo>
                  <a:pt x="2133" y="1296"/>
                </a:lnTo>
                <a:lnTo>
                  <a:pt x="2135" y="1297"/>
                </a:lnTo>
                <a:lnTo>
                  <a:pt x="2137" y="1297"/>
                </a:lnTo>
                <a:lnTo>
                  <a:pt x="2138" y="1299"/>
                </a:lnTo>
                <a:lnTo>
                  <a:pt x="2140" y="1300"/>
                </a:lnTo>
                <a:lnTo>
                  <a:pt x="2143" y="1302"/>
                </a:lnTo>
                <a:lnTo>
                  <a:pt x="2145" y="1302"/>
                </a:lnTo>
                <a:lnTo>
                  <a:pt x="2148" y="1302"/>
                </a:lnTo>
                <a:lnTo>
                  <a:pt x="2149" y="1302"/>
                </a:lnTo>
                <a:lnTo>
                  <a:pt x="2151" y="1302"/>
                </a:lnTo>
                <a:lnTo>
                  <a:pt x="2156" y="1305"/>
                </a:lnTo>
                <a:lnTo>
                  <a:pt x="2156" y="1307"/>
                </a:lnTo>
                <a:lnTo>
                  <a:pt x="2154" y="1308"/>
                </a:lnTo>
                <a:lnTo>
                  <a:pt x="2153" y="1308"/>
                </a:lnTo>
                <a:lnTo>
                  <a:pt x="2151" y="1308"/>
                </a:lnTo>
                <a:lnTo>
                  <a:pt x="2149" y="1310"/>
                </a:lnTo>
                <a:lnTo>
                  <a:pt x="2151" y="1313"/>
                </a:lnTo>
                <a:lnTo>
                  <a:pt x="2151" y="1315"/>
                </a:lnTo>
                <a:lnTo>
                  <a:pt x="2154" y="1316"/>
                </a:lnTo>
                <a:lnTo>
                  <a:pt x="2153" y="1318"/>
                </a:lnTo>
                <a:lnTo>
                  <a:pt x="2154" y="1320"/>
                </a:lnTo>
                <a:lnTo>
                  <a:pt x="2169" y="1320"/>
                </a:lnTo>
                <a:lnTo>
                  <a:pt x="2181" y="1329"/>
                </a:lnTo>
                <a:lnTo>
                  <a:pt x="2183" y="1339"/>
                </a:lnTo>
                <a:lnTo>
                  <a:pt x="2191" y="1342"/>
                </a:lnTo>
                <a:lnTo>
                  <a:pt x="2197" y="1361"/>
                </a:lnTo>
                <a:lnTo>
                  <a:pt x="2197" y="1363"/>
                </a:lnTo>
                <a:lnTo>
                  <a:pt x="2199" y="1364"/>
                </a:lnTo>
                <a:lnTo>
                  <a:pt x="2202" y="1364"/>
                </a:lnTo>
                <a:lnTo>
                  <a:pt x="2204" y="1364"/>
                </a:lnTo>
                <a:lnTo>
                  <a:pt x="2207" y="1363"/>
                </a:lnTo>
                <a:lnTo>
                  <a:pt x="2213" y="1359"/>
                </a:lnTo>
                <a:lnTo>
                  <a:pt x="2218" y="1359"/>
                </a:lnTo>
                <a:lnTo>
                  <a:pt x="2221" y="1359"/>
                </a:lnTo>
                <a:lnTo>
                  <a:pt x="2223" y="1366"/>
                </a:lnTo>
                <a:lnTo>
                  <a:pt x="2221" y="1375"/>
                </a:lnTo>
                <a:lnTo>
                  <a:pt x="2223" y="1377"/>
                </a:lnTo>
                <a:lnTo>
                  <a:pt x="2225" y="1379"/>
                </a:lnTo>
                <a:lnTo>
                  <a:pt x="2228" y="1380"/>
                </a:lnTo>
                <a:lnTo>
                  <a:pt x="2228" y="1382"/>
                </a:lnTo>
                <a:lnTo>
                  <a:pt x="2229" y="1383"/>
                </a:lnTo>
                <a:lnTo>
                  <a:pt x="2229" y="1387"/>
                </a:lnTo>
                <a:lnTo>
                  <a:pt x="2229" y="1388"/>
                </a:lnTo>
                <a:lnTo>
                  <a:pt x="2229" y="1391"/>
                </a:lnTo>
                <a:lnTo>
                  <a:pt x="2229" y="1393"/>
                </a:lnTo>
                <a:lnTo>
                  <a:pt x="2231" y="1395"/>
                </a:lnTo>
                <a:lnTo>
                  <a:pt x="2233" y="1403"/>
                </a:lnTo>
                <a:lnTo>
                  <a:pt x="2234" y="1403"/>
                </a:lnTo>
                <a:lnTo>
                  <a:pt x="2237" y="1404"/>
                </a:lnTo>
                <a:lnTo>
                  <a:pt x="2242" y="1406"/>
                </a:lnTo>
                <a:lnTo>
                  <a:pt x="2249" y="1406"/>
                </a:lnTo>
                <a:lnTo>
                  <a:pt x="2250" y="1406"/>
                </a:lnTo>
                <a:lnTo>
                  <a:pt x="2252" y="1409"/>
                </a:lnTo>
                <a:lnTo>
                  <a:pt x="2250" y="1412"/>
                </a:lnTo>
                <a:lnTo>
                  <a:pt x="2253" y="1414"/>
                </a:lnTo>
                <a:lnTo>
                  <a:pt x="2257" y="1414"/>
                </a:lnTo>
                <a:lnTo>
                  <a:pt x="2258" y="1414"/>
                </a:lnTo>
                <a:lnTo>
                  <a:pt x="2260" y="1415"/>
                </a:lnTo>
                <a:lnTo>
                  <a:pt x="2260" y="1419"/>
                </a:lnTo>
                <a:lnTo>
                  <a:pt x="2261" y="1420"/>
                </a:lnTo>
                <a:lnTo>
                  <a:pt x="2261" y="1422"/>
                </a:lnTo>
                <a:lnTo>
                  <a:pt x="2260" y="1423"/>
                </a:lnTo>
                <a:lnTo>
                  <a:pt x="2260" y="1427"/>
                </a:lnTo>
                <a:lnTo>
                  <a:pt x="2258" y="1430"/>
                </a:lnTo>
                <a:lnTo>
                  <a:pt x="2261" y="1430"/>
                </a:lnTo>
                <a:lnTo>
                  <a:pt x="2263" y="1430"/>
                </a:lnTo>
                <a:lnTo>
                  <a:pt x="2265" y="1431"/>
                </a:lnTo>
                <a:lnTo>
                  <a:pt x="2263" y="1433"/>
                </a:lnTo>
                <a:lnTo>
                  <a:pt x="2261" y="1436"/>
                </a:lnTo>
                <a:lnTo>
                  <a:pt x="2260" y="1438"/>
                </a:lnTo>
                <a:lnTo>
                  <a:pt x="2261" y="1439"/>
                </a:lnTo>
                <a:lnTo>
                  <a:pt x="2263" y="1439"/>
                </a:lnTo>
                <a:lnTo>
                  <a:pt x="2265" y="1438"/>
                </a:lnTo>
                <a:lnTo>
                  <a:pt x="2268" y="1436"/>
                </a:lnTo>
                <a:lnTo>
                  <a:pt x="2269" y="1436"/>
                </a:lnTo>
                <a:lnTo>
                  <a:pt x="2271" y="1436"/>
                </a:lnTo>
                <a:lnTo>
                  <a:pt x="2273" y="1436"/>
                </a:lnTo>
                <a:lnTo>
                  <a:pt x="2276" y="1438"/>
                </a:lnTo>
                <a:lnTo>
                  <a:pt x="2276" y="1439"/>
                </a:lnTo>
                <a:lnTo>
                  <a:pt x="2276" y="1441"/>
                </a:lnTo>
                <a:lnTo>
                  <a:pt x="2274" y="1443"/>
                </a:lnTo>
                <a:lnTo>
                  <a:pt x="2274" y="1444"/>
                </a:lnTo>
                <a:lnTo>
                  <a:pt x="2269" y="1444"/>
                </a:lnTo>
                <a:lnTo>
                  <a:pt x="2268" y="1443"/>
                </a:lnTo>
                <a:lnTo>
                  <a:pt x="2266" y="1443"/>
                </a:lnTo>
                <a:lnTo>
                  <a:pt x="2266" y="1444"/>
                </a:lnTo>
                <a:lnTo>
                  <a:pt x="2265" y="1446"/>
                </a:lnTo>
                <a:lnTo>
                  <a:pt x="2265" y="1449"/>
                </a:lnTo>
                <a:lnTo>
                  <a:pt x="2263" y="1451"/>
                </a:lnTo>
                <a:lnTo>
                  <a:pt x="2265" y="1452"/>
                </a:lnTo>
                <a:lnTo>
                  <a:pt x="2266" y="1454"/>
                </a:lnTo>
                <a:lnTo>
                  <a:pt x="2269" y="1452"/>
                </a:lnTo>
                <a:lnTo>
                  <a:pt x="2271" y="1452"/>
                </a:lnTo>
                <a:lnTo>
                  <a:pt x="2273" y="1454"/>
                </a:lnTo>
                <a:lnTo>
                  <a:pt x="2273" y="1455"/>
                </a:lnTo>
                <a:lnTo>
                  <a:pt x="2273" y="1457"/>
                </a:lnTo>
                <a:lnTo>
                  <a:pt x="2273" y="1459"/>
                </a:lnTo>
                <a:lnTo>
                  <a:pt x="2274" y="1460"/>
                </a:lnTo>
                <a:lnTo>
                  <a:pt x="2277" y="1462"/>
                </a:lnTo>
                <a:lnTo>
                  <a:pt x="2279" y="1460"/>
                </a:lnTo>
                <a:lnTo>
                  <a:pt x="2282" y="1460"/>
                </a:lnTo>
                <a:lnTo>
                  <a:pt x="2284" y="1460"/>
                </a:lnTo>
                <a:lnTo>
                  <a:pt x="2284" y="1462"/>
                </a:lnTo>
                <a:lnTo>
                  <a:pt x="2284" y="1463"/>
                </a:lnTo>
                <a:lnTo>
                  <a:pt x="2284" y="1465"/>
                </a:lnTo>
                <a:lnTo>
                  <a:pt x="2284" y="1467"/>
                </a:lnTo>
                <a:lnTo>
                  <a:pt x="2284" y="1470"/>
                </a:lnTo>
                <a:lnTo>
                  <a:pt x="2285" y="1471"/>
                </a:lnTo>
                <a:lnTo>
                  <a:pt x="2287" y="1471"/>
                </a:lnTo>
                <a:lnTo>
                  <a:pt x="2288" y="1471"/>
                </a:lnTo>
                <a:lnTo>
                  <a:pt x="2290" y="1473"/>
                </a:lnTo>
                <a:lnTo>
                  <a:pt x="2292" y="1475"/>
                </a:lnTo>
                <a:lnTo>
                  <a:pt x="2293" y="1475"/>
                </a:lnTo>
                <a:lnTo>
                  <a:pt x="2296" y="1475"/>
                </a:lnTo>
                <a:lnTo>
                  <a:pt x="2298" y="1473"/>
                </a:lnTo>
                <a:lnTo>
                  <a:pt x="2300" y="1471"/>
                </a:lnTo>
                <a:lnTo>
                  <a:pt x="2301" y="1473"/>
                </a:lnTo>
                <a:lnTo>
                  <a:pt x="2301" y="1476"/>
                </a:lnTo>
                <a:lnTo>
                  <a:pt x="2301" y="1479"/>
                </a:lnTo>
                <a:lnTo>
                  <a:pt x="2304" y="1481"/>
                </a:lnTo>
                <a:lnTo>
                  <a:pt x="2306" y="1484"/>
                </a:lnTo>
                <a:lnTo>
                  <a:pt x="2308" y="1486"/>
                </a:lnTo>
                <a:lnTo>
                  <a:pt x="2309" y="1489"/>
                </a:lnTo>
                <a:lnTo>
                  <a:pt x="2317" y="1497"/>
                </a:lnTo>
                <a:lnTo>
                  <a:pt x="2309" y="1502"/>
                </a:lnTo>
                <a:lnTo>
                  <a:pt x="2303" y="1502"/>
                </a:lnTo>
                <a:lnTo>
                  <a:pt x="2293" y="1498"/>
                </a:lnTo>
                <a:lnTo>
                  <a:pt x="2284" y="1497"/>
                </a:lnTo>
                <a:lnTo>
                  <a:pt x="2276" y="1494"/>
                </a:lnTo>
                <a:lnTo>
                  <a:pt x="2261" y="1487"/>
                </a:lnTo>
                <a:lnTo>
                  <a:pt x="2258" y="1486"/>
                </a:lnTo>
                <a:lnTo>
                  <a:pt x="2255" y="1486"/>
                </a:lnTo>
                <a:lnTo>
                  <a:pt x="2253" y="1489"/>
                </a:lnTo>
                <a:lnTo>
                  <a:pt x="2252" y="1490"/>
                </a:lnTo>
                <a:lnTo>
                  <a:pt x="2252" y="1492"/>
                </a:lnTo>
                <a:lnTo>
                  <a:pt x="2249" y="1492"/>
                </a:lnTo>
                <a:lnTo>
                  <a:pt x="2245" y="1490"/>
                </a:lnTo>
                <a:lnTo>
                  <a:pt x="2244" y="1490"/>
                </a:lnTo>
                <a:lnTo>
                  <a:pt x="2242" y="1487"/>
                </a:lnTo>
                <a:lnTo>
                  <a:pt x="2242" y="1486"/>
                </a:lnTo>
                <a:lnTo>
                  <a:pt x="2239" y="1484"/>
                </a:lnTo>
                <a:lnTo>
                  <a:pt x="2236" y="1484"/>
                </a:lnTo>
                <a:lnTo>
                  <a:pt x="2231" y="1484"/>
                </a:lnTo>
                <a:lnTo>
                  <a:pt x="2229" y="1484"/>
                </a:lnTo>
                <a:lnTo>
                  <a:pt x="2228" y="1483"/>
                </a:lnTo>
                <a:lnTo>
                  <a:pt x="2226" y="1481"/>
                </a:lnTo>
                <a:lnTo>
                  <a:pt x="2225" y="1479"/>
                </a:lnTo>
                <a:lnTo>
                  <a:pt x="2223" y="1478"/>
                </a:lnTo>
                <a:lnTo>
                  <a:pt x="2220" y="1478"/>
                </a:lnTo>
                <a:lnTo>
                  <a:pt x="2217" y="1478"/>
                </a:lnTo>
                <a:lnTo>
                  <a:pt x="2212" y="1476"/>
                </a:lnTo>
                <a:lnTo>
                  <a:pt x="2205" y="1475"/>
                </a:lnTo>
                <a:lnTo>
                  <a:pt x="2204" y="1475"/>
                </a:lnTo>
                <a:lnTo>
                  <a:pt x="2201" y="1478"/>
                </a:lnTo>
                <a:lnTo>
                  <a:pt x="2197" y="1479"/>
                </a:lnTo>
                <a:lnTo>
                  <a:pt x="2196" y="1479"/>
                </a:lnTo>
                <a:lnTo>
                  <a:pt x="2194" y="1479"/>
                </a:lnTo>
                <a:lnTo>
                  <a:pt x="2189" y="1476"/>
                </a:lnTo>
                <a:lnTo>
                  <a:pt x="2186" y="1476"/>
                </a:lnTo>
                <a:lnTo>
                  <a:pt x="2183" y="1476"/>
                </a:lnTo>
                <a:lnTo>
                  <a:pt x="2181" y="1475"/>
                </a:lnTo>
                <a:lnTo>
                  <a:pt x="2173" y="1473"/>
                </a:lnTo>
                <a:lnTo>
                  <a:pt x="2172" y="1473"/>
                </a:lnTo>
                <a:lnTo>
                  <a:pt x="2169" y="1473"/>
                </a:lnTo>
                <a:lnTo>
                  <a:pt x="2165" y="1473"/>
                </a:lnTo>
                <a:lnTo>
                  <a:pt x="2157" y="1476"/>
                </a:lnTo>
                <a:lnTo>
                  <a:pt x="2148" y="1478"/>
                </a:lnTo>
                <a:lnTo>
                  <a:pt x="2145" y="1478"/>
                </a:lnTo>
                <a:lnTo>
                  <a:pt x="2143" y="1478"/>
                </a:lnTo>
                <a:lnTo>
                  <a:pt x="2140" y="1479"/>
                </a:lnTo>
                <a:lnTo>
                  <a:pt x="2135" y="1479"/>
                </a:lnTo>
                <a:lnTo>
                  <a:pt x="2130" y="1479"/>
                </a:lnTo>
                <a:lnTo>
                  <a:pt x="2125" y="1481"/>
                </a:lnTo>
                <a:lnTo>
                  <a:pt x="2121" y="1481"/>
                </a:lnTo>
                <a:lnTo>
                  <a:pt x="2114" y="1483"/>
                </a:lnTo>
                <a:lnTo>
                  <a:pt x="2113" y="1484"/>
                </a:lnTo>
                <a:lnTo>
                  <a:pt x="2111" y="1484"/>
                </a:lnTo>
                <a:lnTo>
                  <a:pt x="2109" y="1484"/>
                </a:lnTo>
                <a:lnTo>
                  <a:pt x="2106" y="1484"/>
                </a:lnTo>
                <a:lnTo>
                  <a:pt x="2103" y="1486"/>
                </a:lnTo>
                <a:lnTo>
                  <a:pt x="2101" y="1486"/>
                </a:lnTo>
                <a:lnTo>
                  <a:pt x="2097" y="1486"/>
                </a:lnTo>
                <a:lnTo>
                  <a:pt x="2090" y="1484"/>
                </a:lnTo>
                <a:lnTo>
                  <a:pt x="2089" y="1483"/>
                </a:lnTo>
                <a:lnTo>
                  <a:pt x="2084" y="1483"/>
                </a:lnTo>
                <a:lnTo>
                  <a:pt x="2079" y="1483"/>
                </a:lnTo>
                <a:lnTo>
                  <a:pt x="2074" y="1486"/>
                </a:lnTo>
                <a:lnTo>
                  <a:pt x="2073" y="1489"/>
                </a:lnTo>
                <a:lnTo>
                  <a:pt x="2071" y="1490"/>
                </a:lnTo>
                <a:lnTo>
                  <a:pt x="2069" y="1492"/>
                </a:lnTo>
                <a:lnTo>
                  <a:pt x="2068" y="1494"/>
                </a:lnTo>
                <a:lnTo>
                  <a:pt x="2065" y="1495"/>
                </a:lnTo>
                <a:lnTo>
                  <a:pt x="2063" y="1495"/>
                </a:lnTo>
                <a:lnTo>
                  <a:pt x="2060" y="1495"/>
                </a:lnTo>
                <a:lnTo>
                  <a:pt x="2058" y="1495"/>
                </a:lnTo>
                <a:lnTo>
                  <a:pt x="2055" y="1494"/>
                </a:lnTo>
                <a:lnTo>
                  <a:pt x="2055" y="1492"/>
                </a:lnTo>
                <a:lnTo>
                  <a:pt x="2052" y="1490"/>
                </a:lnTo>
                <a:lnTo>
                  <a:pt x="2049" y="1489"/>
                </a:lnTo>
                <a:lnTo>
                  <a:pt x="2047" y="1487"/>
                </a:lnTo>
                <a:lnTo>
                  <a:pt x="2042" y="1487"/>
                </a:lnTo>
                <a:lnTo>
                  <a:pt x="2041" y="1487"/>
                </a:lnTo>
                <a:lnTo>
                  <a:pt x="2034" y="1487"/>
                </a:lnTo>
                <a:lnTo>
                  <a:pt x="2033" y="1487"/>
                </a:lnTo>
                <a:lnTo>
                  <a:pt x="2029" y="1489"/>
                </a:lnTo>
                <a:lnTo>
                  <a:pt x="2026" y="1492"/>
                </a:lnTo>
                <a:lnTo>
                  <a:pt x="2023" y="1494"/>
                </a:lnTo>
                <a:lnTo>
                  <a:pt x="2020" y="1494"/>
                </a:lnTo>
                <a:lnTo>
                  <a:pt x="2015" y="1492"/>
                </a:lnTo>
                <a:lnTo>
                  <a:pt x="2010" y="1490"/>
                </a:lnTo>
                <a:lnTo>
                  <a:pt x="2009" y="1490"/>
                </a:lnTo>
                <a:lnTo>
                  <a:pt x="2002" y="1489"/>
                </a:lnTo>
                <a:lnTo>
                  <a:pt x="1999" y="1489"/>
                </a:lnTo>
                <a:lnTo>
                  <a:pt x="1997" y="1489"/>
                </a:lnTo>
                <a:lnTo>
                  <a:pt x="1994" y="1487"/>
                </a:lnTo>
                <a:lnTo>
                  <a:pt x="1991" y="1486"/>
                </a:lnTo>
                <a:lnTo>
                  <a:pt x="1988" y="1486"/>
                </a:lnTo>
                <a:lnTo>
                  <a:pt x="1983" y="1486"/>
                </a:lnTo>
                <a:lnTo>
                  <a:pt x="1977" y="1489"/>
                </a:lnTo>
                <a:lnTo>
                  <a:pt x="1970" y="1494"/>
                </a:lnTo>
                <a:lnTo>
                  <a:pt x="1967" y="1494"/>
                </a:lnTo>
                <a:lnTo>
                  <a:pt x="1961" y="1497"/>
                </a:lnTo>
                <a:lnTo>
                  <a:pt x="1951" y="1498"/>
                </a:lnTo>
                <a:lnTo>
                  <a:pt x="1938" y="1502"/>
                </a:lnTo>
                <a:lnTo>
                  <a:pt x="1935" y="1503"/>
                </a:lnTo>
                <a:lnTo>
                  <a:pt x="1934" y="1503"/>
                </a:lnTo>
                <a:lnTo>
                  <a:pt x="1929" y="1503"/>
                </a:lnTo>
                <a:lnTo>
                  <a:pt x="1927" y="1503"/>
                </a:lnTo>
                <a:lnTo>
                  <a:pt x="1919" y="1503"/>
                </a:lnTo>
                <a:lnTo>
                  <a:pt x="1916" y="1503"/>
                </a:lnTo>
                <a:lnTo>
                  <a:pt x="1911" y="1503"/>
                </a:lnTo>
                <a:lnTo>
                  <a:pt x="1908" y="1503"/>
                </a:lnTo>
                <a:lnTo>
                  <a:pt x="1906" y="1503"/>
                </a:lnTo>
                <a:lnTo>
                  <a:pt x="1900" y="1502"/>
                </a:lnTo>
                <a:lnTo>
                  <a:pt x="1897" y="1502"/>
                </a:lnTo>
                <a:lnTo>
                  <a:pt x="1892" y="1505"/>
                </a:lnTo>
                <a:lnTo>
                  <a:pt x="1887" y="1506"/>
                </a:lnTo>
                <a:lnTo>
                  <a:pt x="1884" y="1506"/>
                </a:lnTo>
                <a:lnTo>
                  <a:pt x="1881" y="1505"/>
                </a:lnTo>
                <a:lnTo>
                  <a:pt x="1879" y="1505"/>
                </a:lnTo>
                <a:lnTo>
                  <a:pt x="1876" y="1502"/>
                </a:lnTo>
                <a:lnTo>
                  <a:pt x="1873" y="1497"/>
                </a:lnTo>
                <a:lnTo>
                  <a:pt x="1871" y="1494"/>
                </a:lnTo>
                <a:lnTo>
                  <a:pt x="1868" y="1490"/>
                </a:lnTo>
                <a:lnTo>
                  <a:pt x="1866" y="1487"/>
                </a:lnTo>
                <a:lnTo>
                  <a:pt x="1865" y="1486"/>
                </a:lnTo>
                <a:lnTo>
                  <a:pt x="1862" y="1484"/>
                </a:lnTo>
                <a:lnTo>
                  <a:pt x="1860" y="1483"/>
                </a:lnTo>
                <a:lnTo>
                  <a:pt x="1857" y="1481"/>
                </a:lnTo>
                <a:lnTo>
                  <a:pt x="1857" y="1479"/>
                </a:lnTo>
                <a:lnTo>
                  <a:pt x="1857" y="1478"/>
                </a:lnTo>
                <a:lnTo>
                  <a:pt x="1855" y="1476"/>
                </a:lnTo>
                <a:lnTo>
                  <a:pt x="1852" y="1475"/>
                </a:lnTo>
                <a:lnTo>
                  <a:pt x="1850" y="1475"/>
                </a:lnTo>
                <a:lnTo>
                  <a:pt x="1847" y="1475"/>
                </a:lnTo>
                <a:lnTo>
                  <a:pt x="1844" y="1475"/>
                </a:lnTo>
                <a:lnTo>
                  <a:pt x="1841" y="1476"/>
                </a:lnTo>
                <a:lnTo>
                  <a:pt x="1839" y="1476"/>
                </a:lnTo>
                <a:lnTo>
                  <a:pt x="1836" y="1476"/>
                </a:lnTo>
                <a:lnTo>
                  <a:pt x="1834" y="1476"/>
                </a:lnTo>
                <a:lnTo>
                  <a:pt x="1830" y="1476"/>
                </a:lnTo>
                <a:lnTo>
                  <a:pt x="1823" y="1476"/>
                </a:lnTo>
                <a:lnTo>
                  <a:pt x="1817" y="1478"/>
                </a:lnTo>
                <a:lnTo>
                  <a:pt x="1815" y="1478"/>
                </a:lnTo>
                <a:lnTo>
                  <a:pt x="1814" y="1478"/>
                </a:lnTo>
                <a:lnTo>
                  <a:pt x="1810" y="1478"/>
                </a:lnTo>
                <a:lnTo>
                  <a:pt x="1809" y="1479"/>
                </a:lnTo>
                <a:lnTo>
                  <a:pt x="1804" y="1481"/>
                </a:lnTo>
                <a:lnTo>
                  <a:pt x="1799" y="1483"/>
                </a:lnTo>
                <a:lnTo>
                  <a:pt x="1798" y="1483"/>
                </a:lnTo>
                <a:lnTo>
                  <a:pt x="1793" y="1479"/>
                </a:lnTo>
                <a:lnTo>
                  <a:pt x="1791" y="1478"/>
                </a:lnTo>
                <a:lnTo>
                  <a:pt x="1790" y="1476"/>
                </a:lnTo>
                <a:lnTo>
                  <a:pt x="1790" y="1475"/>
                </a:lnTo>
                <a:lnTo>
                  <a:pt x="1785" y="1470"/>
                </a:lnTo>
                <a:lnTo>
                  <a:pt x="1782" y="1468"/>
                </a:lnTo>
                <a:lnTo>
                  <a:pt x="1770" y="1463"/>
                </a:lnTo>
                <a:lnTo>
                  <a:pt x="1769" y="1462"/>
                </a:lnTo>
                <a:lnTo>
                  <a:pt x="1764" y="1457"/>
                </a:lnTo>
                <a:lnTo>
                  <a:pt x="1761" y="1454"/>
                </a:lnTo>
                <a:lnTo>
                  <a:pt x="1756" y="1454"/>
                </a:lnTo>
                <a:lnTo>
                  <a:pt x="1750" y="1454"/>
                </a:lnTo>
                <a:lnTo>
                  <a:pt x="1746" y="1454"/>
                </a:lnTo>
                <a:lnTo>
                  <a:pt x="1745" y="1452"/>
                </a:lnTo>
                <a:lnTo>
                  <a:pt x="1743" y="1449"/>
                </a:lnTo>
                <a:lnTo>
                  <a:pt x="1743" y="1447"/>
                </a:lnTo>
                <a:lnTo>
                  <a:pt x="1743" y="1446"/>
                </a:lnTo>
                <a:lnTo>
                  <a:pt x="1743" y="1443"/>
                </a:lnTo>
                <a:lnTo>
                  <a:pt x="1742" y="1441"/>
                </a:lnTo>
                <a:lnTo>
                  <a:pt x="1740" y="1441"/>
                </a:lnTo>
                <a:lnTo>
                  <a:pt x="1737" y="1441"/>
                </a:lnTo>
                <a:lnTo>
                  <a:pt x="1735" y="1441"/>
                </a:lnTo>
                <a:lnTo>
                  <a:pt x="1732" y="1441"/>
                </a:lnTo>
                <a:lnTo>
                  <a:pt x="1730" y="1441"/>
                </a:lnTo>
                <a:lnTo>
                  <a:pt x="1729" y="1441"/>
                </a:lnTo>
                <a:lnTo>
                  <a:pt x="1727" y="1441"/>
                </a:lnTo>
                <a:lnTo>
                  <a:pt x="1726" y="1439"/>
                </a:lnTo>
                <a:lnTo>
                  <a:pt x="1722" y="1439"/>
                </a:lnTo>
                <a:lnTo>
                  <a:pt x="1719" y="1439"/>
                </a:lnTo>
                <a:lnTo>
                  <a:pt x="1716" y="1438"/>
                </a:lnTo>
                <a:lnTo>
                  <a:pt x="1714" y="1436"/>
                </a:lnTo>
                <a:lnTo>
                  <a:pt x="1713" y="1435"/>
                </a:lnTo>
                <a:lnTo>
                  <a:pt x="1713" y="1433"/>
                </a:lnTo>
                <a:lnTo>
                  <a:pt x="1711" y="1433"/>
                </a:lnTo>
                <a:lnTo>
                  <a:pt x="1710" y="1431"/>
                </a:lnTo>
                <a:lnTo>
                  <a:pt x="1708" y="1430"/>
                </a:lnTo>
                <a:lnTo>
                  <a:pt x="1706" y="1428"/>
                </a:lnTo>
                <a:lnTo>
                  <a:pt x="1703" y="1428"/>
                </a:lnTo>
                <a:lnTo>
                  <a:pt x="1702" y="1427"/>
                </a:lnTo>
                <a:lnTo>
                  <a:pt x="1698" y="1423"/>
                </a:lnTo>
                <a:lnTo>
                  <a:pt x="1695" y="1422"/>
                </a:lnTo>
                <a:lnTo>
                  <a:pt x="1694" y="1420"/>
                </a:lnTo>
                <a:lnTo>
                  <a:pt x="1695" y="1419"/>
                </a:lnTo>
                <a:lnTo>
                  <a:pt x="1671" y="1420"/>
                </a:lnTo>
                <a:lnTo>
                  <a:pt x="1663" y="1415"/>
                </a:lnTo>
                <a:lnTo>
                  <a:pt x="1660" y="1412"/>
                </a:lnTo>
                <a:lnTo>
                  <a:pt x="1657" y="1411"/>
                </a:lnTo>
                <a:lnTo>
                  <a:pt x="1652" y="1411"/>
                </a:lnTo>
                <a:lnTo>
                  <a:pt x="1644" y="1411"/>
                </a:lnTo>
                <a:lnTo>
                  <a:pt x="1633" y="1407"/>
                </a:lnTo>
                <a:lnTo>
                  <a:pt x="1619" y="1398"/>
                </a:lnTo>
                <a:lnTo>
                  <a:pt x="1619" y="1396"/>
                </a:lnTo>
                <a:lnTo>
                  <a:pt x="1612" y="1393"/>
                </a:lnTo>
                <a:lnTo>
                  <a:pt x="1601" y="1393"/>
                </a:lnTo>
                <a:lnTo>
                  <a:pt x="1598" y="1393"/>
                </a:lnTo>
                <a:lnTo>
                  <a:pt x="1595" y="1393"/>
                </a:lnTo>
                <a:lnTo>
                  <a:pt x="1591" y="1393"/>
                </a:lnTo>
                <a:lnTo>
                  <a:pt x="1590" y="1393"/>
                </a:lnTo>
                <a:lnTo>
                  <a:pt x="1588" y="1395"/>
                </a:lnTo>
                <a:lnTo>
                  <a:pt x="1587" y="1395"/>
                </a:lnTo>
                <a:lnTo>
                  <a:pt x="1582" y="1395"/>
                </a:lnTo>
                <a:lnTo>
                  <a:pt x="1577" y="1393"/>
                </a:lnTo>
                <a:lnTo>
                  <a:pt x="1572" y="1391"/>
                </a:lnTo>
                <a:lnTo>
                  <a:pt x="1567" y="1391"/>
                </a:lnTo>
                <a:lnTo>
                  <a:pt x="1561" y="1393"/>
                </a:lnTo>
                <a:lnTo>
                  <a:pt x="1559" y="1391"/>
                </a:lnTo>
                <a:lnTo>
                  <a:pt x="1558" y="1390"/>
                </a:lnTo>
                <a:lnTo>
                  <a:pt x="1556" y="1387"/>
                </a:lnTo>
                <a:lnTo>
                  <a:pt x="1553" y="1385"/>
                </a:lnTo>
                <a:lnTo>
                  <a:pt x="1550" y="1385"/>
                </a:lnTo>
                <a:lnTo>
                  <a:pt x="1547" y="1387"/>
                </a:lnTo>
                <a:lnTo>
                  <a:pt x="1545" y="1388"/>
                </a:lnTo>
                <a:lnTo>
                  <a:pt x="1542" y="1388"/>
                </a:lnTo>
                <a:lnTo>
                  <a:pt x="1535" y="1391"/>
                </a:lnTo>
                <a:lnTo>
                  <a:pt x="1534" y="1393"/>
                </a:lnTo>
                <a:lnTo>
                  <a:pt x="1532" y="1396"/>
                </a:lnTo>
                <a:lnTo>
                  <a:pt x="1531" y="1398"/>
                </a:lnTo>
                <a:lnTo>
                  <a:pt x="1529" y="1401"/>
                </a:lnTo>
                <a:lnTo>
                  <a:pt x="1526" y="1401"/>
                </a:lnTo>
                <a:lnTo>
                  <a:pt x="1524" y="1401"/>
                </a:lnTo>
                <a:lnTo>
                  <a:pt x="1521" y="1399"/>
                </a:lnTo>
                <a:lnTo>
                  <a:pt x="1518" y="1396"/>
                </a:lnTo>
                <a:lnTo>
                  <a:pt x="1513" y="1393"/>
                </a:lnTo>
                <a:lnTo>
                  <a:pt x="1510" y="1393"/>
                </a:lnTo>
                <a:lnTo>
                  <a:pt x="1508" y="1395"/>
                </a:lnTo>
                <a:lnTo>
                  <a:pt x="1505" y="1396"/>
                </a:lnTo>
                <a:lnTo>
                  <a:pt x="1500" y="1401"/>
                </a:lnTo>
                <a:lnTo>
                  <a:pt x="1497" y="1404"/>
                </a:lnTo>
                <a:lnTo>
                  <a:pt x="1494" y="1407"/>
                </a:lnTo>
                <a:lnTo>
                  <a:pt x="1487" y="1411"/>
                </a:lnTo>
                <a:lnTo>
                  <a:pt x="1483" y="1412"/>
                </a:lnTo>
                <a:lnTo>
                  <a:pt x="1478" y="1414"/>
                </a:lnTo>
                <a:lnTo>
                  <a:pt x="1473" y="1411"/>
                </a:lnTo>
                <a:lnTo>
                  <a:pt x="1470" y="1411"/>
                </a:lnTo>
                <a:lnTo>
                  <a:pt x="1468" y="1409"/>
                </a:lnTo>
                <a:lnTo>
                  <a:pt x="1462" y="1407"/>
                </a:lnTo>
                <a:lnTo>
                  <a:pt x="1460" y="1407"/>
                </a:lnTo>
                <a:lnTo>
                  <a:pt x="1459" y="1407"/>
                </a:lnTo>
                <a:lnTo>
                  <a:pt x="1451" y="1406"/>
                </a:lnTo>
                <a:lnTo>
                  <a:pt x="1447" y="1407"/>
                </a:lnTo>
                <a:lnTo>
                  <a:pt x="1443" y="1407"/>
                </a:lnTo>
                <a:lnTo>
                  <a:pt x="1439" y="1409"/>
                </a:lnTo>
                <a:lnTo>
                  <a:pt x="1430" y="1411"/>
                </a:lnTo>
                <a:lnTo>
                  <a:pt x="1423" y="1412"/>
                </a:lnTo>
                <a:lnTo>
                  <a:pt x="1422" y="1414"/>
                </a:lnTo>
                <a:lnTo>
                  <a:pt x="1419" y="1415"/>
                </a:lnTo>
                <a:lnTo>
                  <a:pt x="1415" y="1417"/>
                </a:lnTo>
                <a:lnTo>
                  <a:pt x="1412" y="1419"/>
                </a:lnTo>
                <a:lnTo>
                  <a:pt x="1406" y="1420"/>
                </a:lnTo>
                <a:lnTo>
                  <a:pt x="1403" y="1422"/>
                </a:lnTo>
                <a:lnTo>
                  <a:pt x="1398" y="1420"/>
                </a:lnTo>
                <a:lnTo>
                  <a:pt x="1396" y="1420"/>
                </a:lnTo>
                <a:lnTo>
                  <a:pt x="1395" y="1419"/>
                </a:lnTo>
                <a:lnTo>
                  <a:pt x="1391" y="1417"/>
                </a:lnTo>
                <a:lnTo>
                  <a:pt x="1388" y="1412"/>
                </a:lnTo>
                <a:lnTo>
                  <a:pt x="1385" y="1407"/>
                </a:lnTo>
                <a:lnTo>
                  <a:pt x="1383" y="1404"/>
                </a:lnTo>
                <a:lnTo>
                  <a:pt x="1379" y="1401"/>
                </a:lnTo>
                <a:lnTo>
                  <a:pt x="1369" y="1393"/>
                </a:lnTo>
                <a:lnTo>
                  <a:pt x="1367" y="1391"/>
                </a:lnTo>
                <a:lnTo>
                  <a:pt x="1364" y="1390"/>
                </a:lnTo>
                <a:lnTo>
                  <a:pt x="1361" y="1387"/>
                </a:lnTo>
                <a:lnTo>
                  <a:pt x="1356" y="1380"/>
                </a:lnTo>
                <a:lnTo>
                  <a:pt x="1355" y="1379"/>
                </a:lnTo>
                <a:lnTo>
                  <a:pt x="1353" y="1374"/>
                </a:lnTo>
                <a:lnTo>
                  <a:pt x="1351" y="1369"/>
                </a:lnTo>
                <a:lnTo>
                  <a:pt x="1351" y="1367"/>
                </a:lnTo>
                <a:lnTo>
                  <a:pt x="1350" y="1364"/>
                </a:lnTo>
                <a:lnTo>
                  <a:pt x="1348" y="1361"/>
                </a:lnTo>
                <a:lnTo>
                  <a:pt x="1345" y="1356"/>
                </a:lnTo>
                <a:lnTo>
                  <a:pt x="1342" y="1355"/>
                </a:lnTo>
                <a:lnTo>
                  <a:pt x="1339" y="1353"/>
                </a:lnTo>
                <a:lnTo>
                  <a:pt x="1337" y="1351"/>
                </a:lnTo>
                <a:lnTo>
                  <a:pt x="1334" y="1353"/>
                </a:lnTo>
                <a:lnTo>
                  <a:pt x="1324" y="1356"/>
                </a:lnTo>
                <a:lnTo>
                  <a:pt x="1315" y="1358"/>
                </a:lnTo>
                <a:lnTo>
                  <a:pt x="1307" y="1359"/>
                </a:lnTo>
                <a:lnTo>
                  <a:pt x="1304" y="1359"/>
                </a:lnTo>
                <a:lnTo>
                  <a:pt x="1297" y="1359"/>
                </a:lnTo>
                <a:lnTo>
                  <a:pt x="1289" y="1359"/>
                </a:lnTo>
                <a:lnTo>
                  <a:pt x="1280" y="1358"/>
                </a:lnTo>
                <a:lnTo>
                  <a:pt x="1272" y="1355"/>
                </a:lnTo>
                <a:lnTo>
                  <a:pt x="1262" y="1351"/>
                </a:lnTo>
                <a:lnTo>
                  <a:pt x="1256" y="1348"/>
                </a:lnTo>
                <a:lnTo>
                  <a:pt x="1251" y="1345"/>
                </a:lnTo>
                <a:lnTo>
                  <a:pt x="1244" y="1340"/>
                </a:lnTo>
                <a:lnTo>
                  <a:pt x="1238" y="1335"/>
                </a:lnTo>
                <a:lnTo>
                  <a:pt x="1233" y="1329"/>
                </a:lnTo>
                <a:lnTo>
                  <a:pt x="1227" y="1320"/>
                </a:lnTo>
                <a:lnTo>
                  <a:pt x="1222" y="1312"/>
                </a:lnTo>
                <a:lnTo>
                  <a:pt x="1220" y="1307"/>
                </a:lnTo>
                <a:lnTo>
                  <a:pt x="1219" y="1299"/>
                </a:lnTo>
                <a:lnTo>
                  <a:pt x="1217" y="1289"/>
                </a:lnTo>
                <a:lnTo>
                  <a:pt x="1217" y="1281"/>
                </a:lnTo>
                <a:lnTo>
                  <a:pt x="1217" y="1276"/>
                </a:lnTo>
                <a:lnTo>
                  <a:pt x="1219" y="1270"/>
                </a:lnTo>
                <a:lnTo>
                  <a:pt x="1220" y="1262"/>
                </a:lnTo>
                <a:lnTo>
                  <a:pt x="1225" y="1252"/>
                </a:lnTo>
                <a:lnTo>
                  <a:pt x="1227" y="1249"/>
                </a:lnTo>
                <a:lnTo>
                  <a:pt x="1233" y="1238"/>
                </a:lnTo>
                <a:lnTo>
                  <a:pt x="1235" y="1236"/>
                </a:lnTo>
                <a:lnTo>
                  <a:pt x="1248" y="1224"/>
                </a:lnTo>
                <a:lnTo>
                  <a:pt x="1248" y="1222"/>
                </a:lnTo>
                <a:lnTo>
                  <a:pt x="1244" y="1219"/>
                </a:lnTo>
                <a:lnTo>
                  <a:pt x="1241" y="1217"/>
                </a:lnTo>
                <a:lnTo>
                  <a:pt x="1236" y="1216"/>
                </a:lnTo>
                <a:lnTo>
                  <a:pt x="1232" y="1214"/>
                </a:lnTo>
                <a:lnTo>
                  <a:pt x="1227" y="1214"/>
                </a:lnTo>
                <a:lnTo>
                  <a:pt x="1224" y="1211"/>
                </a:lnTo>
                <a:lnTo>
                  <a:pt x="1216" y="1209"/>
                </a:lnTo>
                <a:lnTo>
                  <a:pt x="1212" y="1209"/>
                </a:lnTo>
                <a:lnTo>
                  <a:pt x="1209" y="1206"/>
                </a:lnTo>
                <a:lnTo>
                  <a:pt x="1206" y="1203"/>
                </a:lnTo>
                <a:lnTo>
                  <a:pt x="1201" y="1198"/>
                </a:lnTo>
                <a:lnTo>
                  <a:pt x="1195" y="1198"/>
                </a:lnTo>
                <a:lnTo>
                  <a:pt x="1185" y="1201"/>
                </a:lnTo>
                <a:lnTo>
                  <a:pt x="1177" y="1200"/>
                </a:lnTo>
                <a:lnTo>
                  <a:pt x="1163" y="1196"/>
                </a:lnTo>
                <a:lnTo>
                  <a:pt x="1155" y="1195"/>
                </a:lnTo>
                <a:lnTo>
                  <a:pt x="1148" y="1193"/>
                </a:lnTo>
                <a:lnTo>
                  <a:pt x="1132" y="1190"/>
                </a:lnTo>
                <a:lnTo>
                  <a:pt x="1116" y="1180"/>
                </a:lnTo>
                <a:lnTo>
                  <a:pt x="1113" y="1179"/>
                </a:lnTo>
                <a:lnTo>
                  <a:pt x="1104" y="1179"/>
                </a:lnTo>
                <a:lnTo>
                  <a:pt x="1099" y="1179"/>
                </a:lnTo>
                <a:lnTo>
                  <a:pt x="1089" y="1173"/>
                </a:lnTo>
                <a:lnTo>
                  <a:pt x="1086" y="1168"/>
                </a:lnTo>
                <a:lnTo>
                  <a:pt x="1075" y="1163"/>
                </a:lnTo>
                <a:lnTo>
                  <a:pt x="1072" y="1163"/>
                </a:lnTo>
                <a:lnTo>
                  <a:pt x="1067" y="1161"/>
                </a:lnTo>
                <a:lnTo>
                  <a:pt x="1065" y="1160"/>
                </a:lnTo>
                <a:lnTo>
                  <a:pt x="1064" y="1160"/>
                </a:lnTo>
                <a:lnTo>
                  <a:pt x="1057" y="1158"/>
                </a:lnTo>
                <a:lnTo>
                  <a:pt x="1056" y="1158"/>
                </a:lnTo>
                <a:lnTo>
                  <a:pt x="1052" y="1157"/>
                </a:lnTo>
                <a:lnTo>
                  <a:pt x="1048" y="1157"/>
                </a:lnTo>
                <a:lnTo>
                  <a:pt x="1046" y="1155"/>
                </a:lnTo>
                <a:lnTo>
                  <a:pt x="1038" y="1152"/>
                </a:lnTo>
                <a:lnTo>
                  <a:pt x="1036" y="1152"/>
                </a:lnTo>
                <a:lnTo>
                  <a:pt x="1032" y="1150"/>
                </a:lnTo>
                <a:lnTo>
                  <a:pt x="1028" y="1147"/>
                </a:lnTo>
                <a:lnTo>
                  <a:pt x="1027" y="1142"/>
                </a:lnTo>
                <a:lnTo>
                  <a:pt x="1025" y="1139"/>
                </a:lnTo>
                <a:lnTo>
                  <a:pt x="1020" y="1137"/>
                </a:lnTo>
                <a:lnTo>
                  <a:pt x="1017" y="1136"/>
                </a:lnTo>
                <a:lnTo>
                  <a:pt x="1014" y="1136"/>
                </a:lnTo>
                <a:lnTo>
                  <a:pt x="1011" y="1136"/>
                </a:lnTo>
                <a:lnTo>
                  <a:pt x="1005" y="1134"/>
                </a:lnTo>
                <a:lnTo>
                  <a:pt x="1003" y="1134"/>
                </a:lnTo>
                <a:lnTo>
                  <a:pt x="1000" y="1133"/>
                </a:lnTo>
                <a:lnTo>
                  <a:pt x="997" y="1134"/>
                </a:lnTo>
                <a:lnTo>
                  <a:pt x="993" y="1131"/>
                </a:lnTo>
                <a:lnTo>
                  <a:pt x="990" y="1128"/>
                </a:lnTo>
                <a:lnTo>
                  <a:pt x="987" y="1126"/>
                </a:lnTo>
                <a:lnTo>
                  <a:pt x="985" y="1126"/>
                </a:lnTo>
                <a:lnTo>
                  <a:pt x="982" y="1126"/>
                </a:lnTo>
                <a:lnTo>
                  <a:pt x="979" y="1129"/>
                </a:lnTo>
                <a:lnTo>
                  <a:pt x="976" y="1131"/>
                </a:lnTo>
                <a:lnTo>
                  <a:pt x="974" y="1133"/>
                </a:lnTo>
                <a:lnTo>
                  <a:pt x="971" y="1133"/>
                </a:lnTo>
                <a:lnTo>
                  <a:pt x="969" y="1133"/>
                </a:lnTo>
                <a:lnTo>
                  <a:pt x="966" y="1133"/>
                </a:lnTo>
                <a:lnTo>
                  <a:pt x="965" y="1133"/>
                </a:lnTo>
                <a:lnTo>
                  <a:pt x="961" y="1136"/>
                </a:lnTo>
                <a:lnTo>
                  <a:pt x="958" y="1141"/>
                </a:lnTo>
                <a:lnTo>
                  <a:pt x="955" y="1142"/>
                </a:lnTo>
                <a:lnTo>
                  <a:pt x="950" y="1145"/>
                </a:lnTo>
                <a:lnTo>
                  <a:pt x="945" y="1147"/>
                </a:lnTo>
                <a:lnTo>
                  <a:pt x="944" y="1145"/>
                </a:lnTo>
                <a:lnTo>
                  <a:pt x="942" y="1145"/>
                </a:lnTo>
                <a:lnTo>
                  <a:pt x="934" y="1142"/>
                </a:lnTo>
                <a:lnTo>
                  <a:pt x="933" y="1142"/>
                </a:lnTo>
                <a:lnTo>
                  <a:pt x="926" y="1139"/>
                </a:lnTo>
                <a:lnTo>
                  <a:pt x="925" y="1139"/>
                </a:lnTo>
                <a:lnTo>
                  <a:pt x="923" y="1139"/>
                </a:lnTo>
                <a:lnTo>
                  <a:pt x="918" y="1136"/>
                </a:lnTo>
                <a:lnTo>
                  <a:pt x="913" y="1131"/>
                </a:lnTo>
                <a:lnTo>
                  <a:pt x="909" y="1129"/>
                </a:lnTo>
                <a:lnTo>
                  <a:pt x="907" y="1129"/>
                </a:lnTo>
                <a:lnTo>
                  <a:pt x="904" y="1129"/>
                </a:lnTo>
                <a:lnTo>
                  <a:pt x="902" y="1128"/>
                </a:lnTo>
                <a:lnTo>
                  <a:pt x="901" y="1128"/>
                </a:lnTo>
                <a:lnTo>
                  <a:pt x="897" y="1126"/>
                </a:lnTo>
                <a:lnTo>
                  <a:pt x="896" y="1126"/>
                </a:lnTo>
                <a:lnTo>
                  <a:pt x="893" y="1123"/>
                </a:lnTo>
                <a:lnTo>
                  <a:pt x="886" y="1121"/>
                </a:lnTo>
                <a:lnTo>
                  <a:pt x="885" y="1118"/>
                </a:lnTo>
                <a:lnTo>
                  <a:pt x="883" y="1117"/>
                </a:lnTo>
                <a:lnTo>
                  <a:pt x="883" y="1115"/>
                </a:lnTo>
                <a:lnTo>
                  <a:pt x="881" y="1115"/>
                </a:lnTo>
                <a:lnTo>
                  <a:pt x="880" y="1113"/>
                </a:lnTo>
                <a:lnTo>
                  <a:pt x="878" y="1113"/>
                </a:lnTo>
                <a:lnTo>
                  <a:pt x="875" y="1113"/>
                </a:lnTo>
                <a:lnTo>
                  <a:pt x="873" y="1113"/>
                </a:lnTo>
                <a:lnTo>
                  <a:pt x="872" y="1112"/>
                </a:lnTo>
                <a:lnTo>
                  <a:pt x="870" y="1112"/>
                </a:lnTo>
                <a:lnTo>
                  <a:pt x="869" y="1113"/>
                </a:lnTo>
                <a:lnTo>
                  <a:pt x="867" y="1113"/>
                </a:lnTo>
                <a:lnTo>
                  <a:pt x="865" y="1113"/>
                </a:lnTo>
                <a:lnTo>
                  <a:pt x="862" y="1112"/>
                </a:lnTo>
                <a:lnTo>
                  <a:pt x="861" y="1110"/>
                </a:lnTo>
                <a:lnTo>
                  <a:pt x="857" y="1110"/>
                </a:lnTo>
                <a:lnTo>
                  <a:pt x="856" y="1109"/>
                </a:lnTo>
                <a:lnTo>
                  <a:pt x="854" y="1109"/>
                </a:lnTo>
                <a:lnTo>
                  <a:pt x="853" y="1109"/>
                </a:lnTo>
                <a:lnTo>
                  <a:pt x="851" y="1109"/>
                </a:lnTo>
                <a:lnTo>
                  <a:pt x="849" y="1109"/>
                </a:lnTo>
                <a:lnTo>
                  <a:pt x="846" y="1109"/>
                </a:lnTo>
                <a:lnTo>
                  <a:pt x="845" y="1107"/>
                </a:lnTo>
                <a:lnTo>
                  <a:pt x="841" y="1107"/>
                </a:lnTo>
                <a:lnTo>
                  <a:pt x="838" y="1105"/>
                </a:lnTo>
                <a:lnTo>
                  <a:pt x="835" y="1104"/>
                </a:lnTo>
                <a:lnTo>
                  <a:pt x="833" y="1105"/>
                </a:lnTo>
                <a:lnTo>
                  <a:pt x="832" y="1105"/>
                </a:lnTo>
                <a:lnTo>
                  <a:pt x="830" y="1105"/>
                </a:lnTo>
                <a:lnTo>
                  <a:pt x="827" y="1107"/>
                </a:lnTo>
                <a:lnTo>
                  <a:pt x="825" y="1107"/>
                </a:lnTo>
                <a:lnTo>
                  <a:pt x="822" y="1107"/>
                </a:lnTo>
                <a:lnTo>
                  <a:pt x="821" y="1107"/>
                </a:lnTo>
                <a:lnTo>
                  <a:pt x="817" y="1107"/>
                </a:lnTo>
                <a:lnTo>
                  <a:pt x="816" y="1107"/>
                </a:lnTo>
                <a:lnTo>
                  <a:pt x="814" y="1107"/>
                </a:lnTo>
                <a:lnTo>
                  <a:pt x="811" y="1109"/>
                </a:lnTo>
                <a:lnTo>
                  <a:pt x="809" y="1109"/>
                </a:lnTo>
                <a:lnTo>
                  <a:pt x="808" y="1109"/>
                </a:lnTo>
                <a:lnTo>
                  <a:pt x="806" y="1109"/>
                </a:lnTo>
                <a:lnTo>
                  <a:pt x="803" y="1109"/>
                </a:lnTo>
                <a:lnTo>
                  <a:pt x="801" y="1109"/>
                </a:lnTo>
                <a:lnTo>
                  <a:pt x="800" y="1110"/>
                </a:lnTo>
                <a:lnTo>
                  <a:pt x="792" y="1110"/>
                </a:lnTo>
                <a:lnTo>
                  <a:pt x="790" y="1112"/>
                </a:lnTo>
                <a:lnTo>
                  <a:pt x="789" y="1112"/>
                </a:lnTo>
                <a:lnTo>
                  <a:pt x="787" y="1112"/>
                </a:lnTo>
                <a:lnTo>
                  <a:pt x="785" y="1112"/>
                </a:lnTo>
                <a:lnTo>
                  <a:pt x="784" y="1112"/>
                </a:lnTo>
                <a:lnTo>
                  <a:pt x="782" y="1110"/>
                </a:lnTo>
                <a:lnTo>
                  <a:pt x="781" y="1110"/>
                </a:lnTo>
                <a:lnTo>
                  <a:pt x="779" y="1110"/>
                </a:lnTo>
                <a:lnTo>
                  <a:pt x="771" y="1107"/>
                </a:lnTo>
                <a:lnTo>
                  <a:pt x="769" y="1107"/>
                </a:lnTo>
                <a:lnTo>
                  <a:pt x="768" y="1107"/>
                </a:lnTo>
                <a:lnTo>
                  <a:pt x="765" y="1107"/>
                </a:lnTo>
                <a:lnTo>
                  <a:pt x="763" y="1107"/>
                </a:lnTo>
                <a:lnTo>
                  <a:pt x="761" y="1107"/>
                </a:lnTo>
                <a:lnTo>
                  <a:pt x="760" y="1107"/>
                </a:lnTo>
                <a:lnTo>
                  <a:pt x="757" y="1105"/>
                </a:lnTo>
                <a:lnTo>
                  <a:pt x="755" y="1105"/>
                </a:lnTo>
                <a:lnTo>
                  <a:pt x="752" y="1104"/>
                </a:lnTo>
                <a:lnTo>
                  <a:pt x="750" y="1104"/>
                </a:lnTo>
                <a:lnTo>
                  <a:pt x="749" y="1104"/>
                </a:lnTo>
                <a:lnTo>
                  <a:pt x="747" y="1102"/>
                </a:lnTo>
                <a:lnTo>
                  <a:pt x="744" y="1102"/>
                </a:lnTo>
                <a:lnTo>
                  <a:pt x="742" y="1101"/>
                </a:lnTo>
                <a:lnTo>
                  <a:pt x="741" y="1101"/>
                </a:lnTo>
                <a:lnTo>
                  <a:pt x="739" y="1101"/>
                </a:lnTo>
                <a:lnTo>
                  <a:pt x="737" y="1099"/>
                </a:lnTo>
                <a:lnTo>
                  <a:pt x="736" y="1099"/>
                </a:lnTo>
                <a:lnTo>
                  <a:pt x="734" y="1099"/>
                </a:lnTo>
                <a:lnTo>
                  <a:pt x="731" y="1099"/>
                </a:lnTo>
                <a:lnTo>
                  <a:pt x="729" y="1099"/>
                </a:lnTo>
                <a:lnTo>
                  <a:pt x="728" y="1101"/>
                </a:lnTo>
                <a:lnTo>
                  <a:pt x="725" y="1101"/>
                </a:lnTo>
                <a:lnTo>
                  <a:pt x="720" y="1099"/>
                </a:lnTo>
                <a:lnTo>
                  <a:pt x="717" y="1099"/>
                </a:lnTo>
                <a:lnTo>
                  <a:pt x="715" y="1099"/>
                </a:lnTo>
                <a:lnTo>
                  <a:pt x="713" y="1099"/>
                </a:lnTo>
                <a:lnTo>
                  <a:pt x="712" y="1099"/>
                </a:lnTo>
                <a:lnTo>
                  <a:pt x="710" y="1099"/>
                </a:lnTo>
                <a:lnTo>
                  <a:pt x="709" y="1099"/>
                </a:lnTo>
                <a:lnTo>
                  <a:pt x="701" y="1097"/>
                </a:lnTo>
                <a:lnTo>
                  <a:pt x="699" y="1097"/>
                </a:lnTo>
                <a:lnTo>
                  <a:pt x="697" y="1097"/>
                </a:lnTo>
                <a:lnTo>
                  <a:pt x="694" y="1097"/>
                </a:lnTo>
                <a:lnTo>
                  <a:pt x="693" y="1097"/>
                </a:lnTo>
                <a:lnTo>
                  <a:pt x="691" y="1096"/>
                </a:lnTo>
                <a:lnTo>
                  <a:pt x="690" y="1094"/>
                </a:lnTo>
                <a:lnTo>
                  <a:pt x="690" y="1091"/>
                </a:lnTo>
                <a:lnTo>
                  <a:pt x="688" y="1091"/>
                </a:lnTo>
                <a:lnTo>
                  <a:pt x="686" y="1089"/>
                </a:lnTo>
                <a:lnTo>
                  <a:pt x="686" y="1088"/>
                </a:lnTo>
                <a:lnTo>
                  <a:pt x="686" y="1085"/>
                </a:lnTo>
                <a:lnTo>
                  <a:pt x="685" y="1081"/>
                </a:lnTo>
                <a:lnTo>
                  <a:pt x="685" y="1078"/>
                </a:lnTo>
                <a:lnTo>
                  <a:pt x="683" y="1077"/>
                </a:lnTo>
                <a:lnTo>
                  <a:pt x="680" y="1075"/>
                </a:lnTo>
                <a:lnTo>
                  <a:pt x="680" y="1073"/>
                </a:lnTo>
                <a:lnTo>
                  <a:pt x="680" y="1072"/>
                </a:lnTo>
                <a:lnTo>
                  <a:pt x="680" y="1070"/>
                </a:lnTo>
                <a:lnTo>
                  <a:pt x="682" y="1069"/>
                </a:lnTo>
                <a:lnTo>
                  <a:pt x="683" y="1067"/>
                </a:lnTo>
                <a:lnTo>
                  <a:pt x="683" y="1065"/>
                </a:lnTo>
                <a:lnTo>
                  <a:pt x="680" y="1065"/>
                </a:lnTo>
                <a:lnTo>
                  <a:pt x="678" y="1067"/>
                </a:lnTo>
                <a:lnTo>
                  <a:pt x="677" y="1067"/>
                </a:lnTo>
                <a:lnTo>
                  <a:pt x="675" y="1065"/>
                </a:lnTo>
                <a:lnTo>
                  <a:pt x="674" y="1067"/>
                </a:lnTo>
                <a:lnTo>
                  <a:pt x="672" y="1067"/>
                </a:lnTo>
                <a:lnTo>
                  <a:pt x="670" y="1069"/>
                </a:lnTo>
                <a:lnTo>
                  <a:pt x="669" y="1070"/>
                </a:lnTo>
                <a:lnTo>
                  <a:pt x="669" y="1069"/>
                </a:lnTo>
                <a:lnTo>
                  <a:pt x="667" y="1067"/>
                </a:lnTo>
                <a:lnTo>
                  <a:pt x="666" y="1065"/>
                </a:lnTo>
                <a:lnTo>
                  <a:pt x="667" y="1064"/>
                </a:lnTo>
                <a:lnTo>
                  <a:pt x="669" y="1062"/>
                </a:lnTo>
                <a:lnTo>
                  <a:pt x="669" y="1061"/>
                </a:lnTo>
                <a:lnTo>
                  <a:pt x="669" y="1059"/>
                </a:lnTo>
                <a:lnTo>
                  <a:pt x="667" y="1057"/>
                </a:lnTo>
                <a:lnTo>
                  <a:pt x="667" y="1056"/>
                </a:lnTo>
                <a:lnTo>
                  <a:pt x="669" y="1054"/>
                </a:lnTo>
                <a:lnTo>
                  <a:pt x="670" y="1053"/>
                </a:lnTo>
                <a:lnTo>
                  <a:pt x="674" y="1051"/>
                </a:lnTo>
                <a:lnTo>
                  <a:pt x="674" y="1049"/>
                </a:lnTo>
                <a:lnTo>
                  <a:pt x="672" y="1049"/>
                </a:lnTo>
                <a:lnTo>
                  <a:pt x="670" y="1048"/>
                </a:lnTo>
                <a:lnTo>
                  <a:pt x="667" y="1046"/>
                </a:lnTo>
                <a:lnTo>
                  <a:pt x="664" y="1046"/>
                </a:lnTo>
                <a:lnTo>
                  <a:pt x="661" y="1046"/>
                </a:lnTo>
                <a:lnTo>
                  <a:pt x="659" y="1045"/>
                </a:lnTo>
                <a:lnTo>
                  <a:pt x="659" y="1043"/>
                </a:lnTo>
                <a:lnTo>
                  <a:pt x="659" y="1041"/>
                </a:lnTo>
                <a:lnTo>
                  <a:pt x="661" y="1040"/>
                </a:lnTo>
                <a:lnTo>
                  <a:pt x="662" y="1037"/>
                </a:lnTo>
                <a:lnTo>
                  <a:pt x="664" y="1037"/>
                </a:lnTo>
                <a:lnTo>
                  <a:pt x="667" y="1038"/>
                </a:lnTo>
                <a:lnTo>
                  <a:pt x="670" y="1037"/>
                </a:lnTo>
                <a:lnTo>
                  <a:pt x="670" y="1035"/>
                </a:lnTo>
                <a:lnTo>
                  <a:pt x="669" y="1035"/>
                </a:lnTo>
                <a:lnTo>
                  <a:pt x="667" y="1033"/>
                </a:lnTo>
                <a:lnTo>
                  <a:pt x="664" y="1027"/>
                </a:lnTo>
                <a:lnTo>
                  <a:pt x="662" y="1027"/>
                </a:lnTo>
                <a:lnTo>
                  <a:pt x="661" y="1025"/>
                </a:lnTo>
                <a:lnTo>
                  <a:pt x="659" y="1024"/>
                </a:lnTo>
                <a:lnTo>
                  <a:pt x="658" y="1024"/>
                </a:lnTo>
                <a:lnTo>
                  <a:pt x="658" y="1022"/>
                </a:lnTo>
                <a:lnTo>
                  <a:pt x="656" y="1021"/>
                </a:lnTo>
                <a:lnTo>
                  <a:pt x="656" y="1018"/>
                </a:lnTo>
                <a:lnTo>
                  <a:pt x="658" y="1016"/>
                </a:lnTo>
                <a:lnTo>
                  <a:pt x="659" y="1014"/>
                </a:lnTo>
                <a:lnTo>
                  <a:pt x="659" y="1011"/>
                </a:lnTo>
                <a:lnTo>
                  <a:pt x="654" y="1005"/>
                </a:lnTo>
                <a:lnTo>
                  <a:pt x="654" y="1002"/>
                </a:lnTo>
                <a:lnTo>
                  <a:pt x="653" y="1000"/>
                </a:lnTo>
                <a:lnTo>
                  <a:pt x="651" y="998"/>
                </a:lnTo>
                <a:lnTo>
                  <a:pt x="650" y="997"/>
                </a:lnTo>
                <a:lnTo>
                  <a:pt x="648" y="995"/>
                </a:lnTo>
                <a:lnTo>
                  <a:pt x="646" y="994"/>
                </a:lnTo>
                <a:lnTo>
                  <a:pt x="645" y="992"/>
                </a:lnTo>
                <a:lnTo>
                  <a:pt x="643" y="990"/>
                </a:lnTo>
                <a:lnTo>
                  <a:pt x="640" y="986"/>
                </a:lnTo>
                <a:lnTo>
                  <a:pt x="638" y="984"/>
                </a:lnTo>
                <a:lnTo>
                  <a:pt x="638" y="981"/>
                </a:lnTo>
                <a:lnTo>
                  <a:pt x="638" y="978"/>
                </a:lnTo>
                <a:lnTo>
                  <a:pt x="638" y="976"/>
                </a:lnTo>
                <a:lnTo>
                  <a:pt x="638" y="974"/>
                </a:lnTo>
                <a:lnTo>
                  <a:pt x="638" y="971"/>
                </a:lnTo>
                <a:lnTo>
                  <a:pt x="640" y="970"/>
                </a:lnTo>
                <a:lnTo>
                  <a:pt x="640" y="968"/>
                </a:lnTo>
                <a:lnTo>
                  <a:pt x="638" y="966"/>
                </a:lnTo>
                <a:lnTo>
                  <a:pt x="638" y="965"/>
                </a:lnTo>
                <a:lnTo>
                  <a:pt x="637" y="963"/>
                </a:lnTo>
                <a:lnTo>
                  <a:pt x="635" y="962"/>
                </a:lnTo>
                <a:lnTo>
                  <a:pt x="635" y="960"/>
                </a:lnTo>
                <a:lnTo>
                  <a:pt x="630" y="954"/>
                </a:lnTo>
                <a:lnTo>
                  <a:pt x="629" y="952"/>
                </a:lnTo>
                <a:lnTo>
                  <a:pt x="627" y="950"/>
                </a:lnTo>
                <a:lnTo>
                  <a:pt x="626" y="950"/>
                </a:lnTo>
                <a:lnTo>
                  <a:pt x="624" y="949"/>
                </a:lnTo>
                <a:lnTo>
                  <a:pt x="622" y="949"/>
                </a:lnTo>
                <a:lnTo>
                  <a:pt x="621" y="947"/>
                </a:lnTo>
                <a:lnTo>
                  <a:pt x="621" y="946"/>
                </a:lnTo>
                <a:lnTo>
                  <a:pt x="621" y="944"/>
                </a:lnTo>
                <a:lnTo>
                  <a:pt x="618" y="941"/>
                </a:lnTo>
                <a:lnTo>
                  <a:pt x="616" y="939"/>
                </a:lnTo>
                <a:lnTo>
                  <a:pt x="614" y="938"/>
                </a:lnTo>
                <a:lnTo>
                  <a:pt x="613" y="936"/>
                </a:lnTo>
                <a:lnTo>
                  <a:pt x="611" y="933"/>
                </a:lnTo>
                <a:lnTo>
                  <a:pt x="611" y="931"/>
                </a:lnTo>
                <a:lnTo>
                  <a:pt x="610" y="930"/>
                </a:lnTo>
                <a:lnTo>
                  <a:pt x="610" y="928"/>
                </a:lnTo>
                <a:lnTo>
                  <a:pt x="608" y="926"/>
                </a:lnTo>
                <a:lnTo>
                  <a:pt x="608" y="925"/>
                </a:lnTo>
                <a:lnTo>
                  <a:pt x="606" y="923"/>
                </a:lnTo>
                <a:lnTo>
                  <a:pt x="606" y="922"/>
                </a:lnTo>
                <a:lnTo>
                  <a:pt x="605" y="920"/>
                </a:lnTo>
                <a:lnTo>
                  <a:pt x="603" y="918"/>
                </a:lnTo>
                <a:lnTo>
                  <a:pt x="602" y="918"/>
                </a:lnTo>
                <a:lnTo>
                  <a:pt x="600" y="917"/>
                </a:lnTo>
                <a:lnTo>
                  <a:pt x="600" y="915"/>
                </a:lnTo>
                <a:lnTo>
                  <a:pt x="598" y="914"/>
                </a:lnTo>
                <a:lnTo>
                  <a:pt x="595" y="912"/>
                </a:lnTo>
                <a:lnTo>
                  <a:pt x="594" y="909"/>
                </a:lnTo>
                <a:lnTo>
                  <a:pt x="592" y="907"/>
                </a:lnTo>
                <a:lnTo>
                  <a:pt x="592" y="904"/>
                </a:lnTo>
                <a:lnTo>
                  <a:pt x="590" y="902"/>
                </a:lnTo>
                <a:lnTo>
                  <a:pt x="589" y="901"/>
                </a:lnTo>
                <a:lnTo>
                  <a:pt x="587" y="899"/>
                </a:lnTo>
                <a:lnTo>
                  <a:pt x="586" y="899"/>
                </a:lnTo>
                <a:lnTo>
                  <a:pt x="584" y="898"/>
                </a:lnTo>
                <a:lnTo>
                  <a:pt x="586" y="896"/>
                </a:lnTo>
                <a:lnTo>
                  <a:pt x="586" y="894"/>
                </a:lnTo>
                <a:lnTo>
                  <a:pt x="584" y="893"/>
                </a:lnTo>
                <a:lnTo>
                  <a:pt x="582" y="891"/>
                </a:lnTo>
                <a:lnTo>
                  <a:pt x="581" y="888"/>
                </a:lnTo>
                <a:lnTo>
                  <a:pt x="579" y="886"/>
                </a:lnTo>
                <a:lnTo>
                  <a:pt x="578" y="886"/>
                </a:lnTo>
                <a:lnTo>
                  <a:pt x="576" y="886"/>
                </a:lnTo>
                <a:lnTo>
                  <a:pt x="574" y="888"/>
                </a:lnTo>
                <a:lnTo>
                  <a:pt x="573" y="888"/>
                </a:lnTo>
                <a:lnTo>
                  <a:pt x="571" y="888"/>
                </a:lnTo>
                <a:lnTo>
                  <a:pt x="568" y="883"/>
                </a:lnTo>
                <a:lnTo>
                  <a:pt x="566" y="882"/>
                </a:lnTo>
                <a:lnTo>
                  <a:pt x="566" y="880"/>
                </a:lnTo>
                <a:lnTo>
                  <a:pt x="565" y="878"/>
                </a:lnTo>
                <a:lnTo>
                  <a:pt x="563" y="877"/>
                </a:lnTo>
                <a:lnTo>
                  <a:pt x="562" y="877"/>
                </a:lnTo>
                <a:lnTo>
                  <a:pt x="557" y="877"/>
                </a:lnTo>
                <a:lnTo>
                  <a:pt x="555" y="877"/>
                </a:lnTo>
                <a:lnTo>
                  <a:pt x="552" y="875"/>
                </a:lnTo>
                <a:lnTo>
                  <a:pt x="550" y="874"/>
                </a:lnTo>
                <a:lnTo>
                  <a:pt x="550" y="870"/>
                </a:lnTo>
                <a:lnTo>
                  <a:pt x="549" y="869"/>
                </a:lnTo>
                <a:lnTo>
                  <a:pt x="546" y="867"/>
                </a:lnTo>
                <a:lnTo>
                  <a:pt x="544" y="866"/>
                </a:lnTo>
                <a:lnTo>
                  <a:pt x="542" y="866"/>
                </a:lnTo>
                <a:lnTo>
                  <a:pt x="541" y="864"/>
                </a:lnTo>
                <a:lnTo>
                  <a:pt x="539" y="863"/>
                </a:lnTo>
                <a:lnTo>
                  <a:pt x="539" y="861"/>
                </a:lnTo>
                <a:lnTo>
                  <a:pt x="538" y="859"/>
                </a:lnTo>
                <a:lnTo>
                  <a:pt x="538" y="858"/>
                </a:lnTo>
                <a:lnTo>
                  <a:pt x="536" y="856"/>
                </a:lnTo>
                <a:lnTo>
                  <a:pt x="533" y="855"/>
                </a:lnTo>
                <a:lnTo>
                  <a:pt x="533" y="853"/>
                </a:lnTo>
                <a:lnTo>
                  <a:pt x="531" y="851"/>
                </a:lnTo>
                <a:lnTo>
                  <a:pt x="530" y="850"/>
                </a:lnTo>
                <a:lnTo>
                  <a:pt x="528" y="850"/>
                </a:lnTo>
                <a:lnTo>
                  <a:pt x="526" y="848"/>
                </a:lnTo>
                <a:lnTo>
                  <a:pt x="525" y="847"/>
                </a:lnTo>
                <a:lnTo>
                  <a:pt x="523" y="845"/>
                </a:lnTo>
                <a:lnTo>
                  <a:pt x="523" y="843"/>
                </a:lnTo>
                <a:lnTo>
                  <a:pt x="522" y="840"/>
                </a:lnTo>
                <a:lnTo>
                  <a:pt x="522" y="839"/>
                </a:lnTo>
                <a:lnTo>
                  <a:pt x="522" y="837"/>
                </a:lnTo>
                <a:lnTo>
                  <a:pt x="522" y="835"/>
                </a:lnTo>
                <a:lnTo>
                  <a:pt x="522" y="832"/>
                </a:lnTo>
                <a:lnTo>
                  <a:pt x="520" y="831"/>
                </a:lnTo>
                <a:lnTo>
                  <a:pt x="518" y="829"/>
                </a:lnTo>
                <a:lnTo>
                  <a:pt x="518" y="827"/>
                </a:lnTo>
                <a:lnTo>
                  <a:pt x="517" y="824"/>
                </a:lnTo>
                <a:lnTo>
                  <a:pt x="517" y="821"/>
                </a:lnTo>
                <a:lnTo>
                  <a:pt x="518" y="821"/>
                </a:lnTo>
                <a:lnTo>
                  <a:pt x="520" y="819"/>
                </a:lnTo>
                <a:lnTo>
                  <a:pt x="523" y="819"/>
                </a:lnTo>
                <a:lnTo>
                  <a:pt x="525" y="818"/>
                </a:lnTo>
                <a:lnTo>
                  <a:pt x="525" y="816"/>
                </a:lnTo>
                <a:lnTo>
                  <a:pt x="526" y="815"/>
                </a:lnTo>
                <a:lnTo>
                  <a:pt x="526" y="813"/>
                </a:lnTo>
                <a:lnTo>
                  <a:pt x="525" y="811"/>
                </a:lnTo>
                <a:lnTo>
                  <a:pt x="525" y="810"/>
                </a:lnTo>
                <a:lnTo>
                  <a:pt x="525" y="807"/>
                </a:lnTo>
                <a:lnTo>
                  <a:pt x="525" y="805"/>
                </a:lnTo>
                <a:lnTo>
                  <a:pt x="523" y="803"/>
                </a:lnTo>
                <a:lnTo>
                  <a:pt x="523" y="800"/>
                </a:lnTo>
                <a:lnTo>
                  <a:pt x="522" y="799"/>
                </a:lnTo>
                <a:lnTo>
                  <a:pt x="523" y="797"/>
                </a:lnTo>
                <a:lnTo>
                  <a:pt x="525" y="797"/>
                </a:lnTo>
                <a:lnTo>
                  <a:pt x="526" y="795"/>
                </a:lnTo>
                <a:lnTo>
                  <a:pt x="526" y="794"/>
                </a:lnTo>
                <a:lnTo>
                  <a:pt x="526" y="792"/>
                </a:lnTo>
                <a:lnTo>
                  <a:pt x="525" y="791"/>
                </a:lnTo>
                <a:lnTo>
                  <a:pt x="525" y="786"/>
                </a:lnTo>
                <a:lnTo>
                  <a:pt x="525" y="784"/>
                </a:lnTo>
                <a:lnTo>
                  <a:pt x="526" y="783"/>
                </a:lnTo>
                <a:lnTo>
                  <a:pt x="528" y="781"/>
                </a:lnTo>
                <a:lnTo>
                  <a:pt x="528" y="779"/>
                </a:lnTo>
                <a:lnTo>
                  <a:pt x="530" y="775"/>
                </a:lnTo>
                <a:lnTo>
                  <a:pt x="530" y="773"/>
                </a:lnTo>
                <a:lnTo>
                  <a:pt x="528" y="771"/>
                </a:lnTo>
                <a:lnTo>
                  <a:pt x="526" y="770"/>
                </a:lnTo>
                <a:lnTo>
                  <a:pt x="525" y="768"/>
                </a:lnTo>
                <a:lnTo>
                  <a:pt x="523" y="767"/>
                </a:lnTo>
                <a:lnTo>
                  <a:pt x="522" y="765"/>
                </a:lnTo>
                <a:lnTo>
                  <a:pt x="520" y="762"/>
                </a:lnTo>
                <a:lnTo>
                  <a:pt x="518" y="760"/>
                </a:lnTo>
                <a:lnTo>
                  <a:pt x="522" y="757"/>
                </a:lnTo>
                <a:lnTo>
                  <a:pt x="522" y="755"/>
                </a:lnTo>
                <a:lnTo>
                  <a:pt x="523" y="752"/>
                </a:lnTo>
                <a:lnTo>
                  <a:pt x="523" y="751"/>
                </a:lnTo>
                <a:lnTo>
                  <a:pt x="522" y="749"/>
                </a:lnTo>
                <a:lnTo>
                  <a:pt x="523" y="747"/>
                </a:lnTo>
                <a:lnTo>
                  <a:pt x="525" y="746"/>
                </a:lnTo>
                <a:lnTo>
                  <a:pt x="525" y="744"/>
                </a:lnTo>
                <a:lnTo>
                  <a:pt x="525" y="743"/>
                </a:lnTo>
                <a:lnTo>
                  <a:pt x="525" y="741"/>
                </a:lnTo>
                <a:lnTo>
                  <a:pt x="523" y="738"/>
                </a:lnTo>
                <a:lnTo>
                  <a:pt x="523" y="736"/>
                </a:lnTo>
                <a:lnTo>
                  <a:pt x="522" y="735"/>
                </a:lnTo>
                <a:lnTo>
                  <a:pt x="520" y="731"/>
                </a:lnTo>
                <a:lnTo>
                  <a:pt x="522" y="725"/>
                </a:lnTo>
                <a:lnTo>
                  <a:pt x="523" y="722"/>
                </a:lnTo>
                <a:lnTo>
                  <a:pt x="525" y="720"/>
                </a:lnTo>
                <a:lnTo>
                  <a:pt x="528" y="717"/>
                </a:lnTo>
                <a:lnTo>
                  <a:pt x="530" y="715"/>
                </a:lnTo>
                <a:lnTo>
                  <a:pt x="531" y="714"/>
                </a:lnTo>
                <a:lnTo>
                  <a:pt x="531" y="712"/>
                </a:lnTo>
                <a:lnTo>
                  <a:pt x="533" y="711"/>
                </a:lnTo>
                <a:lnTo>
                  <a:pt x="533" y="709"/>
                </a:lnTo>
                <a:lnTo>
                  <a:pt x="531" y="706"/>
                </a:lnTo>
                <a:lnTo>
                  <a:pt x="531" y="704"/>
                </a:lnTo>
                <a:lnTo>
                  <a:pt x="533" y="703"/>
                </a:lnTo>
                <a:lnTo>
                  <a:pt x="533" y="700"/>
                </a:lnTo>
                <a:lnTo>
                  <a:pt x="534" y="695"/>
                </a:lnTo>
                <a:lnTo>
                  <a:pt x="534" y="692"/>
                </a:lnTo>
                <a:lnTo>
                  <a:pt x="534" y="688"/>
                </a:lnTo>
                <a:lnTo>
                  <a:pt x="536" y="685"/>
                </a:lnTo>
                <a:lnTo>
                  <a:pt x="538" y="685"/>
                </a:lnTo>
                <a:lnTo>
                  <a:pt x="538" y="682"/>
                </a:lnTo>
                <a:lnTo>
                  <a:pt x="539" y="677"/>
                </a:lnTo>
                <a:lnTo>
                  <a:pt x="542" y="674"/>
                </a:lnTo>
                <a:lnTo>
                  <a:pt x="542" y="669"/>
                </a:lnTo>
                <a:lnTo>
                  <a:pt x="542" y="666"/>
                </a:lnTo>
                <a:lnTo>
                  <a:pt x="541" y="664"/>
                </a:lnTo>
                <a:lnTo>
                  <a:pt x="541" y="661"/>
                </a:lnTo>
                <a:lnTo>
                  <a:pt x="542" y="660"/>
                </a:lnTo>
                <a:lnTo>
                  <a:pt x="541" y="658"/>
                </a:lnTo>
                <a:lnTo>
                  <a:pt x="541" y="655"/>
                </a:lnTo>
                <a:lnTo>
                  <a:pt x="539" y="655"/>
                </a:lnTo>
                <a:lnTo>
                  <a:pt x="539" y="652"/>
                </a:lnTo>
                <a:lnTo>
                  <a:pt x="539" y="650"/>
                </a:lnTo>
                <a:lnTo>
                  <a:pt x="539" y="648"/>
                </a:lnTo>
                <a:lnTo>
                  <a:pt x="541" y="647"/>
                </a:lnTo>
                <a:lnTo>
                  <a:pt x="539" y="645"/>
                </a:lnTo>
                <a:lnTo>
                  <a:pt x="541" y="644"/>
                </a:lnTo>
                <a:lnTo>
                  <a:pt x="541" y="640"/>
                </a:lnTo>
                <a:lnTo>
                  <a:pt x="542" y="640"/>
                </a:lnTo>
                <a:lnTo>
                  <a:pt x="541" y="639"/>
                </a:lnTo>
                <a:lnTo>
                  <a:pt x="539" y="637"/>
                </a:lnTo>
                <a:lnTo>
                  <a:pt x="538" y="634"/>
                </a:lnTo>
                <a:lnTo>
                  <a:pt x="536" y="632"/>
                </a:lnTo>
                <a:lnTo>
                  <a:pt x="534" y="631"/>
                </a:lnTo>
                <a:lnTo>
                  <a:pt x="533" y="629"/>
                </a:lnTo>
                <a:lnTo>
                  <a:pt x="531" y="626"/>
                </a:lnTo>
                <a:lnTo>
                  <a:pt x="531" y="624"/>
                </a:lnTo>
                <a:lnTo>
                  <a:pt x="528" y="623"/>
                </a:lnTo>
                <a:lnTo>
                  <a:pt x="528" y="621"/>
                </a:lnTo>
                <a:lnTo>
                  <a:pt x="528" y="620"/>
                </a:lnTo>
                <a:lnTo>
                  <a:pt x="526" y="615"/>
                </a:lnTo>
                <a:lnTo>
                  <a:pt x="526" y="612"/>
                </a:lnTo>
                <a:lnTo>
                  <a:pt x="526" y="610"/>
                </a:lnTo>
                <a:lnTo>
                  <a:pt x="526" y="608"/>
                </a:lnTo>
                <a:lnTo>
                  <a:pt x="526" y="607"/>
                </a:lnTo>
                <a:lnTo>
                  <a:pt x="526" y="605"/>
                </a:lnTo>
                <a:lnTo>
                  <a:pt x="528" y="604"/>
                </a:lnTo>
                <a:lnTo>
                  <a:pt x="528" y="602"/>
                </a:lnTo>
                <a:lnTo>
                  <a:pt x="528" y="600"/>
                </a:lnTo>
                <a:lnTo>
                  <a:pt x="528" y="597"/>
                </a:lnTo>
                <a:lnTo>
                  <a:pt x="526" y="596"/>
                </a:lnTo>
                <a:lnTo>
                  <a:pt x="526" y="592"/>
                </a:lnTo>
                <a:lnTo>
                  <a:pt x="526" y="591"/>
                </a:lnTo>
                <a:lnTo>
                  <a:pt x="526" y="589"/>
                </a:lnTo>
                <a:lnTo>
                  <a:pt x="526" y="586"/>
                </a:lnTo>
                <a:lnTo>
                  <a:pt x="528" y="584"/>
                </a:lnTo>
                <a:lnTo>
                  <a:pt x="530" y="583"/>
                </a:lnTo>
                <a:lnTo>
                  <a:pt x="531" y="581"/>
                </a:lnTo>
                <a:lnTo>
                  <a:pt x="531" y="580"/>
                </a:lnTo>
                <a:lnTo>
                  <a:pt x="533" y="578"/>
                </a:lnTo>
                <a:lnTo>
                  <a:pt x="534" y="576"/>
                </a:lnTo>
                <a:lnTo>
                  <a:pt x="534" y="575"/>
                </a:lnTo>
                <a:lnTo>
                  <a:pt x="536" y="573"/>
                </a:lnTo>
                <a:lnTo>
                  <a:pt x="534" y="572"/>
                </a:lnTo>
                <a:lnTo>
                  <a:pt x="534" y="570"/>
                </a:lnTo>
                <a:lnTo>
                  <a:pt x="536" y="568"/>
                </a:lnTo>
                <a:lnTo>
                  <a:pt x="538" y="565"/>
                </a:lnTo>
                <a:lnTo>
                  <a:pt x="539" y="564"/>
                </a:lnTo>
                <a:lnTo>
                  <a:pt x="539" y="562"/>
                </a:lnTo>
                <a:lnTo>
                  <a:pt x="538" y="559"/>
                </a:lnTo>
                <a:lnTo>
                  <a:pt x="539" y="557"/>
                </a:lnTo>
                <a:lnTo>
                  <a:pt x="539" y="556"/>
                </a:lnTo>
                <a:lnTo>
                  <a:pt x="539" y="554"/>
                </a:lnTo>
                <a:lnTo>
                  <a:pt x="539" y="551"/>
                </a:lnTo>
                <a:lnTo>
                  <a:pt x="539" y="548"/>
                </a:lnTo>
                <a:lnTo>
                  <a:pt x="539" y="546"/>
                </a:lnTo>
                <a:lnTo>
                  <a:pt x="539" y="543"/>
                </a:lnTo>
                <a:lnTo>
                  <a:pt x="538" y="541"/>
                </a:lnTo>
                <a:lnTo>
                  <a:pt x="536" y="540"/>
                </a:lnTo>
                <a:lnTo>
                  <a:pt x="536" y="538"/>
                </a:lnTo>
                <a:lnTo>
                  <a:pt x="528" y="532"/>
                </a:lnTo>
                <a:lnTo>
                  <a:pt x="522" y="527"/>
                </a:lnTo>
                <a:lnTo>
                  <a:pt x="515" y="525"/>
                </a:lnTo>
                <a:lnTo>
                  <a:pt x="512" y="530"/>
                </a:lnTo>
                <a:lnTo>
                  <a:pt x="496" y="532"/>
                </a:lnTo>
                <a:lnTo>
                  <a:pt x="483" y="522"/>
                </a:lnTo>
                <a:lnTo>
                  <a:pt x="474" y="522"/>
                </a:lnTo>
                <a:lnTo>
                  <a:pt x="459" y="530"/>
                </a:lnTo>
                <a:lnTo>
                  <a:pt x="446" y="525"/>
                </a:lnTo>
                <a:lnTo>
                  <a:pt x="426" y="521"/>
                </a:lnTo>
                <a:lnTo>
                  <a:pt x="419" y="519"/>
                </a:lnTo>
                <a:lnTo>
                  <a:pt x="405" y="516"/>
                </a:lnTo>
                <a:lnTo>
                  <a:pt x="384" y="524"/>
                </a:lnTo>
                <a:lnTo>
                  <a:pt x="355" y="521"/>
                </a:lnTo>
                <a:lnTo>
                  <a:pt x="347" y="516"/>
                </a:lnTo>
                <a:lnTo>
                  <a:pt x="309" y="532"/>
                </a:lnTo>
                <a:lnTo>
                  <a:pt x="309" y="529"/>
                </a:lnTo>
                <a:lnTo>
                  <a:pt x="307" y="527"/>
                </a:lnTo>
                <a:lnTo>
                  <a:pt x="307" y="525"/>
                </a:lnTo>
                <a:lnTo>
                  <a:pt x="307" y="524"/>
                </a:lnTo>
                <a:lnTo>
                  <a:pt x="307" y="522"/>
                </a:lnTo>
                <a:lnTo>
                  <a:pt x="307" y="521"/>
                </a:lnTo>
                <a:lnTo>
                  <a:pt x="309" y="514"/>
                </a:lnTo>
                <a:lnTo>
                  <a:pt x="312" y="497"/>
                </a:lnTo>
                <a:lnTo>
                  <a:pt x="314" y="495"/>
                </a:lnTo>
                <a:lnTo>
                  <a:pt x="314" y="476"/>
                </a:lnTo>
                <a:lnTo>
                  <a:pt x="312" y="466"/>
                </a:lnTo>
                <a:lnTo>
                  <a:pt x="312" y="465"/>
                </a:lnTo>
                <a:lnTo>
                  <a:pt x="312" y="461"/>
                </a:lnTo>
                <a:lnTo>
                  <a:pt x="312" y="460"/>
                </a:lnTo>
                <a:lnTo>
                  <a:pt x="312" y="458"/>
                </a:lnTo>
                <a:lnTo>
                  <a:pt x="312" y="457"/>
                </a:lnTo>
                <a:lnTo>
                  <a:pt x="314" y="453"/>
                </a:lnTo>
                <a:lnTo>
                  <a:pt x="314" y="452"/>
                </a:lnTo>
                <a:lnTo>
                  <a:pt x="314" y="450"/>
                </a:lnTo>
                <a:lnTo>
                  <a:pt x="314" y="449"/>
                </a:lnTo>
                <a:lnTo>
                  <a:pt x="315" y="445"/>
                </a:lnTo>
                <a:lnTo>
                  <a:pt x="315" y="444"/>
                </a:lnTo>
                <a:lnTo>
                  <a:pt x="317" y="442"/>
                </a:lnTo>
                <a:lnTo>
                  <a:pt x="317" y="441"/>
                </a:lnTo>
                <a:lnTo>
                  <a:pt x="317" y="439"/>
                </a:lnTo>
                <a:lnTo>
                  <a:pt x="314" y="431"/>
                </a:lnTo>
                <a:lnTo>
                  <a:pt x="314" y="426"/>
                </a:lnTo>
                <a:lnTo>
                  <a:pt x="314" y="425"/>
                </a:lnTo>
                <a:lnTo>
                  <a:pt x="312" y="423"/>
                </a:lnTo>
                <a:lnTo>
                  <a:pt x="311" y="420"/>
                </a:lnTo>
                <a:lnTo>
                  <a:pt x="309" y="418"/>
                </a:lnTo>
                <a:lnTo>
                  <a:pt x="309" y="415"/>
                </a:lnTo>
                <a:lnTo>
                  <a:pt x="309" y="413"/>
                </a:lnTo>
                <a:lnTo>
                  <a:pt x="309" y="410"/>
                </a:lnTo>
                <a:lnTo>
                  <a:pt x="309" y="409"/>
                </a:lnTo>
                <a:lnTo>
                  <a:pt x="307" y="405"/>
                </a:lnTo>
                <a:lnTo>
                  <a:pt x="307" y="401"/>
                </a:lnTo>
                <a:lnTo>
                  <a:pt x="307" y="399"/>
                </a:lnTo>
                <a:lnTo>
                  <a:pt x="307" y="398"/>
                </a:lnTo>
                <a:lnTo>
                  <a:pt x="307" y="394"/>
                </a:lnTo>
                <a:lnTo>
                  <a:pt x="306" y="393"/>
                </a:lnTo>
                <a:lnTo>
                  <a:pt x="306" y="391"/>
                </a:lnTo>
                <a:lnTo>
                  <a:pt x="304" y="390"/>
                </a:lnTo>
                <a:lnTo>
                  <a:pt x="303" y="386"/>
                </a:lnTo>
                <a:lnTo>
                  <a:pt x="301" y="386"/>
                </a:lnTo>
                <a:lnTo>
                  <a:pt x="298" y="385"/>
                </a:lnTo>
                <a:lnTo>
                  <a:pt x="296" y="382"/>
                </a:lnTo>
                <a:lnTo>
                  <a:pt x="296" y="378"/>
                </a:lnTo>
                <a:lnTo>
                  <a:pt x="296" y="377"/>
                </a:lnTo>
                <a:lnTo>
                  <a:pt x="296" y="375"/>
                </a:lnTo>
                <a:lnTo>
                  <a:pt x="296" y="374"/>
                </a:lnTo>
                <a:lnTo>
                  <a:pt x="295" y="369"/>
                </a:lnTo>
                <a:lnTo>
                  <a:pt x="293" y="367"/>
                </a:lnTo>
                <a:lnTo>
                  <a:pt x="293" y="366"/>
                </a:lnTo>
                <a:lnTo>
                  <a:pt x="291" y="362"/>
                </a:lnTo>
                <a:lnTo>
                  <a:pt x="291" y="361"/>
                </a:lnTo>
                <a:lnTo>
                  <a:pt x="290" y="359"/>
                </a:lnTo>
                <a:lnTo>
                  <a:pt x="288" y="358"/>
                </a:lnTo>
                <a:lnTo>
                  <a:pt x="287" y="356"/>
                </a:lnTo>
                <a:lnTo>
                  <a:pt x="287" y="354"/>
                </a:lnTo>
                <a:lnTo>
                  <a:pt x="287" y="351"/>
                </a:lnTo>
                <a:lnTo>
                  <a:pt x="287" y="350"/>
                </a:lnTo>
                <a:lnTo>
                  <a:pt x="287" y="348"/>
                </a:lnTo>
                <a:lnTo>
                  <a:pt x="285" y="346"/>
                </a:lnTo>
                <a:lnTo>
                  <a:pt x="285" y="345"/>
                </a:lnTo>
                <a:lnTo>
                  <a:pt x="283" y="342"/>
                </a:lnTo>
                <a:lnTo>
                  <a:pt x="283" y="340"/>
                </a:lnTo>
                <a:lnTo>
                  <a:pt x="282" y="338"/>
                </a:lnTo>
                <a:lnTo>
                  <a:pt x="282" y="337"/>
                </a:lnTo>
                <a:lnTo>
                  <a:pt x="280" y="335"/>
                </a:lnTo>
                <a:lnTo>
                  <a:pt x="280" y="334"/>
                </a:lnTo>
                <a:lnTo>
                  <a:pt x="279" y="332"/>
                </a:lnTo>
                <a:lnTo>
                  <a:pt x="277" y="330"/>
                </a:lnTo>
                <a:lnTo>
                  <a:pt x="274" y="327"/>
                </a:lnTo>
                <a:lnTo>
                  <a:pt x="272" y="324"/>
                </a:lnTo>
                <a:lnTo>
                  <a:pt x="271" y="322"/>
                </a:lnTo>
                <a:lnTo>
                  <a:pt x="271" y="321"/>
                </a:lnTo>
                <a:lnTo>
                  <a:pt x="269" y="319"/>
                </a:lnTo>
                <a:lnTo>
                  <a:pt x="267" y="318"/>
                </a:lnTo>
                <a:lnTo>
                  <a:pt x="267" y="316"/>
                </a:lnTo>
                <a:lnTo>
                  <a:pt x="266" y="314"/>
                </a:lnTo>
                <a:lnTo>
                  <a:pt x="263" y="314"/>
                </a:lnTo>
                <a:lnTo>
                  <a:pt x="261" y="313"/>
                </a:lnTo>
                <a:lnTo>
                  <a:pt x="259" y="313"/>
                </a:lnTo>
                <a:lnTo>
                  <a:pt x="256" y="313"/>
                </a:lnTo>
                <a:lnTo>
                  <a:pt x="255" y="313"/>
                </a:lnTo>
                <a:lnTo>
                  <a:pt x="253" y="313"/>
                </a:lnTo>
                <a:lnTo>
                  <a:pt x="250" y="313"/>
                </a:lnTo>
                <a:lnTo>
                  <a:pt x="248" y="313"/>
                </a:lnTo>
                <a:lnTo>
                  <a:pt x="247" y="311"/>
                </a:lnTo>
                <a:lnTo>
                  <a:pt x="243" y="311"/>
                </a:lnTo>
                <a:lnTo>
                  <a:pt x="242" y="311"/>
                </a:lnTo>
                <a:lnTo>
                  <a:pt x="240" y="313"/>
                </a:lnTo>
                <a:lnTo>
                  <a:pt x="237" y="313"/>
                </a:lnTo>
                <a:lnTo>
                  <a:pt x="235" y="313"/>
                </a:lnTo>
                <a:lnTo>
                  <a:pt x="234" y="313"/>
                </a:lnTo>
                <a:lnTo>
                  <a:pt x="232" y="313"/>
                </a:lnTo>
                <a:lnTo>
                  <a:pt x="224" y="310"/>
                </a:lnTo>
                <a:lnTo>
                  <a:pt x="223" y="308"/>
                </a:lnTo>
                <a:lnTo>
                  <a:pt x="221" y="308"/>
                </a:lnTo>
                <a:lnTo>
                  <a:pt x="219" y="306"/>
                </a:lnTo>
                <a:lnTo>
                  <a:pt x="216" y="306"/>
                </a:lnTo>
                <a:lnTo>
                  <a:pt x="215" y="305"/>
                </a:lnTo>
                <a:lnTo>
                  <a:pt x="213" y="303"/>
                </a:lnTo>
                <a:lnTo>
                  <a:pt x="213" y="302"/>
                </a:lnTo>
                <a:lnTo>
                  <a:pt x="211" y="302"/>
                </a:lnTo>
                <a:lnTo>
                  <a:pt x="210" y="300"/>
                </a:lnTo>
                <a:lnTo>
                  <a:pt x="208" y="298"/>
                </a:lnTo>
                <a:lnTo>
                  <a:pt x="207" y="297"/>
                </a:lnTo>
                <a:lnTo>
                  <a:pt x="207" y="295"/>
                </a:lnTo>
                <a:lnTo>
                  <a:pt x="205" y="294"/>
                </a:lnTo>
                <a:lnTo>
                  <a:pt x="203" y="292"/>
                </a:lnTo>
                <a:lnTo>
                  <a:pt x="203" y="290"/>
                </a:lnTo>
                <a:lnTo>
                  <a:pt x="202" y="289"/>
                </a:lnTo>
                <a:lnTo>
                  <a:pt x="200" y="289"/>
                </a:lnTo>
                <a:lnTo>
                  <a:pt x="199" y="287"/>
                </a:lnTo>
                <a:lnTo>
                  <a:pt x="199" y="286"/>
                </a:lnTo>
                <a:lnTo>
                  <a:pt x="197" y="286"/>
                </a:lnTo>
                <a:lnTo>
                  <a:pt x="195" y="284"/>
                </a:lnTo>
                <a:lnTo>
                  <a:pt x="194" y="284"/>
                </a:lnTo>
                <a:lnTo>
                  <a:pt x="192" y="282"/>
                </a:lnTo>
                <a:lnTo>
                  <a:pt x="191" y="281"/>
                </a:lnTo>
                <a:lnTo>
                  <a:pt x="187" y="281"/>
                </a:lnTo>
                <a:lnTo>
                  <a:pt x="186" y="279"/>
                </a:lnTo>
                <a:lnTo>
                  <a:pt x="184" y="278"/>
                </a:lnTo>
                <a:lnTo>
                  <a:pt x="183" y="278"/>
                </a:lnTo>
                <a:lnTo>
                  <a:pt x="181" y="276"/>
                </a:lnTo>
                <a:lnTo>
                  <a:pt x="179" y="276"/>
                </a:lnTo>
                <a:lnTo>
                  <a:pt x="176" y="274"/>
                </a:lnTo>
                <a:lnTo>
                  <a:pt x="175" y="274"/>
                </a:lnTo>
                <a:lnTo>
                  <a:pt x="173" y="274"/>
                </a:lnTo>
                <a:lnTo>
                  <a:pt x="170" y="274"/>
                </a:lnTo>
                <a:lnTo>
                  <a:pt x="168" y="274"/>
                </a:lnTo>
                <a:lnTo>
                  <a:pt x="167" y="274"/>
                </a:lnTo>
                <a:lnTo>
                  <a:pt x="165" y="274"/>
                </a:lnTo>
                <a:lnTo>
                  <a:pt x="163" y="276"/>
                </a:lnTo>
                <a:lnTo>
                  <a:pt x="160" y="276"/>
                </a:lnTo>
                <a:lnTo>
                  <a:pt x="159" y="276"/>
                </a:lnTo>
                <a:lnTo>
                  <a:pt x="155" y="276"/>
                </a:lnTo>
                <a:lnTo>
                  <a:pt x="154" y="276"/>
                </a:lnTo>
                <a:lnTo>
                  <a:pt x="152" y="278"/>
                </a:lnTo>
                <a:lnTo>
                  <a:pt x="151" y="278"/>
                </a:lnTo>
                <a:lnTo>
                  <a:pt x="149" y="278"/>
                </a:lnTo>
                <a:lnTo>
                  <a:pt x="147" y="278"/>
                </a:lnTo>
                <a:lnTo>
                  <a:pt x="146" y="278"/>
                </a:lnTo>
                <a:lnTo>
                  <a:pt x="143" y="278"/>
                </a:lnTo>
                <a:lnTo>
                  <a:pt x="141" y="278"/>
                </a:lnTo>
                <a:lnTo>
                  <a:pt x="139" y="276"/>
                </a:lnTo>
                <a:lnTo>
                  <a:pt x="138" y="276"/>
                </a:lnTo>
                <a:lnTo>
                  <a:pt x="135" y="274"/>
                </a:lnTo>
                <a:lnTo>
                  <a:pt x="133" y="274"/>
                </a:lnTo>
                <a:lnTo>
                  <a:pt x="130" y="273"/>
                </a:lnTo>
                <a:lnTo>
                  <a:pt x="128" y="271"/>
                </a:lnTo>
                <a:lnTo>
                  <a:pt x="123" y="270"/>
                </a:lnTo>
                <a:lnTo>
                  <a:pt x="117" y="268"/>
                </a:lnTo>
                <a:lnTo>
                  <a:pt x="115" y="266"/>
                </a:lnTo>
                <a:lnTo>
                  <a:pt x="114" y="265"/>
                </a:lnTo>
                <a:lnTo>
                  <a:pt x="112" y="265"/>
                </a:lnTo>
                <a:lnTo>
                  <a:pt x="111" y="263"/>
                </a:lnTo>
                <a:lnTo>
                  <a:pt x="109" y="262"/>
                </a:lnTo>
                <a:lnTo>
                  <a:pt x="107" y="262"/>
                </a:lnTo>
                <a:lnTo>
                  <a:pt x="106" y="260"/>
                </a:lnTo>
                <a:lnTo>
                  <a:pt x="104" y="260"/>
                </a:lnTo>
                <a:lnTo>
                  <a:pt x="103" y="260"/>
                </a:lnTo>
                <a:lnTo>
                  <a:pt x="101" y="258"/>
                </a:lnTo>
                <a:lnTo>
                  <a:pt x="99" y="258"/>
                </a:lnTo>
                <a:lnTo>
                  <a:pt x="95" y="257"/>
                </a:lnTo>
                <a:lnTo>
                  <a:pt x="93" y="257"/>
                </a:lnTo>
                <a:lnTo>
                  <a:pt x="88" y="255"/>
                </a:lnTo>
                <a:lnTo>
                  <a:pt x="79" y="250"/>
                </a:lnTo>
                <a:lnTo>
                  <a:pt x="75" y="249"/>
                </a:lnTo>
                <a:lnTo>
                  <a:pt x="74" y="249"/>
                </a:lnTo>
                <a:lnTo>
                  <a:pt x="72" y="250"/>
                </a:lnTo>
                <a:lnTo>
                  <a:pt x="69" y="250"/>
                </a:lnTo>
                <a:lnTo>
                  <a:pt x="67" y="250"/>
                </a:lnTo>
                <a:lnTo>
                  <a:pt x="66" y="250"/>
                </a:lnTo>
                <a:lnTo>
                  <a:pt x="64" y="250"/>
                </a:lnTo>
                <a:lnTo>
                  <a:pt x="63" y="249"/>
                </a:lnTo>
                <a:lnTo>
                  <a:pt x="61" y="247"/>
                </a:lnTo>
                <a:lnTo>
                  <a:pt x="59" y="247"/>
                </a:lnTo>
                <a:lnTo>
                  <a:pt x="56" y="246"/>
                </a:lnTo>
                <a:lnTo>
                  <a:pt x="55" y="244"/>
                </a:lnTo>
                <a:lnTo>
                  <a:pt x="53" y="244"/>
                </a:lnTo>
                <a:lnTo>
                  <a:pt x="50" y="243"/>
                </a:lnTo>
                <a:lnTo>
                  <a:pt x="48" y="243"/>
                </a:lnTo>
                <a:lnTo>
                  <a:pt x="48" y="241"/>
                </a:lnTo>
                <a:lnTo>
                  <a:pt x="45" y="241"/>
                </a:lnTo>
                <a:lnTo>
                  <a:pt x="44" y="241"/>
                </a:lnTo>
                <a:lnTo>
                  <a:pt x="40" y="241"/>
                </a:lnTo>
                <a:lnTo>
                  <a:pt x="39" y="241"/>
                </a:lnTo>
                <a:lnTo>
                  <a:pt x="34" y="239"/>
                </a:lnTo>
                <a:lnTo>
                  <a:pt x="31" y="238"/>
                </a:lnTo>
                <a:lnTo>
                  <a:pt x="26" y="238"/>
                </a:lnTo>
                <a:lnTo>
                  <a:pt x="23" y="238"/>
                </a:lnTo>
                <a:lnTo>
                  <a:pt x="18" y="238"/>
                </a:lnTo>
                <a:lnTo>
                  <a:pt x="15" y="239"/>
                </a:lnTo>
                <a:lnTo>
                  <a:pt x="13" y="238"/>
                </a:lnTo>
                <a:lnTo>
                  <a:pt x="10" y="233"/>
                </a:lnTo>
                <a:lnTo>
                  <a:pt x="7" y="230"/>
                </a:lnTo>
                <a:lnTo>
                  <a:pt x="4" y="220"/>
                </a:lnTo>
                <a:lnTo>
                  <a:pt x="2" y="219"/>
                </a:lnTo>
                <a:lnTo>
                  <a:pt x="0" y="217"/>
                </a:lnTo>
                <a:lnTo>
                  <a:pt x="0" y="215"/>
                </a:lnTo>
                <a:lnTo>
                  <a:pt x="0" y="214"/>
                </a:lnTo>
                <a:lnTo>
                  <a:pt x="16" y="211"/>
                </a:lnTo>
                <a:lnTo>
                  <a:pt x="26" y="198"/>
                </a:lnTo>
                <a:lnTo>
                  <a:pt x="28" y="198"/>
                </a:lnTo>
                <a:lnTo>
                  <a:pt x="29" y="196"/>
                </a:lnTo>
                <a:lnTo>
                  <a:pt x="31" y="196"/>
                </a:lnTo>
                <a:lnTo>
                  <a:pt x="32" y="196"/>
                </a:lnTo>
                <a:lnTo>
                  <a:pt x="36" y="196"/>
                </a:lnTo>
                <a:lnTo>
                  <a:pt x="39" y="196"/>
                </a:lnTo>
                <a:lnTo>
                  <a:pt x="40" y="196"/>
                </a:lnTo>
                <a:lnTo>
                  <a:pt x="42" y="195"/>
                </a:lnTo>
                <a:lnTo>
                  <a:pt x="44" y="195"/>
                </a:lnTo>
                <a:lnTo>
                  <a:pt x="45" y="193"/>
                </a:lnTo>
                <a:lnTo>
                  <a:pt x="47" y="191"/>
                </a:lnTo>
                <a:lnTo>
                  <a:pt x="48" y="191"/>
                </a:lnTo>
                <a:lnTo>
                  <a:pt x="52" y="190"/>
                </a:lnTo>
                <a:lnTo>
                  <a:pt x="55" y="188"/>
                </a:lnTo>
                <a:lnTo>
                  <a:pt x="59" y="185"/>
                </a:lnTo>
                <a:lnTo>
                  <a:pt x="69" y="183"/>
                </a:lnTo>
                <a:lnTo>
                  <a:pt x="72" y="183"/>
                </a:lnTo>
                <a:lnTo>
                  <a:pt x="72" y="182"/>
                </a:lnTo>
                <a:lnTo>
                  <a:pt x="75" y="182"/>
                </a:lnTo>
                <a:lnTo>
                  <a:pt x="77" y="180"/>
                </a:lnTo>
                <a:lnTo>
                  <a:pt x="79" y="180"/>
                </a:lnTo>
                <a:lnTo>
                  <a:pt x="80" y="179"/>
                </a:lnTo>
                <a:lnTo>
                  <a:pt x="83" y="177"/>
                </a:lnTo>
                <a:lnTo>
                  <a:pt x="85" y="177"/>
                </a:lnTo>
                <a:lnTo>
                  <a:pt x="87" y="177"/>
                </a:lnTo>
                <a:lnTo>
                  <a:pt x="88" y="177"/>
                </a:lnTo>
                <a:lnTo>
                  <a:pt x="91" y="177"/>
                </a:lnTo>
                <a:lnTo>
                  <a:pt x="93" y="177"/>
                </a:lnTo>
                <a:lnTo>
                  <a:pt x="95" y="177"/>
                </a:lnTo>
                <a:lnTo>
                  <a:pt x="103" y="174"/>
                </a:lnTo>
                <a:lnTo>
                  <a:pt x="106" y="174"/>
                </a:lnTo>
                <a:lnTo>
                  <a:pt x="107" y="174"/>
                </a:lnTo>
                <a:lnTo>
                  <a:pt x="109" y="174"/>
                </a:lnTo>
                <a:lnTo>
                  <a:pt x="111" y="174"/>
                </a:lnTo>
                <a:lnTo>
                  <a:pt x="114" y="172"/>
                </a:lnTo>
                <a:lnTo>
                  <a:pt x="115" y="172"/>
                </a:lnTo>
                <a:lnTo>
                  <a:pt x="119" y="172"/>
                </a:lnTo>
                <a:lnTo>
                  <a:pt x="122" y="172"/>
                </a:lnTo>
                <a:lnTo>
                  <a:pt x="125" y="172"/>
                </a:lnTo>
                <a:lnTo>
                  <a:pt x="130" y="174"/>
                </a:lnTo>
                <a:lnTo>
                  <a:pt x="131" y="172"/>
                </a:lnTo>
                <a:lnTo>
                  <a:pt x="135" y="171"/>
                </a:lnTo>
                <a:lnTo>
                  <a:pt x="136" y="171"/>
                </a:lnTo>
                <a:lnTo>
                  <a:pt x="138" y="171"/>
                </a:lnTo>
                <a:lnTo>
                  <a:pt x="139" y="171"/>
                </a:lnTo>
                <a:lnTo>
                  <a:pt x="141" y="171"/>
                </a:lnTo>
                <a:lnTo>
                  <a:pt x="143" y="171"/>
                </a:lnTo>
                <a:lnTo>
                  <a:pt x="146" y="172"/>
                </a:lnTo>
                <a:lnTo>
                  <a:pt x="146" y="174"/>
                </a:lnTo>
                <a:lnTo>
                  <a:pt x="149" y="174"/>
                </a:lnTo>
                <a:lnTo>
                  <a:pt x="151" y="175"/>
                </a:lnTo>
                <a:lnTo>
                  <a:pt x="152" y="175"/>
                </a:lnTo>
                <a:lnTo>
                  <a:pt x="154" y="175"/>
                </a:lnTo>
                <a:lnTo>
                  <a:pt x="155" y="174"/>
                </a:lnTo>
                <a:lnTo>
                  <a:pt x="162" y="174"/>
                </a:lnTo>
                <a:lnTo>
                  <a:pt x="165" y="172"/>
                </a:lnTo>
                <a:lnTo>
                  <a:pt x="168" y="172"/>
                </a:lnTo>
                <a:lnTo>
                  <a:pt x="171" y="172"/>
                </a:lnTo>
                <a:lnTo>
                  <a:pt x="175" y="172"/>
                </a:lnTo>
                <a:lnTo>
                  <a:pt x="178" y="172"/>
                </a:lnTo>
                <a:lnTo>
                  <a:pt x="179" y="171"/>
                </a:lnTo>
                <a:lnTo>
                  <a:pt x="181" y="171"/>
                </a:lnTo>
                <a:lnTo>
                  <a:pt x="183" y="171"/>
                </a:lnTo>
                <a:lnTo>
                  <a:pt x="184" y="172"/>
                </a:lnTo>
                <a:lnTo>
                  <a:pt x="186" y="172"/>
                </a:lnTo>
                <a:lnTo>
                  <a:pt x="187" y="174"/>
                </a:lnTo>
                <a:lnTo>
                  <a:pt x="189" y="174"/>
                </a:lnTo>
                <a:lnTo>
                  <a:pt x="191" y="174"/>
                </a:lnTo>
                <a:lnTo>
                  <a:pt x="192" y="172"/>
                </a:lnTo>
                <a:lnTo>
                  <a:pt x="194" y="172"/>
                </a:lnTo>
                <a:lnTo>
                  <a:pt x="195" y="171"/>
                </a:lnTo>
                <a:lnTo>
                  <a:pt x="197" y="171"/>
                </a:lnTo>
                <a:lnTo>
                  <a:pt x="203" y="169"/>
                </a:lnTo>
                <a:lnTo>
                  <a:pt x="207" y="169"/>
                </a:lnTo>
                <a:lnTo>
                  <a:pt x="210" y="169"/>
                </a:lnTo>
                <a:lnTo>
                  <a:pt x="213" y="169"/>
                </a:lnTo>
                <a:lnTo>
                  <a:pt x="215" y="169"/>
                </a:lnTo>
                <a:lnTo>
                  <a:pt x="218" y="167"/>
                </a:lnTo>
                <a:lnTo>
                  <a:pt x="221" y="166"/>
                </a:lnTo>
                <a:lnTo>
                  <a:pt x="226" y="164"/>
                </a:lnTo>
                <a:lnTo>
                  <a:pt x="229" y="164"/>
                </a:lnTo>
                <a:lnTo>
                  <a:pt x="234" y="166"/>
                </a:lnTo>
                <a:lnTo>
                  <a:pt x="237" y="167"/>
                </a:lnTo>
                <a:lnTo>
                  <a:pt x="239" y="167"/>
                </a:lnTo>
                <a:lnTo>
                  <a:pt x="240" y="169"/>
                </a:lnTo>
                <a:lnTo>
                  <a:pt x="242" y="169"/>
                </a:lnTo>
                <a:lnTo>
                  <a:pt x="247" y="167"/>
                </a:lnTo>
                <a:lnTo>
                  <a:pt x="250" y="167"/>
                </a:lnTo>
                <a:lnTo>
                  <a:pt x="251" y="169"/>
                </a:lnTo>
                <a:lnTo>
                  <a:pt x="253" y="172"/>
                </a:lnTo>
                <a:lnTo>
                  <a:pt x="256" y="174"/>
                </a:lnTo>
                <a:lnTo>
                  <a:pt x="258" y="174"/>
                </a:lnTo>
                <a:lnTo>
                  <a:pt x="259" y="175"/>
                </a:lnTo>
                <a:lnTo>
                  <a:pt x="263" y="174"/>
                </a:lnTo>
                <a:lnTo>
                  <a:pt x="264" y="174"/>
                </a:lnTo>
                <a:lnTo>
                  <a:pt x="267" y="172"/>
                </a:lnTo>
                <a:lnTo>
                  <a:pt x="269" y="172"/>
                </a:lnTo>
                <a:lnTo>
                  <a:pt x="272" y="172"/>
                </a:lnTo>
                <a:lnTo>
                  <a:pt x="275" y="172"/>
                </a:lnTo>
                <a:lnTo>
                  <a:pt x="277" y="172"/>
                </a:lnTo>
                <a:lnTo>
                  <a:pt x="279" y="174"/>
                </a:lnTo>
                <a:lnTo>
                  <a:pt x="282" y="175"/>
                </a:lnTo>
                <a:lnTo>
                  <a:pt x="283" y="175"/>
                </a:lnTo>
                <a:lnTo>
                  <a:pt x="285" y="177"/>
                </a:lnTo>
                <a:lnTo>
                  <a:pt x="288" y="177"/>
                </a:lnTo>
                <a:lnTo>
                  <a:pt x="290" y="177"/>
                </a:lnTo>
                <a:lnTo>
                  <a:pt x="293" y="177"/>
                </a:lnTo>
                <a:lnTo>
                  <a:pt x="295" y="179"/>
                </a:lnTo>
                <a:lnTo>
                  <a:pt x="296" y="179"/>
                </a:lnTo>
                <a:lnTo>
                  <a:pt x="298" y="175"/>
                </a:lnTo>
                <a:lnTo>
                  <a:pt x="298" y="174"/>
                </a:lnTo>
                <a:lnTo>
                  <a:pt x="299" y="172"/>
                </a:lnTo>
                <a:lnTo>
                  <a:pt x="301" y="172"/>
                </a:lnTo>
                <a:lnTo>
                  <a:pt x="303" y="171"/>
                </a:lnTo>
                <a:lnTo>
                  <a:pt x="306" y="169"/>
                </a:lnTo>
                <a:lnTo>
                  <a:pt x="309" y="169"/>
                </a:lnTo>
                <a:lnTo>
                  <a:pt x="311" y="167"/>
                </a:lnTo>
                <a:lnTo>
                  <a:pt x="311" y="166"/>
                </a:lnTo>
                <a:lnTo>
                  <a:pt x="314" y="164"/>
                </a:lnTo>
                <a:lnTo>
                  <a:pt x="317" y="163"/>
                </a:lnTo>
                <a:lnTo>
                  <a:pt x="319" y="163"/>
                </a:lnTo>
                <a:lnTo>
                  <a:pt x="322" y="164"/>
                </a:lnTo>
                <a:lnTo>
                  <a:pt x="327" y="164"/>
                </a:lnTo>
                <a:lnTo>
                  <a:pt x="328" y="166"/>
                </a:lnTo>
                <a:lnTo>
                  <a:pt x="331" y="166"/>
                </a:lnTo>
                <a:lnTo>
                  <a:pt x="333" y="166"/>
                </a:lnTo>
                <a:lnTo>
                  <a:pt x="338" y="166"/>
                </a:lnTo>
                <a:lnTo>
                  <a:pt x="341" y="164"/>
                </a:lnTo>
                <a:lnTo>
                  <a:pt x="344" y="166"/>
                </a:lnTo>
                <a:lnTo>
                  <a:pt x="346" y="167"/>
                </a:lnTo>
                <a:lnTo>
                  <a:pt x="349" y="167"/>
                </a:lnTo>
                <a:lnTo>
                  <a:pt x="352" y="167"/>
                </a:lnTo>
                <a:lnTo>
                  <a:pt x="354" y="166"/>
                </a:lnTo>
                <a:lnTo>
                  <a:pt x="357" y="166"/>
                </a:lnTo>
                <a:lnTo>
                  <a:pt x="360" y="166"/>
                </a:lnTo>
                <a:lnTo>
                  <a:pt x="362" y="167"/>
                </a:lnTo>
                <a:lnTo>
                  <a:pt x="363" y="169"/>
                </a:lnTo>
                <a:lnTo>
                  <a:pt x="365" y="171"/>
                </a:lnTo>
                <a:lnTo>
                  <a:pt x="367" y="171"/>
                </a:lnTo>
                <a:lnTo>
                  <a:pt x="370" y="172"/>
                </a:lnTo>
                <a:lnTo>
                  <a:pt x="371" y="175"/>
                </a:lnTo>
                <a:lnTo>
                  <a:pt x="376" y="175"/>
                </a:lnTo>
                <a:lnTo>
                  <a:pt x="378" y="177"/>
                </a:lnTo>
                <a:lnTo>
                  <a:pt x="381" y="180"/>
                </a:lnTo>
                <a:lnTo>
                  <a:pt x="382" y="182"/>
                </a:lnTo>
                <a:lnTo>
                  <a:pt x="384" y="183"/>
                </a:lnTo>
                <a:lnTo>
                  <a:pt x="386" y="183"/>
                </a:lnTo>
                <a:lnTo>
                  <a:pt x="387" y="185"/>
                </a:lnTo>
                <a:lnTo>
                  <a:pt x="389" y="187"/>
                </a:lnTo>
                <a:lnTo>
                  <a:pt x="390" y="190"/>
                </a:lnTo>
                <a:lnTo>
                  <a:pt x="394" y="190"/>
                </a:lnTo>
                <a:lnTo>
                  <a:pt x="395" y="190"/>
                </a:lnTo>
                <a:lnTo>
                  <a:pt x="397" y="190"/>
                </a:lnTo>
                <a:lnTo>
                  <a:pt x="398" y="190"/>
                </a:lnTo>
                <a:lnTo>
                  <a:pt x="400" y="191"/>
                </a:lnTo>
                <a:lnTo>
                  <a:pt x="402" y="191"/>
                </a:lnTo>
                <a:lnTo>
                  <a:pt x="406" y="193"/>
                </a:lnTo>
                <a:lnTo>
                  <a:pt x="410" y="193"/>
                </a:lnTo>
                <a:lnTo>
                  <a:pt x="411" y="195"/>
                </a:lnTo>
                <a:lnTo>
                  <a:pt x="413" y="195"/>
                </a:lnTo>
                <a:lnTo>
                  <a:pt x="416" y="195"/>
                </a:lnTo>
                <a:lnTo>
                  <a:pt x="418" y="195"/>
                </a:lnTo>
                <a:lnTo>
                  <a:pt x="419" y="195"/>
                </a:lnTo>
                <a:lnTo>
                  <a:pt x="421" y="196"/>
                </a:lnTo>
                <a:lnTo>
                  <a:pt x="422" y="195"/>
                </a:lnTo>
                <a:lnTo>
                  <a:pt x="426" y="195"/>
                </a:lnTo>
                <a:lnTo>
                  <a:pt x="429" y="196"/>
                </a:lnTo>
                <a:lnTo>
                  <a:pt x="430" y="196"/>
                </a:lnTo>
                <a:lnTo>
                  <a:pt x="432" y="198"/>
                </a:lnTo>
                <a:lnTo>
                  <a:pt x="434" y="199"/>
                </a:lnTo>
                <a:lnTo>
                  <a:pt x="437" y="201"/>
                </a:lnTo>
                <a:lnTo>
                  <a:pt x="438" y="203"/>
                </a:lnTo>
                <a:lnTo>
                  <a:pt x="440" y="204"/>
                </a:lnTo>
                <a:lnTo>
                  <a:pt x="440" y="206"/>
                </a:lnTo>
                <a:lnTo>
                  <a:pt x="440" y="209"/>
                </a:lnTo>
                <a:lnTo>
                  <a:pt x="442" y="211"/>
                </a:lnTo>
                <a:lnTo>
                  <a:pt x="443" y="211"/>
                </a:lnTo>
                <a:lnTo>
                  <a:pt x="445" y="212"/>
                </a:lnTo>
                <a:lnTo>
                  <a:pt x="446" y="214"/>
                </a:lnTo>
                <a:lnTo>
                  <a:pt x="450" y="214"/>
                </a:lnTo>
                <a:lnTo>
                  <a:pt x="451" y="215"/>
                </a:lnTo>
                <a:lnTo>
                  <a:pt x="453" y="219"/>
                </a:lnTo>
                <a:lnTo>
                  <a:pt x="453" y="220"/>
                </a:lnTo>
                <a:lnTo>
                  <a:pt x="453" y="222"/>
                </a:lnTo>
                <a:lnTo>
                  <a:pt x="453" y="225"/>
                </a:lnTo>
                <a:lnTo>
                  <a:pt x="453" y="228"/>
                </a:lnTo>
                <a:lnTo>
                  <a:pt x="453" y="231"/>
                </a:lnTo>
                <a:lnTo>
                  <a:pt x="454" y="233"/>
                </a:lnTo>
                <a:lnTo>
                  <a:pt x="454" y="235"/>
                </a:lnTo>
                <a:lnTo>
                  <a:pt x="456" y="236"/>
                </a:lnTo>
                <a:lnTo>
                  <a:pt x="456" y="238"/>
                </a:lnTo>
                <a:lnTo>
                  <a:pt x="458" y="239"/>
                </a:lnTo>
                <a:lnTo>
                  <a:pt x="458" y="241"/>
                </a:lnTo>
                <a:lnTo>
                  <a:pt x="458" y="244"/>
                </a:lnTo>
                <a:lnTo>
                  <a:pt x="459" y="247"/>
                </a:lnTo>
                <a:lnTo>
                  <a:pt x="461" y="249"/>
                </a:lnTo>
                <a:lnTo>
                  <a:pt x="462" y="250"/>
                </a:lnTo>
                <a:lnTo>
                  <a:pt x="466" y="257"/>
                </a:lnTo>
                <a:lnTo>
                  <a:pt x="466" y="258"/>
                </a:lnTo>
                <a:lnTo>
                  <a:pt x="467" y="260"/>
                </a:lnTo>
                <a:lnTo>
                  <a:pt x="469" y="262"/>
                </a:lnTo>
                <a:lnTo>
                  <a:pt x="470" y="263"/>
                </a:lnTo>
                <a:lnTo>
                  <a:pt x="472" y="266"/>
                </a:lnTo>
                <a:lnTo>
                  <a:pt x="474" y="268"/>
                </a:lnTo>
                <a:lnTo>
                  <a:pt x="475" y="270"/>
                </a:lnTo>
                <a:lnTo>
                  <a:pt x="477" y="270"/>
                </a:lnTo>
                <a:lnTo>
                  <a:pt x="480" y="271"/>
                </a:lnTo>
                <a:lnTo>
                  <a:pt x="483" y="273"/>
                </a:lnTo>
                <a:lnTo>
                  <a:pt x="485" y="274"/>
                </a:lnTo>
                <a:lnTo>
                  <a:pt x="488" y="276"/>
                </a:lnTo>
                <a:lnTo>
                  <a:pt x="493" y="278"/>
                </a:lnTo>
                <a:lnTo>
                  <a:pt x="494" y="279"/>
                </a:lnTo>
                <a:lnTo>
                  <a:pt x="496" y="281"/>
                </a:lnTo>
                <a:lnTo>
                  <a:pt x="498" y="282"/>
                </a:lnTo>
                <a:lnTo>
                  <a:pt x="498" y="284"/>
                </a:lnTo>
                <a:lnTo>
                  <a:pt x="498" y="286"/>
                </a:lnTo>
                <a:lnTo>
                  <a:pt x="499" y="287"/>
                </a:lnTo>
                <a:lnTo>
                  <a:pt x="501" y="290"/>
                </a:lnTo>
                <a:lnTo>
                  <a:pt x="502" y="292"/>
                </a:lnTo>
                <a:lnTo>
                  <a:pt x="504" y="294"/>
                </a:lnTo>
                <a:lnTo>
                  <a:pt x="506" y="295"/>
                </a:lnTo>
                <a:lnTo>
                  <a:pt x="507" y="295"/>
                </a:lnTo>
                <a:lnTo>
                  <a:pt x="510" y="295"/>
                </a:lnTo>
                <a:lnTo>
                  <a:pt x="512" y="297"/>
                </a:lnTo>
                <a:lnTo>
                  <a:pt x="515" y="298"/>
                </a:lnTo>
                <a:lnTo>
                  <a:pt x="517" y="300"/>
                </a:lnTo>
                <a:lnTo>
                  <a:pt x="517" y="302"/>
                </a:lnTo>
                <a:lnTo>
                  <a:pt x="518" y="303"/>
                </a:lnTo>
                <a:lnTo>
                  <a:pt x="520" y="305"/>
                </a:lnTo>
                <a:lnTo>
                  <a:pt x="522" y="305"/>
                </a:lnTo>
                <a:lnTo>
                  <a:pt x="523" y="306"/>
                </a:lnTo>
                <a:lnTo>
                  <a:pt x="525" y="310"/>
                </a:lnTo>
                <a:lnTo>
                  <a:pt x="526" y="310"/>
                </a:lnTo>
                <a:lnTo>
                  <a:pt x="528" y="310"/>
                </a:lnTo>
                <a:lnTo>
                  <a:pt x="530" y="311"/>
                </a:lnTo>
                <a:lnTo>
                  <a:pt x="531" y="313"/>
                </a:lnTo>
                <a:lnTo>
                  <a:pt x="533" y="314"/>
                </a:lnTo>
                <a:lnTo>
                  <a:pt x="534" y="314"/>
                </a:lnTo>
                <a:lnTo>
                  <a:pt x="536" y="316"/>
                </a:lnTo>
                <a:lnTo>
                  <a:pt x="538" y="316"/>
                </a:lnTo>
                <a:lnTo>
                  <a:pt x="539" y="319"/>
                </a:lnTo>
                <a:lnTo>
                  <a:pt x="539" y="321"/>
                </a:lnTo>
                <a:lnTo>
                  <a:pt x="541" y="322"/>
                </a:lnTo>
                <a:lnTo>
                  <a:pt x="544" y="322"/>
                </a:lnTo>
                <a:lnTo>
                  <a:pt x="546" y="324"/>
                </a:lnTo>
                <a:lnTo>
                  <a:pt x="547" y="326"/>
                </a:lnTo>
                <a:lnTo>
                  <a:pt x="549" y="329"/>
                </a:lnTo>
                <a:lnTo>
                  <a:pt x="550" y="330"/>
                </a:lnTo>
                <a:lnTo>
                  <a:pt x="552" y="332"/>
                </a:lnTo>
                <a:lnTo>
                  <a:pt x="552" y="334"/>
                </a:lnTo>
                <a:lnTo>
                  <a:pt x="554" y="337"/>
                </a:lnTo>
                <a:lnTo>
                  <a:pt x="554" y="338"/>
                </a:lnTo>
                <a:lnTo>
                  <a:pt x="555" y="342"/>
                </a:lnTo>
                <a:lnTo>
                  <a:pt x="557" y="342"/>
                </a:lnTo>
                <a:lnTo>
                  <a:pt x="558" y="340"/>
                </a:lnTo>
                <a:lnTo>
                  <a:pt x="560" y="340"/>
                </a:lnTo>
                <a:lnTo>
                  <a:pt x="562" y="342"/>
                </a:lnTo>
                <a:lnTo>
                  <a:pt x="563" y="343"/>
                </a:lnTo>
                <a:lnTo>
                  <a:pt x="563" y="345"/>
                </a:lnTo>
                <a:lnTo>
                  <a:pt x="565" y="346"/>
                </a:lnTo>
                <a:lnTo>
                  <a:pt x="566" y="346"/>
                </a:lnTo>
                <a:lnTo>
                  <a:pt x="568" y="348"/>
                </a:lnTo>
                <a:lnTo>
                  <a:pt x="571" y="348"/>
                </a:lnTo>
                <a:lnTo>
                  <a:pt x="573" y="348"/>
                </a:lnTo>
                <a:lnTo>
                  <a:pt x="574" y="350"/>
                </a:lnTo>
                <a:lnTo>
                  <a:pt x="576" y="350"/>
                </a:lnTo>
                <a:lnTo>
                  <a:pt x="578" y="350"/>
                </a:lnTo>
                <a:lnTo>
                  <a:pt x="579" y="351"/>
                </a:lnTo>
                <a:lnTo>
                  <a:pt x="581" y="351"/>
                </a:lnTo>
                <a:lnTo>
                  <a:pt x="581" y="354"/>
                </a:lnTo>
                <a:lnTo>
                  <a:pt x="582" y="356"/>
                </a:lnTo>
                <a:lnTo>
                  <a:pt x="582" y="358"/>
                </a:lnTo>
                <a:lnTo>
                  <a:pt x="582" y="359"/>
                </a:lnTo>
                <a:lnTo>
                  <a:pt x="584" y="361"/>
                </a:lnTo>
                <a:lnTo>
                  <a:pt x="586" y="362"/>
                </a:lnTo>
                <a:lnTo>
                  <a:pt x="589" y="362"/>
                </a:lnTo>
                <a:lnTo>
                  <a:pt x="594" y="362"/>
                </a:lnTo>
                <a:lnTo>
                  <a:pt x="595" y="361"/>
                </a:lnTo>
                <a:lnTo>
                  <a:pt x="598" y="362"/>
                </a:lnTo>
                <a:lnTo>
                  <a:pt x="600" y="362"/>
                </a:lnTo>
                <a:lnTo>
                  <a:pt x="602" y="364"/>
                </a:lnTo>
                <a:lnTo>
                  <a:pt x="603" y="366"/>
                </a:lnTo>
                <a:lnTo>
                  <a:pt x="605" y="364"/>
                </a:lnTo>
                <a:lnTo>
                  <a:pt x="606" y="366"/>
                </a:lnTo>
                <a:lnTo>
                  <a:pt x="608" y="364"/>
                </a:lnTo>
                <a:lnTo>
                  <a:pt x="610" y="366"/>
                </a:lnTo>
                <a:lnTo>
                  <a:pt x="611" y="366"/>
                </a:lnTo>
                <a:lnTo>
                  <a:pt x="613" y="369"/>
                </a:lnTo>
                <a:lnTo>
                  <a:pt x="614" y="369"/>
                </a:lnTo>
                <a:lnTo>
                  <a:pt x="616" y="369"/>
                </a:lnTo>
                <a:lnTo>
                  <a:pt x="618" y="367"/>
                </a:lnTo>
                <a:lnTo>
                  <a:pt x="619" y="367"/>
                </a:lnTo>
                <a:lnTo>
                  <a:pt x="621" y="369"/>
                </a:lnTo>
                <a:lnTo>
                  <a:pt x="622" y="369"/>
                </a:lnTo>
                <a:lnTo>
                  <a:pt x="624" y="370"/>
                </a:lnTo>
                <a:lnTo>
                  <a:pt x="627" y="367"/>
                </a:lnTo>
                <a:lnTo>
                  <a:pt x="632" y="354"/>
                </a:lnTo>
                <a:lnTo>
                  <a:pt x="635" y="350"/>
                </a:lnTo>
                <a:lnTo>
                  <a:pt x="638" y="338"/>
                </a:lnTo>
                <a:lnTo>
                  <a:pt x="640" y="337"/>
                </a:lnTo>
                <a:lnTo>
                  <a:pt x="640" y="335"/>
                </a:lnTo>
                <a:lnTo>
                  <a:pt x="653" y="302"/>
                </a:lnTo>
                <a:lnTo>
                  <a:pt x="677" y="334"/>
                </a:lnTo>
                <a:lnTo>
                  <a:pt x="678" y="335"/>
                </a:lnTo>
                <a:lnTo>
                  <a:pt x="699" y="326"/>
                </a:lnTo>
                <a:lnTo>
                  <a:pt x="728" y="322"/>
                </a:lnTo>
                <a:lnTo>
                  <a:pt x="729" y="322"/>
                </a:lnTo>
                <a:lnTo>
                  <a:pt x="753" y="316"/>
                </a:lnTo>
                <a:lnTo>
                  <a:pt x="757" y="324"/>
                </a:lnTo>
                <a:lnTo>
                  <a:pt x="758" y="327"/>
                </a:lnTo>
                <a:lnTo>
                  <a:pt x="758" y="329"/>
                </a:lnTo>
                <a:lnTo>
                  <a:pt x="760" y="329"/>
                </a:lnTo>
                <a:lnTo>
                  <a:pt x="763" y="329"/>
                </a:lnTo>
                <a:lnTo>
                  <a:pt x="765" y="330"/>
                </a:lnTo>
                <a:lnTo>
                  <a:pt x="766" y="330"/>
                </a:lnTo>
                <a:lnTo>
                  <a:pt x="768" y="330"/>
                </a:lnTo>
                <a:lnTo>
                  <a:pt x="771" y="332"/>
                </a:lnTo>
                <a:lnTo>
                  <a:pt x="773" y="332"/>
                </a:lnTo>
                <a:lnTo>
                  <a:pt x="774" y="332"/>
                </a:lnTo>
                <a:lnTo>
                  <a:pt x="777" y="334"/>
                </a:lnTo>
                <a:lnTo>
                  <a:pt x="781" y="334"/>
                </a:lnTo>
                <a:lnTo>
                  <a:pt x="782" y="335"/>
                </a:lnTo>
                <a:lnTo>
                  <a:pt x="782" y="338"/>
                </a:lnTo>
                <a:lnTo>
                  <a:pt x="782" y="340"/>
                </a:lnTo>
                <a:lnTo>
                  <a:pt x="782" y="342"/>
                </a:lnTo>
                <a:lnTo>
                  <a:pt x="781" y="343"/>
                </a:lnTo>
                <a:lnTo>
                  <a:pt x="782" y="345"/>
                </a:lnTo>
                <a:lnTo>
                  <a:pt x="784" y="346"/>
                </a:lnTo>
                <a:lnTo>
                  <a:pt x="785" y="348"/>
                </a:lnTo>
                <a:lnTo>
                  <a:pt x="787" y="350"/>
                </a:lnTo>
                <a:lnTo>
                  <a:pt x="790" y="356"/>
                </a:lnTo>
                <a:lnTo>
                  <a:pt x="793" y="362"/>
                </a:lnTo>
                <a:lnTo>
                  <a:pt x="798" y="367"/>
                </a:lnTo>
                <a:lnTo>
                  <a:pt x="798" y="370"/>
                </a:lnTo>
                <a:lnTo>
                  <a:pt x="801" y="370"/>
                </a:lnTo>
                <a:lnTo>
                  <a:pt x="805" y="372"/>
                </a:lnTo>
                <a:lnTo>
                  <a:pt x="805" y="374"/>
                </a:lnTo>
                <a:lnTo>
                  <a:pt x="806" y="375"/>
                </a:lnTo>
                <a:lnTo>
                  <a:pt x="806" y="378"/>
                </a:lnTo>
                <a:lnTo>
                  <a:pt x="808" y="380"/>
                </a:lnTo>
                <a:lnTo>
                  <a:pt x="809" y="382"/>
                </a:lnTo>
                <a:lnTo>
                  <a:pt x="813" y="383"/>
                </a:lnTo>
                <a:lnTo>
                  <a:pt x="813" y="388"/>
                </a:lnTo>
                <a:lnTo>
                  <a:pt x="813" y="390"/>
                </a:lnTo>
                <a:lnTo>
                  <a:pt x="814" y="391"/>
                </a:lnTo>
                <a:lnTo>
                  <a:pt x="817" y="393"/>
                </a:lnTo>
                <a:lnTo>
                  <a:pt x="822" y="394"/>
                </a:lnTo>
                <a:lnTo>
                  <a:pt x="824" y="396"/>
                </a:lnTo>
                <a:lnTo>
                  <a:pt x="825" y="398"/>
                </a:lnTo>
                <a:lnTo>
                  <a:pt x="825" y="401"/>
                </a:lnTo>
                <a:lnTo>
                  <a:pt x="827" y="401"/>
                </a:lnTo>
                <a:lnTo>
                  <a:pt x="830" y="402"/>
                </a:lnTo>
                <a:lnTo>
                  <a:pt x="833" y="404"/>
                </a:lnTo>
                <a:lnTo>
                  <a:pt x="835" y="405"/>
                </a:lnTo>
                <a:lnTo>
                  <a:pt x="838" y="412"/>
                </a:lnTo>
                <a:lnTo>
                  <a:pt x="841" y="413"/>
                </a:lnTo>
                <a:lnTo>
                  <a:pt x="841" y="417"/>
                </a:lnTo>
                <a:lnTo>
                  <a:pt x="843" y="418"/>
                </a:lnTo>
                <a:lnTo>
                  <a:pt x="845" y="415"/>
                </a:lnTo>
                <a:lnTo>
                  <a:pt x="846" y="413"/>
                </a:lnTo>
                <a:lnTo>
                  <a:pt x="851" y="434"/>
                </a:lnTo>
                <a:lnTo>
                  <a:pt x="853" y="444"/>
                </a:lnTo>
                <a:lnTo>
                  <a:pt x="856" y="457"/>
                </a:lnTo>
                <a:lnTo>
                  <a:pt x="862" y="461"/>
                </a:lnTo>
                <a:lnTo>
                  <a:pt x="864" y="455"/>
                </a:lnTo>
                <a:lnTo>
                  <a:pt x="869" y="447"/>
                </a:lnTo>
                <a:lnTo>
                  <a:pt x="870" y="444"/>
                </a:lnTo>
                <a:lnTo>
                  <a:pt x="873" y="436"/>
                </a:lnTo>
                <a:lnTo>
                  <a:pt x="881" y="426"/>
                </a:lnTo>
                <a:lnTo>
                  <a:pt x="886" y="423"/>
                </a:lnTo>
                <a:lnTo>
                  <a:pt x="893" y="425"/>
                </a:lnTo>
                <a:lnTo>
                  <a:pt x="899" y="426"/>
                </a:lnTo>
                <a:lnTo>
                  <a:pt x="907" y="425"/>
                </a:lnTo>
                <a:lnTo>
                  <a:pt x="912" y="420"/>
                </a:lnTo>
                <a:lnTo>
                  <a:pt x="920" y="412"/>
                </a:lnTo>
                <a:lnTo>
                  <a:pt x="923" y="410"/>
                </a:lnTo>
                <a:lnTo>
                  <a:pt x="923" y="409"/>
                </a:lnTo>
                <a:lnTo>
                  <a:pt x="925" y="407"/>
                </a:lnTo>
                <a:lnTo>
                  <a:pt x="928" y="404"/>
                </a:lnTo>
                <a:lnTo>
                  <a:pt x="928" y="402"/>
                </a:lnTo>
                <a:lnTo>
                  <a:pt x="934" y="396"/>
                </a:lnTo>
                <a:lnTo>
                  <a:pt x="942" y="394"/>
                </a:lnTo>
                <a:lnTo>
                  <a:pt x="965" y="407"/>
                </a:lnTo>
                <a:lnTo>
                  <a:pt x="973" y="388"/>
                </a:lnTo>
                <a:lnTo>
                  <a:pt x="981" y="390"/>
                </a:lnTo>
                <a:lnTo>
                  <a:pt x="985" y="391"/>
                </a:lnTo>
                <a:lnTo>
                  <a:pt x="1000" y="391"/>
                </a:lnTo>
                <a:lnTo>
                  <a:pt x="1001" y="393"/>
                </a:lnTo>
                <a:lnTo>
                  <a:pt x="1009" y="401"/>
                </a:lnTo>
                <a:lnTo>
                  <a:pt x="1014" y="407"/>
                </a:lnTo>
                <a:lnTo>
                  <a:pt x="1017" y="410"/>
                </a:lnTo>
                <a:lnTo>
                  <a:pt x="1027" y="420"/>
                </a:lnTo>
                <a:lnTo>
                  <a:pt x="1033" y="428"/>
                </a:lnTo>
                <a:lnTo>
                  <a:pt x="1051" y="417"/>
                </a:lnTo>
                <a:lnTo>
                  <a:pt x="1060" y="410"/>
                </a:lnTo>
                <a:lnTo>
                  <a:pt x="1056" y="404"/>
                </a:lnTo>
                <a:lnTo>
                  <a:pt x="1059" y="401"/>
                </a:lnTo>
                <a:lnTo>
                  <a:pt x="1072" y="386"/>
                </a:lnTo>
                <a:lnTo>
                  <a:pt x="1073" y="386"/>
                </a:lnTo>
                <a:lnTo>
                  <a:pt x="1075" y="385"/>
                </a:lnTo>
                <a:lnTo>
                  <a:pt x="1076" y="383"/>
                </a:lnTo>
                <a:lnTo>
                  <a:pt x="1083" y="366"/>
                </a:lnTo>
                <a:lnTo>
                  <a:pt x="1086" y="358"/>
                </a:lnTo>
                <a:lnTo>
                  <a:pt x="1092" y="346"/>
                </a:lnTo>
                <a:lnTo>
                  <a:pt x="1084" y="345"/>
                </a:lnTo>
                <a:lnTo>
                  <a:pt x="1086" y="343"/>
                </a:lnTo>
                <a:lnTo>
                  <a:pt x="1088" y="343"/>
                </a:lnTo>
                <a:lnTo>
                  <a:pt x="1089" y="342"/>
                </a:lnTo>
                <a:lnTo>
                  <a:pt x="1088" y="342"/>
                </a:lnTo>
                <a:lnTo>
                  <a:pt x="1091" y="337"/>
                </a:lnTo>
                <a:lnTo>
                  <a:pt x="1097" y="335"/>
                </a:lnTo>
                <a:lnTo>
                  <a:pt x="1097" y="338"/>
                </a:lnTo>
                <a:lnTo>
                  <a:pt x="1099" y="340"/>
                </a:lnTo>
                <a:lnTo>
                  <a:pt x="1134" y="311"/>
                </a:lnTo>
                <a:lnTo>
                  <a:pt x="1110" y="295"/>
                </a:lnTo>
                <a:lnTo>
                  <a:pt x="1116" y="294"/>
                </a:lnTo>
                <a:lnTo>
                  <a:pt x="1152" y="292"/>
                </a:lnTo>
                <a:lnTo>
                  <a:pt x="1187" y="257"/>
                </a:lnTo>
                <a:lnTo>
                  <a:pt x="1198" y="249"/>
                </a:lnTo>
                <a:lnTo>
                  <a:pt x="1200" y="247"/>
                </a:lnTo>
                <a:lnTo>
                  <a:pt x="1200" y="246"/>
                </a:lnTo>
                <a:lnTo>
                  <a:pt x="1201" y="243"/>
                </a:lnTo>
                <a:lnTo>
                  <a:pt x="1201" y="241"/>
                </a:lnTo>
                <a:lnTo>
                  <a:pt x="1198" y="228"/>
                </a:lnTo>
                <a:lnTo>
                  <a:pt x="1190" y="199"/>
                </a:lnTo>
                <a:lnTo>
                  <a:pt x="1184" y="177"/>
                </a:lnTo>
                <a:lnTo>
                  <a:pt x="1206" y="185"/>
                </a:lnTo>
                <a:lnTo>
                  <a:pt x="1208" y="185"/>
                </a:lnTo>
                <a:lnTo>
                  <a:pt x="1230" y="193"/>
                </a:lnTo>
                <a:lnTo>
                  <a:pt x="1232" y="195"/>
                </a:lnTo>
                <a:lnTo>
                  <a:pt x="1244" y="182"/>
                </a:lnTo>
                <a:lnTo>
                  <a:pt x="1259" y="174"/>
                </a:lnTo>
                <a:lnTo>
                  <a:pt x="1252" y="171"/>
                </a:lnTo>
                <a:lnTo>
                  <a:pt x="1260" y="153"/>
                </a:lnTo>
                <a:lnTo>
                  <a:pt x="1260" y="118"/>
                </a:lnTo>
                <a:lnTo>
                  <a:pt x="1228" y="91"/>
                </a:lnTo>
                <a:lnTo>
                  <a:pt x="1243" y="89"/>
                </a:lnTo>
                <a:lnTo>
                  <a:pt x="1267" y="62"/>
                </a:lnTo>
                <a:lnTo>
                  <a:pt x="1308" y="43"/>
                </a:lnTo>
                <a:lnTo>
                  <a:pt x="1273" y="27"/>
                </a:lnTo>
                <a:lnTo>
                  <a:pt x="1256" y="27"/>
                </a:lnTo>
                <a:lnTo>
                  <a:pt x="1251" y="19"/>
                </a:lnTo>
                <a:lnTo>
                  <a:pt x="1249" y="14"/>
                </a:lnTo>
                <a:lnTo>
                  <a:pt x="1254" y="12"/>
                </a:lnTo>
                <a:lnTo>
                  <a:pt x="1256" y="9"/>
                </a:lnTo>
                <a:lnTo>
                  <a:pt x="1257" y="9"/>
                </a:lnTo>
                <a:lnTo>
                  <a:pt x="1259" y="8"/>
                </a:lnTo>
                <a:lnTo>
                  <a:pt x="1260" y="4"/>
                </a:lnTo>
                <a:lnTo>
                  <a:pt x="1264" y="4"/>
                </a:lnTo>
                <a:lnTo>
                  <a:pt x="1297" y="8"/>
                </a:lnTo>
                <a:lnTo>
                  <a:pt x="1320" y="24"/>
                </a:lnTo>
                <a:lnTo>
                  <a:pt x="1329" y="0"/>
                </a:lnTo>
                <a:lnTo>
                  <a:pt x="1332" y="0"/>
                </a:lnTo>
                <a:lnTo>
                  <a:pt x="1334" y="1"/>
                </a:lnTo>
                <a:lnTo>
                  <a:pt x="1334" y="4"/>
                </a:lnTo>
                <a:lnTo>
                  <a:pt x="1335" y="8"/>
                </a:lnTo>
                <a:lnTo>
                  <a:pt x="1337" y="9"/>
                </a:lnTo>
                <a:lnTo>
                  <a:pt x="1340" y="11"/>
                </a:lnTo>
                <a:lnTo>
                  <a:pt x="1340" y="12"/>
                </a:lnTo>
                <a:lnTo>
                  <a:pt x="1342" y="14"/>
                </a:lnTo>
                <a:lnTo>
                  <a:pt x="1342" y="16"/>
                </a:lnTo>
                <a:lnTo>
                  <a:pt x="1343" y="16"/>
                </a:lnTo>
                <a:lnTo>
                  <a:pt x="1345" y="17"/>
                </a:lnTo>
                <a:lnTo>
                  <a:pt x="1347" y="19"/>
                </a:lnTo>
                <a:lnTo>
                  <a:pt x="1348" y="20"/>
                </a:lnTo>
                <a:lnTo>
                  <a:pt x="1350" y="22"/>
                </a:lnTo>
                <a:lnTo>
                  <a:pt x="1351" y="24"/>
                </a:lnTo>
                <a:close/>
              </a:path>
            </a:pathLst>
          </a:custGeom>
          <a:solidFill>
            <a:schemeClr val="accent1"/>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1" name="Freeform 61">
            <a:extLst>
              <a:ext uri="{FF2B5EF4-FFF2-40B4-BE49-F238E27FC236}">
                <a16:creationId xmlns:a16="http://schemas.microsoft.com/office/drawing/2014/main" id="{85578D49-CAD5-DDDB-0B99-183DF6C1523B}"/>
              </a:ext>
            </a:extLst>
          </p:cNvPr>
          <p:cNvSpPr>
            <a:spLocks/>
          </p:cNvSpPr>
          <p:nvPr/>
        </p:nvSpPr>
        <p:spPr bwMode="auto">
          <a:xfrm>
            <a:off x="2903537" y="2274888"/>
            <a:ext cx="2395538" cy="3271838"/>
          </a:xfrm>
          <a:custGeom>
            <a:avLst/>
            <a:gdLst>
              <a:gd name="T0" fmla="*/ 550 w 1509"/>
              <a:gd name="T1" fmla="*/ 64 h 2061"/>
              <a:gd name="T2" fmla="*/ 624 w 1509"/>
              <a:gd name="T3" fmla="*/ 99 h 2061"/>
              <a:gd name="T4" fmla="*/ 687 w 1509"/>
              <a:gd name="T5" fmla="*/ 150 h 2061"/>
              <a:gd name="T6" fmla="*/ 726 w 1509"/>
              <a:gd name="T7" fmla="*/ 208 h 2061"/>
              <a:gd name="T8" fmla="*/ 707 w 1509"/>
              <a:gd name="T9" fmla="*/ 276 h 2061"/>
              <a:gd name="T10" fmla="*/ 694 w 1509"/>
              <a:gd name="T11" fmla="*/ 334 h 2061"/>
              <a:gd name="T12" fmla="*/ 657 w 1509"/>
              <a:gd name="T13" fmla="*/ 411 h 2061"/>
              <a:gd name="T14" fmla="*/ 649 w 1509"/>
              <a:gd name="T15" fmla="*/ 511 h 2061"/>
              <a:gd name="T16" fmla="*/ 715 w 1509"/>
              <a:gd name="T17" fmla="*/ 594 h 2061"/>
              <a:gd name="T18" fmla="*/ 814 w 1509"/>
              <a:gd name="T19" fmla="*/ 650 h 2061"/>
              <a:gd name="T20" fmla="*/ 817 w 1509"/>
              <a:gd name="T21" fmla="*/ 737 h 2061"/>
              <a:gd name="T22" fmla="*/ 892 w 1509"/>
              <a:gd name="T23" fmla="*/ 785 h 2061"/>
              <a:gd name="T24" fmla="*/ 947 w 1509"/>
              <a:gd name="T25" fmla="*/ 810 h 2061"/>
              <a:gd name="T26" fmla="*/ 1007 w 1509"/>
              <a:gd name="T27" fmla="*/ 833 h 2061"/>
              <a:gd name="T28" fmla="*/ 1084 w 1509"/>
              <a:gd name="T29" fmla="*/ 834 h 2061"/>
              <a:gd name="T30" fmla="*/ 1154 w 1509"/>
              <a:gd name="T31" fmla="*/ 855 h 2061"/>
              <a:gd name="T32" fmla="*/ 1215 w 1509"/>
              <a:gd name="T33" fmla="*/ 884 h 2061"/>
              <a:gd name="T34" fmla="*/ 1268 w 1509"/>
              <a:gd name="T35" fmla="*/ 917 h 2061"/>
              <a:gd name="T36" fmla="*/ 1343 w 1509"/>
              <a:gd name="T37" fmla="*/ 927 h 2061"/>
              <a:gd name="T38" fmla="*/ 1413 w 1509"/>
              <a:gd name="T39" fmla="*/ 967 h 2061"/>
              <a:gd name="T40" fmla="*/ 1460 w 1509"/>
              <a:gd name="T41" fmla="*/ 1104 h 2061"/>
              <a:gd name="T42" fmla="*/ 1429 w 1509"/>
              <a:gd name="T43" fmla="*/ 1267 h 2061"/>
              <a:gd name="T44" fmla="*/ 1407 w 1509"/>
              <a:gd name="T45" fmla="*/ 1414 h 2061"/>
              <a:gd name="T46" fmla="*/ 1289 w 1509"/>
              <a:gd name="T47" fmla="*/ 1451 h 2061"/>
              <a:gd name="T48" fmla="*/ 1276 w 1509"/>
              <a:gd name="T49" fmla="*/ 1505 h 2061"/>
              <a:gd name="T50" fmla="*/ 1150 w 1509"/>
              <a:gd name="T51" fmla="*/ 1560 h 2061"/>
              <a:gd name="T52" fmla="*/ 1161 w 1509"/>
              <a:gd name="T53" fmla="*/ 1606 h 2061"/>
              <a:gd name="T54" fmla="*/ 1220 w 1509"/>
              <a:gd name="T55" fmla="*/ 1708 h 2061"/>
              <a:gd name="T56" fmla="*/ 1289 w 1509"/>
              <a:gd name="T57" fmla="*/ 1796 h 2061"/>
              <a:gd name="T58" fmla="*/ 1305 w 1509"/>
              <a:gd name="T59" fmla="*/ 1870 h 2061"/>
              <a:gd name="T60" fmla="*/ 1262 w 1509"/>
              <a:gd name="T61" fmla="*/ 2042 h 2061"/>
              <a:gd name="T62" fmla="*/ 1166 w 1509"/>
              <a:gd name="T63" fmla="*/ 2055 h 2061"/>
              <a:gd name="T64" fmla="*/ 1068 w 1509"/>
              <a:gd name="T65" fmla="*/ 2010 h 2061"/>
              <a:gd name="T66" fmla="*/ 966 w 1509"/>
              <a:gd name="T67" fmla="*/ 2037 h 2061"/>
              <a:gd name="T68" fmla="*/ 865 w 1509"/>
              <a:gd name="T69" fmla="*/ 1927 h 2061"/>
              <a:gd name="T70" fmla="*/ 908 w 1509"/>
              <a:gd name="T71" fmla="*/ 1755 h 2061"/>
              <a:gd name="T72" fmla="*/ 966 w 1509"/>
              <a:gd name="T73" fmla="*/ 1515 h 2061"/>
              <a:gd name="T74" fmla="*/ 743 w 1509"/>
              <a:gd name="T75" fmla="*/ 1454 h 2061"/>
              <a:gd name="T76" fmla="*/ 734 w 1509"/>
              <a:gd name="T77" fmla="*/ 1353 h 2061"/>
              <a:gd name="T78" fmla="*/ 689 w 1509"/>
              <a:gd name="T79" fmla="*/ 1301 h 2061"/>
              <a:gd name="T80" fmla="*/ 648 w 1509"/>
              <a:gd name="T81" fmla="*/ 1240 h 2061"/>
              <a:gd name="T82" fmla="*/ 584 w 1509"/>
              <a:gd name="T83" fmla="*/ 1189 h 2061"/>
              <a:gd name="T84" fmla="*/ 536 w 1509"/>
              <a:gd name="T85" fmla="*/ 1103 h 2061"/>
              <a:gd name="T86" fmla="*/ 513 w 1509"/>
              <a:gd name="T87" fmla="*/ 1005 h 2061"/>
              <a:gd name="T88" fmla="*/ 457 w 1509"/>
              <a:gd name="T89" fmla="*/ 844 h 2061"/>
              <a:gd name="T90" fmla="*/ 379 w 1509"/>
              <a:gd name="T91" fmla="*/ 759 h 2061"/>
              <a:gd name="T92" fmla="*/ 296 w 1509"/>
              <a:gd name="T93" fmla="*/ 756 h 2061"/>
              <a:gd name="T94" fmla="*/ 209 w 1509"/>
              <a:gd name="T95" fmla="*/ 757 h 2061"/>
              <a:gd name="T96" fmla="*/ 125 w 1509"/>
              <a:gd name="T97" fmla="*/ 759 h 2061"/>
              <a:gd name="T98" fmla="*/ 54 w 1509"/>
              <a:gd name="T99" fmla="*/ 746 h 2061"/>
              <a:gd name="T100" fmla="*/ 2 w 1509"/>
              <a:gd name="T101" fmla="*/ 721 h 2061"/>
              <a:gd name="T102" fmla="*/ 38 w 1509"/>
              <a:gd name="T103" fmla="*/ 535 h 2061"/>
              <a:gd name="T104" fmla="*/ 38 w 1509"/>
              <a:gd name="T105" fmla="*/ 417 h 2061"/>
              <a:gd name="T106" fmla="*/ 51 w 1509"/>
              <a:gd name="T107" fmla="*/ 329 h 2061"/>
              <a:gd name="T108" fmla="*/ 105 w 1509"/>
              <a:gd name="T109" fmla="*/ 275 h 2061"/>
              <a:gd name="T110" fmla="*/ 118 w 1509"/>
              <a:gd name="T111" fmla="*/ 206 h 2061"/>
              <a:gd name="T112" fmla="*/ 161 w 1509"/>
              <a:gd name="T113" fmla="*/ 149 h 2061"/>
              <a:gd name="T114" fmla="*/ 245 w 1509"/>
              <a:gd name="T115" fmla="*/ 133 h 2061"/>
              <a:gd name="T116" fmla="*/ 299 w 1509"/>
              <a:gd name="T117" fmla="*/ 133 h 2061"/>
              <a:gd name="T118" fmla="*/ 347 w 1509"/>
              <a:gd name="T119" fmla="*/ 66 h 2061"/>
              <a:gd name="T120" fmla="*/ 390 w 1509"/>
              <a:gd name="T121" fmla="*/ 32 h 2061"/>
              <a:gd name="T122" fmla="*/ 460 w 1509"/>
              <a:gd name="T123" fmla="*/ 19 h 20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09" h="2061">
                <a:moveTo>
                  <a:pt x="491" y="13"/>
                </a:moveTo>
                <a:lnTo>
                  <a:pt x="491" y="14"/>
                </a:lnTo>
                <a:lnTo>
                  <a:pt x="494" y="19"/>
                </a:lnTo>
                <a:lnTo>
                  <a:pt x="494" y="21"/>
                </a:lnTo>
                <a:lnTo>
                  <a:pt x="494" y="22"/>
                </a:lnTo>
                <a:lnTo>
                  <a:pt x="496" y="24"/>
                </a:lnTo>
                <a:lnTo>
                  <a:pt x="499" y="26"/>
                </a:lnTo>
                <a:lnTo>
                  <a:pt x="500" y="27"/>
                </a:lnTo>
                <a:lnTo>
                  <a:pt x="500" y="29"/>
                </a:lnTo>
                <a:lnTo>
                  <a:pt x="502" y="32"/>
                </a:lnTo>
                <a:lnTo>
                  <a:pt x="504" y="34"/>
                </a:lnTo>
                <a:lnTo>
                  <a:pt x="504" y="37"/>
                </a:lnTo>
                <a:lnTo>
                  <a:pt x="505" y="38"/>
                </a:lnTo>
                <a:lnTo>
                  <a:pt x="505" y="42"/>
                </a:lnTo>
                <a:lnTo>
                  <a:pt x="505" y="43"/>
                </a:lnTo>
                <a:lnTo>
                  <a:pt x="507" y="46"/>
                </a:lnTo>
                <a:lnTo>
                  <a:pt x="508" y="48"/>
                </a:lnTo>
                <a:lnTo>
                  <a:pt x="510" y="50"/>
                </a:lnTo>
                <a:lnTo>
                  <a:pt x="512" y="51"/>
                </a:lnTo>
                <a:lnTo>
                  <a:pt x="513" y="53"/>
                </a:lnTo>
                <a:lnTo>
                  <a:pt x="515" y="54"/>
                </a:lnTo>
                <a:lnTo>
                  <a:pt x="518" y="56"/>
                </a:lnTo>
                <a:lnTo>
                  <a:pt x="520" y="58"/>
                </a:lnTo>
                <a:lnTo>
                  <a:pt x="521" y="58"/>
                </a:lnTo>
                <a:lnTo>
                  <a:pt x="524" y="56"/>
                </a:lnTo>
                <a:lnTo>
                  <a:pt x="526" y="56"/>
                </a:lnTo>
                <a:lnTo>
                  <a:pt x="529" y="56"/>
                </a:lnTo>
                <a:lnTo>
                  <a:pt x="532" y="56"/>
                </a:lnTo>
                <a:lnTo>
                  <a:pt x="534" y="56"/>
                </a:lnTo>
                <a:lnTo>
                  <a:pt x="536" y="56"/>
                </a:lnTo>
                <a:lnTo>
                  <a:pt x="539" y="58"/>
                </a:lnTo>
                <a:lnTo>
                  <a:pt x="540" y="62"/>
                </a:lnTo>
                <a:lnTo>
                  <a:pt x="542" y="64"/>
                </a:lnTo>
                <a:lnTo>
                  <a:pt x="545" y="64"/>
                </a:lnTo>
                <a:lnTo>
                  <a:pt x="548" y="64"/>
                </a:lnTo>
                <a:lnTo>
                  <a:pt x="550" y="64"/>
                </a:lnTo>
                <a:lnTo>
                  <a:pt x="552" y="66"/>
                </a:lnTo>
                <a:lnTo>
                  <a:pt x="555" y="67"/>
                </a:lnTo>
                <a:lnTo>
                  <a:pt x="556" y="69"/>
                </a:lnTo>
                <a:lnTo>
                  <a:pt x="560" y="69"/>
                </a:lnTo>
                <a:lnTo>
                  <a:pt x="561" y="69"/>
                </a:lnTo>
                <a:lnTo>
                  <a:pt x="563" y="70"/>
                </a:lnTo>
                <a:lnTo>
                  <a:pt x="564" y="74"/>
                </a:lnTo>
                <a:lnTo>
                  <a:pt x="564" y="75"/>
                </a:lnTo>
                <a:lnTo>
                  <a:pt x="563" y="78"/>
                </a:lnTo>
                <a:lnTo>
                  <a:pt x="564" y="80"/>
                </a:lnTo>
                <a:lnTo>
                  <a:pt x="566" y="82"/>
                </a:lnTo>
                <a:lnTo>
                  <a:pt x="568" y="82"/>
                </a:lnTo>
                <a:lnTo>
                  <a:pt x="569" y="82"/>
                </a:lnTo>
                <a:lnTo>
                  <a:pt x="572" y="82"/>
                </a:lnTo>
                <a:lnTo>
                  <a:pt x="574" y="82"/>
                </a:lnTo>
                <a:lnTo>
                  <a:pt x="576" y="82"/>
                </a:lnTo>
                <a:lnTo>
                  <a:pt x="579" y="82"/>
                </a:lnTo>
                <a:lnTo>
                  <a:pt x="579" y="80"/>
                </a:lnTo>
                <a:lnTo>
                  <a:pt x="582" y="80"/>
                </a:lnTo>
                <a:lnTo>
                  <a:pt x="584" y="82"/>
                </a:lnTo>
                <a:lnTo>
                  <a:pt x="585" y="83"/>
                </a:lnTo>
                <a:lnTo>
                  <a:pt x="587" y="85"/>
                </a:lnTo>
                <a:lnTo>
                  <a:pt x="588" y="88"/>
                </a:lnTo>
                <a:lnTo>
                  <a:pt x="590" y="88"/>
                </a:lnTo>
                <a:lnTo>
                  <a:pt x="592" y="88"/>
                </a:lnTo>
                <a:lnTo>
                  <a:pt x="593" y="88"/>
                </a:lnTo>
                <a:lnTo>
                  <a:pt x="598" y="89"/>
                </a:lnTo>
                <a:lnTo>
                  <a:pt x="603" y="91"/>
                </a:lnTo>
                <a:lnTo>
                  <a:pt x="604" y="93"/>
                </a:lnTo>
                <a:lnTo>
                  <a:pt x="608" y="94"/>
                </a:lnTo>
                <a:lnTo>
                  <a:pt x="611" y="96"/>
                </a:lnTo>
                <a:lnTo>
                  <a:pt x="612" y="96"/>
                </a:lnTo>
                <a:lnTo>
                  <a:pt x="616" y="96"/>
                </a:lnTo>
                <a:lnTo>
                  <a:pt x="619" y="97"/>
                </a:lnTo>
                <a:lnTo>
                  <a:pt x="622" y="97"/>
                </a:lnTo>
                <a:lnTo>
                  <a:pt x="624" y="99"/>
                </a:lnTo>
                <a:lnTo>
                  <a:pt x="625" y="99"/>
                </a:lnTo>
                <a:lnTo>
                  <a:pt x="627" y="99"/>
                </a:lnTo>
                <a:lnTo>
                  <a:pt x="630" y="99"/>
                </a:lnTo>
                <a:lnTo>
                  <a:pt x="632" y="99"/>
                </a:lnTo>
                <a:lnTo>
                  <a:pt x="633" y="99"/>
                </a:lnTo>
                <a:lnTo>
                  <a:pt x="636" y="99"/>
                </a:lnTo>
                <a:lnTo>
                  <a:pt x="638" y="99"/>
                </a:lnTo>
                <a:lnTo>
                  <a:pt x="640" y="99"/>
                </a:lnTo>
                <a:lnTo>
                  <a:pt x="646" y="94"/>
                </a:lnTo>
                <a:lnTo>
                  <a:pt x="648" y="94"/>
                </a:lnTo>
                <a:lnTo>
                  <a:pt x="651" y="96"/>
                </a:lnTo>
                <a:lnTo>
                  <a:pt x="652" y="97"/>
                </a:lnTo>
                <a:lnTo>
                  <a:pt x="654" y="99"/>
                </a:lnTo>
                <a:lnTo>
                  <a:pt x="655" y="101"/>
                </a:lnTo>
                <a:lnTo>
                  <a:pt x="657" y="102"/>
                </a:lnTo>
                <a:lnTo>
                  <a:pt x="659" y="105"/>
                </a:lnTo>
                <a:lnTo>
                  <a:pt x="662" y="107"/>
                </a:lnTo>
                <a:lnTo>
                  <a:pt x="663" y="109"/>
                </a:lnTo>
                <a:lnTo>
                  <a:pt x="665" y="110"/>
                </a:lnTo>
                <a:lnTo>
                  <a:pt x="667" y="112"/>
                </a:lnTo>
                <a:lnTo>
                  <a:pt x="668" y="112"/>
                </a:lnTo>
                <a:lnTo>
                  <a:pt x="670" y="115"/>
                </a:lnTo>
                <a:lnTo>
                  <a:pt x="670" y="117"/>
                </a:lnTo>
                <a:lnTo>
                  <a:pt x="670" y="118"/>
                </a:lnTo>
                <a:lnTo>
                  <a:pt x="673" y="121"/>
                </a:lnTo>
                <a:lnTo>
                  <a:pt x="673" y="123"/>
                </a:lnTo>
                <a:lnTo>
                  <a:pt x="673" y="126"/>
                </a:lnTo>
                <a:lnTo>
                  <a:pt x="671" y="128"/>
                </a:lnTo>
                <a:lnTo>
                  <a:pt x="671" y="129"/>
                </a:lnTo>
                <a:lnTo>
                  <a:pt x="671" y="133"/>
                </a:lnTo>
                <a:lnTo>
                  <a:pt x="671" y="134"/>
                </a:lnTo>
                <a:lnTo>
                  <a:pt x="673" y="136"/>
                </a:lnTo>
                <a:lnTo>
                  <a:pt x="673" y="139"/>
                </a:lnTo>
                <a:lnTo>
                  <a:pt x="681" y="144"/>
                </a:lnTo>
                <a:lnTo>
                  <a:pt x="684" y="147"/>
                </a:lnTo>
                <a:lnTo>
                  <a:pt x="687" y="150"/>
                </a:lnTo>
                <a:lnTo>
                  <a:pt x="689" y="150"/>
                </a:lnTo>
                <a:lnTo>
                  <a:pt x="692" y="153"/>
                </a:lnTo>
                <a:lnTo>
                  <a:pt x="695" y="155"/>
                </a:lnTo>
                <a:lnTo>
                  <a:pt x="697" y="157"/>
                </a:lnTo>
                <a:lnTo>
                  <a:pt x="699" y="158"/>
                </a:lnTo>
                <a:lnTo>
                  <a:pt x="700" y="163"/>
                </a:lnTo>
                <a:lnTo>
                  <a:pt x="702" y="165"/>
                </a:lnTo>
                <a:lnTo>
                  <a:pt x="702" y="168"/>
                </a:lnTo>
                <a:lnTo>
                  <a:pt x="703" y="169"/>
                </a:lnTo>
                <a:lnTo>
                  <a:pt x="705" y="169"/>
                </a:lnTo>
                <a:lnTo>
                  <a:pt x="707" y="171"/>
                </a:lnTo>
                <a:lnTo>
                  <a:pt x="711" y="173"/>
                </a:lnTo>
                <a:lnTo>
                  <a:pt x="713" y="176"/>
                </a:lnTo>
                <a:lnTo>
                  <a:pt x="715" y="179"/>
                </a:lnTo>
                <a:lnTo>
                  <a:pt x="716" y="181"/>
                </a:lnTo>
                <a:lnTo>
                  <a:pt x="718" y="181"/>
                </a:lnTo>
                <a:lnTo>
                  <a:pt x="719" y="182"/>
                </a:lnTo>
                <a:lnTo>
                  <a:pt x="723" y="184"/>
                </a:lnTo>
                <a:lnTo>
                  <a:pt x="724" y="184"/>
                </a:lnTo>
                <a:lnTo>
                  <a:pt x="726" y="185"/>
                </a:lnTo>
                <a:lnTo>
                  <a:pt x="729" y="187"/>
                </a:lnTo>
                <a:lnTo>
                  <a:pt x="731" y="187"/>
                </a:lnTo>
                <a:lnTo>
                  <a:pt x="735" y="185"/>
                </a:lnTo>
                <a:lnTo>
                  <a:pt x="737" y="184"/>
                </a:lnTo>
                <a:lnTo>
                  <a:pt x="739" y="184"/>
                </a:lnTo>
                <a:lnTo>
                  <a:pt x="740" y="184"/>
                </a:lnTo>
                <a:lnTo>
                  <a:pt x="740" y="187"/>
                </a:lnTo>
                <a:lnTo>
                  <a:pt x="739" y="190"/>
                </a:lnTo>
                <a:lnTo>
                  <a:pt x="737" y="195"/>
                </a:lnTo>
                <a:lnTo>
                  <a:pt x="735" y="198"/>
                </a:lnTo>
                <a:lnTo>
                  <a:pt x="734" y="198"/>
                </a:lnTo>
                <a:lnTo>
                  <a:pt x="734" y="200"/>
                </a:lnTo>
                <a:lnTo>
                  <a:pt x="732" y="201"/>
                </a:lnTo>
                <a:lnTo>
                  <a:pt x="731" y="203"/>
                </a:lnTo>
                <a:lnTo>
                  <a:pt x="727" y="206"/>
                </a:lnTo>
                <a:lnTo>
                  <a:pt x="726" y="208"/>
                </a:lnTo>
                <a:lnTo>
                  <a:pt x="723" y="209"/>
                </a:lnTo>
                <a:lnTo>
                  <a:pt x="721" y="209"/>
                </a:lnTo>
                <a:lnTo>
                  <a:pt x="719" y="211"/>
                </a:lnTo>
                <a:lnTo>
                  <a:pt x="719" y="213"/>
                </a:lnTo>
                <a:lnTo>
                  <a:pt x="721" y="214"/>
                </a:lnTo>
                <a:lnTo>
                  <a:pt x="721" y="216"/>
                </a:lnTo>
                <a:lnTo>
                  <a:pt x="719" y="219"/>
                </a:lnTo>
                <a:lnTo>
                  <a:pt x="716" y="222"/>
                </a:lnTo>
                <a:lnTo>
                  <a:pt x="713" y="224"/>
                </a:lnTo>
                <a:lnTo>
                  <a:pt x="711" y="225"/>
                </a:lnTo>
                <a:lnTo>
                  <a:pt x="710" y="227"/>
                </a:lnTo>
                <a:lnTo>
                  <a:pt x="708" y="229"/>
                </a:lnTo>
                <a:lnTo>
                  <a:pt x="705" y="232"/>
                </a:lnTo>
                <a:lnTo>
                  <a:pt x="702" y="237"/>
                </a:lnTo>
                <a:lnTo>
                  <a:pt x="700" y="238"/>
                </a:lnTo>
                <a:lnTo>
                  <a:pt x="697" y="238"/>
                </a:lnTo>
                <a:lnTo>
                  <a:pt x="695" y="238"/>
                </a:lnTo>
                <a:lnTo>
                  <a:pt x="692" y="240"/>
                </a:lnTo>
                <a:lnTo>
                  <a:pt x="692" y="241"/>
                </a:lnTo>
                <a:lnTo>
                  <a:pt x="692" y="243"/>
                </a:lnTo>
                <a:lnTo>
                  <a:pt x="692" y="244"/>
                </a:lnTo>
                <a:lnTo>
                  <a:pt x="694" y="249"/>
                </a:lnTo>
                <a:lnTo>
                  <a:pt x="694" y="251"/>
                </a:lnTo>
                <a:lnTo>
                  <a:pt x="695" y="254"/>
                </a:lnTo>
                <a:lnTo>
                  <a:pt x="697" y="254"/>
                </a:lnTo>
                <a:lnTo>
                  <a:pt x="699" y="252"/>
                </a:lnTo>
                <a:lnTo>
                  <a:pt x="700" y="254"/>
                </a:lnTo>
                <a:lnTo>
                  <a:pt x="702" y="256"/>
                </a:lnTo>
                <a:lnTo>
                  <a:pt x="705" y="259"/>
                </a:lnTo>
                <a:lnTo>
                  <a:pt x="707" y="260"/>
                </a:lnTo>
                <a:lnTo>
                  <a:pt x="707" y="262"/>
                </a:lnTo>
                <a:lnTo>
                  <a:pt x="707" y="264"/>
                </a:lnTo>
                <a:lnTo>
                  <a:pt x="705" y="267"/>
                </a:lnTo>
                <a:lnTo>
                  <a:pt x="705" y="270"/>
                </a:lnTo>
                <a:lnTo>
                  <a:pt x="707" y="273"/>
                </a:lnTo>
                <a:lnTo>
                  <a:pt x="707" y="276"/>
                </a:lnTo>
                <a:lnTo>
                  <a:pt x="705" y="278"/>
                </a:lnTo>
                <a:lnTo>
                  <a:pt x="707" y="278"/>
                </a:lnTo>
                <a:lnTo>
                  <a:pt x="708" y="280"/>
                </a:lnTo>
                <a:lnTo>
                  <a:pt x="710" y="281"/>
                </a:lnTo>
                <a:lnTo>
                  <a:pt x="708" y="283"/>
                </a:lnTo>
                <a:lnTo>
                  <a:pt x="708" y="284"/>
                </a:lnTo>
                <a:lnTo>
                  <a:pt x="707" y="286"/>
                </a:lnTo>
                <a:lnTo>
                  <a:pt x="703" y="286"/>
                </a:lnTo>
                <a:lnTo>
                  <a:pt x="703" y="288"/>
                </a:lnTo>
                <a:lnTo>
                  <a:pt x="702" y="289"/>
                </a:lnTo>
                <a:lnTo>
                  <a:pt x="703" y="291"/>
                </a:lnTo>
                <a:lnTo>
                  <a:pt x="703" y="294"/>
                </a:lnTo>
                <a:lnTo>
                  <a:pt x="705" y="296"/>
                </a:lnTo>
                <a:lnTo>
                  <a:pt x="707" y="297"/>
                </a:lnTo>
                <a:lnTo>
                  <a:pt x="708" y="299"/>
                </a:lnTo>
                <a:lnTo>
                  <a:pt x="708" y="300"/>
                </a:lnTo>
                <a:lnTo>
                  <a:pt x="707" y="302"/>
                </a:lnTo>
                <a:lnTo>
                  <a:pt x="707" y="304"/>
                </a:lnTo>
                <a:lnTo>
                  <a:pt x="705" y="305"/>
                </a:lnTo>
                <a:lnTo>
                  <a:pt x="702" y="308"/>
                </a:lnTo>
                <a:lnTo>
                  <a:pt x="700" y="310"/>
                </a:lnTo>
                <a:lnTo>
                  <a:pt x="697" y="310"/>
                </a:lnTo>
                <a:lnTo>
                  <a:pt x="691" y="313"/>
                </a:lnTo>
                <a:lnTo>
                  <a:pt x="686" y="316"/>
                </a:lnTo>
                <a:lnTo>
                  <a:pt x="687" y="318"/>
                </a:lnTo>
                <a:lnTo>
                  <a:pt x="687" y="321"/>
                </a:lnTo>
                <a:lnTo>
                  <a:pt x="687" y="323"/>
                </a:lnTo>
                <a:lnTo>
                  <a:pt x="686" y="324"/>
                </a:lnTo>
                <a:lnTo>
                  <a:pt x="684" y="328"/>
                </a:lnTo>
                <a:lnTo>
                  <a:pt x="684" y="329"/>
                </a:lnTo>
                <a:lnTo>
                  <a:pt x="684" y="331"/>
                </a:lnTo>
                <a:lnTo>
                  <a:pt x="686" y="334"/>
                </a:lnTo>
                <a:lnTo>
                  <a:pt x="689" y="334"/>
                </a:lnTo>
                <a:lnTo>
                  <a:pt x="691" y="336"/>
                </a:lnTo>
                <a:lnTo>
                  <a:pt x="692" y="334"/>
                </a:lnTo>
                <a:lnTo>
                  <a:pt x="694" y="334"/>
                </a:lnTo>
                <a:lnTo>
                  <a:pt x="697" y="334"/>
                </a:lnTo>
                <a:lnTo>
                  <a:pt x="699" y="336"/>
                </a:lnTo>
                <a:lnTo>
                  <a:pt x="699" y="339"/>
                </a:lnTo>
                <a:lnTo>
                  <a:pt x="699" y="340"/>
                </a:lnTo>
                <a:lnTo>
                  <a:pt x="697" y="344"/>
                </a:lnTo>
                <a:lnTo>
                  <a:pt x="694" y="345"/>
                </a:lnTo>
                <a:lnTo>
                  <a:pt x="692" y="345"/>
                </a:lnTo>
                <a:lnTo>
                  <a:pt x="691" y="347"/>
                </a:lnTo>
                <a:lnTo>
                  <a:pt x="686" y="347"/>
                </a:lnTo>
                <a:lnTo>
                  <a:pt x="684" y="347"/>
                </a:lnTo>
                <a:lnTo>
                  <a:pt x="683" y="347"/>
                </a:lnTo>
                <a:lnTo>
                  <a:pt x="681" y="350"/>
                </a:lnTo>
                <a:lnTo>
                  <a:pt x="679" y="352"/>
                </a:lnTo>
                <a:lnTo>
                  <a:pt x="679" y="353"/>
                </a:lnTo>
                <a:lnTo>
                  <a:pt x="679" y="356"/>
                </a:lnTo>
                <a:lnTo>
                  <a:pt x="679" y="360"/>
                </a:lnTo>
                <a:lnTo>
                  <a:pt x="679" y="361"/>
                </a:lnTo>
                <a:lnTo>
                  <a:pt x="678" y="366"/>
                </a:lnTo>
                <a:lnTo>
                  <a:pt x="678" y="369"/>
                </a:lnTo>
                <a:lnTo>
                  <a:pt x="678" y="371"/>
                </a:lnTo>
                <a:lnTo>
                  <a:pt x="676" y="374"/>
                </a:lnTo>
                <a:lnTo>
                  <a:pt x="676" y="377"/>
                </a:lnTo>
                <a:lnTo>
                  <a:pt x="676" y="379"/>
                </a:lnTo>
                <a:lnTo>
                  <a:pt x="676" y="380"/>
                </a:lnTo>
                <a:lnTo>
                  <a:pt x="675" y="382"/>
                </a:lnTo>
                <a:lnTo>
                  <a:pt x="671" y="384"/>
                </a:lnTo>
                <a:lnTo>
                  <a:pt x="667" y="385"/>
                </a:lnTo>
                <a:lnTo>
                  <a:pt x="667" y="388"/>
                </a:lnTo>
                <a:lnTo>
                  <a:pt x="667" y="390"/>
                </a:lnTo>
                <a:lnTo>
                  <a:pt x="667" y="392"/>
                </a:lnTo>
                <a:lnTo>
                  <a:pt x="667" y="393"/>
                </a:lnTo>
                <a:lnTo>
                  <a:pt x="663" y="399"/>
                </a:lnTo>
                <a:lnTo>
                  <a:pt x="662" y="404"/>
                </a:lnTo>
                <a:lnTo>
                  <a:pt x="659" y="407"/>
                </a:lnTo>
                <a:lnTo>
                  <a:pt x="657" y="409"/>
                </a:lnTo>
                <a:lnTo>
                  <a:pt x="657" y="411"/>
                </a:lnTo>
                <a:lnTo>
                  <a:pt x="657" y="412"/>
                </a:lnTo>
                <a:lnTo>
                  <a:pt x="655" y="417"/>
                </a:lnTo>
                <a:lnTo>
                  <a:pt x="654" y="420"/>
                </a:lnTo>
                <a:lnTo>
                  <a:pt x="652" y="423"/>
                </a:lnTo>
                <a:lnTo>
                  <a:pt x="652" y="425"/>
                </a:lnTo>
                <a:lnTo>
                  <a:pt x="651" y="428"/>
                </a:lnTo>
                <a:lnTo>
                  <a:pt x="649" y="431"/>
                </a:lnTo>
                <a:lnTo>
                  <a:pt x="644" y="435"/>
                </a:lnTo>
                <a:lnTo>
                  <a:pt x="643" y="436"/>
                </a:lnTo>
                <a:lnTo>
                  <a:pt x="643" y="438"/>
                </a:lnTo>
                <a:lnTo>
                  <a:pt x="644" y="439"/>
                </a:lnTo>
                <a:lnTo>
                  <a:pt x="648" y="443"/>
                </a:lnTo>
                <a:lnTo>
                  <a:pt x="646" y="444"/>
                </a:lnTo>
                <a:lnTo>
                  <a:pt x="644" y="444"/>
                </a:lnTo>
                <a:lnTo>
                  <a:pt x="640" y="447"/>
                </a:lnTo>
                <a:lnTo>
                  <a:pt x="638" y="449"/>
                </a:lnTo>
                <a:lnTo>
                  <a:pt x="638" y="451"/>
                </a:lnTo>
                <a:lnTo>
                  <a:pt x="640" y="452"/>
                </a:lnTo>
                <a:lnTo>
                  <a:pt x="641" y="457"/>
                </a:lnTo>
                <a:lnTo>
                  <a:pt x="640" y="460"/>
                </a:lnTo>
                <a:lnTo>
                  <a:pt x="636" y="462"/>
                </a:lnTo>
                <a:lnTo>
                  <a:pt x="635" y="468"/>
                </a:lnTo>
                <a:lnTo>
                  <a:pt x="635" y="471"/>
                </a:lnTo>
                <a:lnTo>
                  <a:pt x="635" y="473"/>
                </a:lnTo>
                <a:lnTo>
                  <a:pt x="638" y="479"/>
                </a:lnTo>
                <a:lnTo>
                  <a:pt x="640" y="484"/>
                </a:lnTo>
                <a:lnTo>
                  <a:pt x="640" y="487"/>
                </a:lnTo>
                <a:lnTo>
                  <a:pt x="641" y="492"/>
                </a:lnTo>
                <a:lnTo>
                  <a:pt x="644" y="499"/>
                </a:lnTo>
                <a:lnTo>
                  <a:pt x="644" y="502"/>
                </a:lnTo>
                <a:lnTo>
                  <a:pt x="644" y="505"/>
                </a:lnTo>
                <a:lnTo>
                  <a:pt x="646" y="505"/>
                </a:lnTo>
                <a:lnTo>
                  <a:pt x="646" y="507"/>
                </a:lnTo>
                <a:lnTo>
                  <a:pt x="646" y="510"/>
                </a:lnTo>
                <a:lnTo>
                  <a:pt x="648" y="511"/>
                </a:lnTo>
                <a:lnTo>
                  <a:pt x="649" y="511"/>
                </a:lnTo>
                <a:lnTo>
                  <a:pt x="652" y="513"/>
                </a:lnTo>
                <a:lnTo>
                  <a:pt x="654" y="515"/>
                </a:lnTo>
                <a:lnTo>
                  <a:pt x="655" y="516"/>
                </a:lnTo>
                <a:lnTo>
                  <a:pt x="655" y="518"/>
                </a:lnTo>
                <a:lnTo>
                  <a:pt x="655" y="521"/>
                </a:lnTo>
                <a:lnTo>
                  <a:pt x="655" y="523"/>
                </a:lnTo>
                <a:lnTo>
                  <a:pt x="657" y="524"/>
                </a:lnTo>
                <a:lnTo>
                  <a:pt x="659" y="526"/>
                </a:lnTo>
                <a:lnTo>
                  <a:pt x="659" y="527"/>
                </a:lnTo>
                <a:lnTo>
                  <a:pt x="659" y="531"/>
                </a:lnTo>
                <a:lnTo>
                  <a:pt x="660" y="534"/>
                </a:lnTo>
                <a:lnTo>
                  <a:pt x="663" y="540"/>
                </a:lnTo>
                <a:lnTo>
                  <a:pt x="665" y="543"/>
                </a:lnTo>
                <a:lnTo>
                  <a:pt x="665" y="545"/>
                </a:lnTo>
                <a:lnTo>
                  <a:pt x="667" y="548"/>
                </a:lnTo>
                <a:lnTo>
                  <a:pt x="668" y="550"/>
                </a:lnTo>
                <a:lnTo>
                  <a:pt x="670" y="553"/>
                </a:lnTo>
                <a:lnTo>
                  <a:pt x="670" y="554"/>
                </a:lnTo>
                <a:lnTo>
                  <a:pt x="670" y="556"/>
                </a:lnTo>
                <a:lnTo>
                  <a:pt x="671" y="558"/>
                </a:lnTo>
                <a:lnTo>
                  <a:pt x="676" y="559"/>
                </a:lnTo>
                <a:lnTo>
                  <a:pt x="679" y="562"/>
                </a:lnTo>
                <a:lnTo>
                  <a:pt x="686" y="566"/>
                </a:lnTo>
                <a:lnTo>
                  <a:pt x="689" y="570"/>
                </a:lnTo>
                <a:lnTo>
                  <a:pt x="694" y="574"/>
                </a:lnTo>
                <a:lnTo>
                  <a:pt x="699" y="575"/>
                </a:lnTo>
                <a:lnTo>
                  <a:pt x="700" y="575"/>
                </a:lnTo>
                <a:lnTo>
                  <a:pt x="702" y="577"/>
                </a:lnTo>
                <a:lnTo>
                  <a:pt x="705" y="577"/>
                </a:lnTo>
                <a:lnTo>
                  <a:pt x="707" y="577"/>
                </a:lnTo>
                <a:lnTo>
                  <a:pt x="710" y="578"/>
                </a:lnTo>
                <a:lnTo>
                  <a:pt x="710" y="580"/>
                </a:lnTo>
                <a:lnTo>
                  <a:pt x="710" y="583"/>
                </a:lnTo>
                <a:lnTo>
                  <a:pt x="711" y="585"/>
                </a:lnTo>
                <a:lnTo>
                  <a:pt x="713" y="590"/>
                </a:lnTo>
                <a:lnTo>
                  <a:pt x="715" y="594"/>
                </a:lnTo>
                <a:lnTo>
                  <a:pt x="715" y="599"/>
                </a:lnTo>
                <a:lnTo>
                  <a:pt x="716" y="601"/>
                </a:lnTo>
                <a:lnTo>
                  <a:pt x="719" y="601"/>
                </a:lnTo>
                <a:lnTo>
                  <a:pt x="724" y="601"/>
                </a:lnTo>
                <a:lnTo>
                  <a:pt x="729" y="598"/>
                </a:lnTo>
                <a:lnTo>
                  <a:pt x="734" y="598"/>
                </a:lnTo>
                <a:lnTo>
                  <a:pt x="737" y="601"/>
                </a:lnTo>
                <a:lnTo>
                  <a:pt x="740" y="602"/>
                </a:lnTo>
                <a:lnTo>
                  <a:pt x="743" y="604"/>
                </a:lnTo>
                <a:lnTo>
                  <a:pt x="747" y="607"/>
                </a:lnTo>
                <a:lnTo>
                  <a:pt x="750" y="610"/>
                </a:lnTo>
                <a:lnTo>
                  <a:pt x="750" y="612"/>
                </a:lnTo>
                <a:lnTo>
                  <a:pt x="751" y="612"/>
                </a:lnTo>
                <a:lnTo>
                  <a:pt x="755" y="612"/>
                </a:lnTo>
                <a:lnTo>
                  <a:pt x="758" y="614"/>
                </a:lnTo>
                <a:lnTo>
                  <a:pt x="759" y="614"/>
                </a:lnTo>
                <a:lnTo>
                  <a:pt x="761" y="615"/>
                </a:lnTo>
                <a:lnTo>
                  <a:pt x="766" y="618"/>
                </a:lnTo>
                <a:lnTo>
                  <a:pt x="769" y="620"/>
                </a:lnTo>
                <a:lnTo>
                  <a:pt x="771" y="620"/>
                </a:lnTo>
                <a:lnTo>
                  <a:pt x="774" y="620"/>
                </a:lnTo>
                <a:lnTo>
                  <a:pt x="775" y="622"/>
                </a:lnTo>
                <a:lnTo>
                  <a:pt x="777" y="623"/>
                </a:lnTo>
                <a:lnTo>
                  <a:pt x="779" y="623"/>
                </a:lnTo>
                <a:lnTo>
                  <a:pt x="783" y="625"/>
                </a:lnTo>
                <a:lnTo>
                  <a:pt x="783" y="626"/>
                </a:lnTo>
                <a:lnTo>
                  <a:pt x="787" y="628"/>
                </a:lnTo>
                <a:lnTo>
                  <a:pt x="790" y="631"/>
                </a:lnTo>
                <a:lnTo>
                  <a:pt x="793" y="633"/>
                </a:lnTo>
                <a:lnTo>
                  <a:pt x="798" y="636"/>
                </a:lnTo>
                <a:lnTo>
                  <a:pt x="803" y="639"/>
                </a:lnTo>
                <a:lnTo>
                  <a:pt x="807" y="641"/>
                </a:lnTo>
                <a:lnTo>
                  <a:pt x="809" y="644"/>
                </a:lnTo>
                <a:lnTo>
                  <a:pt x="811" y="646"/>
                </a:lnTo>
                <a:lnTo>
                  <a:pt x="812" y="649"/>
                </a:lnTo>
                <a:lnTo>
                  <a:pt x="814" y="650"/>
                </a:lnTo>
                <a:lnTo>
                  <a:pt x="817" y="650"/>
                </a:lnTo>
                <a:lnTo>
                  <a:pt x="820" y="652"/>
                </a:lnTo>
                <a:lnTo>
                  <a:pt x="825" y="649"/>
                </a:lnTo>
                <a:lnTo>
                  <a:pt x="827" y="650"/>
                </a:lnTo>
                <a:lnTo>
                  <a:pt x="828" y="652"/>
                </a:lnTo>
                <a:lnTo>
                  <a:pt x="830" y="657"/>
                </a:lnTo>
                <a:lnTo>
                  <a:pt x="830" y="660"/>
                </a:lnTo>
                <a:lnTo>
                  <a:pt x="828" y="663"/>
                </a:lnTo>
                <a:lnTo>
                  <a:pt x="828" y="666"/>
                </a:lnTo>
                <a:lnTo>
                  <a:pt x="827" y="668"/>
                </a:lnTo>
                <a:lnTo>
                  <a:pt x="825" y="674"/>
                </a:lnTo>
                <a:lnTo>
                  <a:pt x="823" y="676"/>
                </a:lnTo>
                <a:lnTo>
                  <a:pt x="823" y="679"/>
                </a:lnTo>
                <a:lnTo>
                  <a:pt x="823" y="681"/>
                </a:lnTo>
                <a:lnTo>
                  <a:pt x="823" y="684"/>
                </a:lnTo>
                <a:lnTo>
                  <a:pt x="825" y="686"/>
                </a:lnTo>
                <a:lnTo>
                  <a:pt x="825" y="687"/>
                </a:lnTo>
                <a:lnTo>
                  <a:pt x="823" y="689"/>
                </a:lnTo>
                <a:lnTo>
                  <a:pt x="822" y="690"/>
                </a:lnTo>
                <a:lnTo>
                  <a:pt x="820" y="697"/>
                </a:lnTo>
                <a:lnTo>
                  <a:pt x="817" y="697"/>
                </a:lnTo>
                <a:lnTo>
                  <a:pt x="815" y="698"/>
                </a:lnTo>
                <a:lnTo>
                  <a:pt x="814" y="702"/>
                </a:lnTo>
                <a:lnTo>
                  <a:pt x="814" y="705"/>
                </a:lnTo>
                <a:lnTo>
                  <a:pt x="814" y="706"/>
                </a:lnTo>
                <a:lnTo>
                  <a:pt x="815" y="711"/>
                </a:lnTo>
                <a:lnTo>
                  <a:pt x="815" y="714"/>
                </a:lnTo>
                <a:lnTo>
                  <a:pt x="815" y="716"/>
                </a:lnTo>
                <a:lnTo>
                  <a:pt x="814" y="717"/>
                </a:lnTo>
                <a:lnTo>
                  <a:pt x="817" y="719"/>
                </a:lnTo>
                <a:lnTo>
                  <a:pt x="817" y="722"/>
                </a:lnTo>
                <a:lnTo>
                  <a:pt x="817" y="724"/>
                </a:lnTo>
                <a:lnTo>
                  <a:pt x="817" y="725"/>
                </a:lnTo>
                <a:lnTo>
                  <a:pt x="817" y="730"/>
                </a:lnTo>
                <a:lnTo>
                  <a:pt x="817" y="733"/>
                </a:lnTo>
                <a:lnTo>
                  <a:pt x="817" y="737"/>
                </a:lnTo>
                <a:lnTo>
                  <a:pt x="815" y="740"/>
                </a:lnTo>
                <a:lnTo>
                  <a:pt x="814" y="741"/>
                </a:lnTo>
                <a:lnTo>
                  <a:pt x="812" y="745"/>
                </a:lnTo>
                <a:lnTo>
                  <a:pt x="814" y="748"/>
                </a:lnTo>
                <a:lnTo>
                  <a:pt x="814" y="754"/>
                </a:lnTo>
                <a:lnTo>
                  <a:pt x="817" y="761"/>
                </a:lnTo>
                <a:lnTo>
                  <a:pt x="817" y="764"/>
                </a:lnTo>
                <a:lnTo>
                  <a:pt x="817" y="767"/>
                </a:lnTo>
                <a:lnTo>
                  <a:pt x="819" y="769"/>
                </a:lnTo>
                <a:lnTo>
                  <a:pt x="823" y="769"/>
                </a:lnTo>
                <a:lnTo>
                  <a:pt x="825" y="770"/>
                </a:lnTo>
                <a:lnTo>
                  <a:pt x="827" y="770"/>
                </a:lnTo>
                <a:lnTo>
                  <a:pt x="830" y="767"/>
                </a:lnTo>
                <a:lnTo>
                  <a:pt x="833" y="767"/>
                </a:lnTo>
                <a:lnTo>
                  <a:pt x="835" y="767"/>
                </a:lnTo>
                <a:lnTo>
                  <a:pt x="841" y="769"/>
                </a:lnTo>
                <a:lnTo>
                  <a:pt x="846" y="772"/>
                </a:lnTo>
                <a:lnTo>
                  <a:pt x="847" y="773"/>
                </a:lnTo>
                <a:lnTo>
                  <a:pt x="849" y="775"/>
                </a:lnTo>
                <a:lnTo>
                  <a:pt x="851" y="778"/>
                </a:lnTo>
                <a:lnTo>
                  <a:pt x="855" y="778"/>
                </a:lnTo>
                <a:lnTo>
                  <a:pt x="859" y="783"/>
                </a:lnTo>
                <a:lnTo>
                  <a:pt x="860" y="785"/>
                </a:lnTo>
                <a:lnTo>
                  <a:pt x="863" y="786"/>
                </a:lnTo>
                <a:lnTo>
                  <a:pt x="865" y="786"/>
                </a:lnTo>
                <a:lnTo>
                  <a:pt x="868" y="788"/>
                </a:lnTo>
                <a:lnTo>
                  <a:pt x="870" y="786"/>
                </a:lnTo>
                <a:lnTo>
                  <a:pt x="871" y="785"/>
                </a:lnTo>
                <a:lnTo>
                  <a:pt x="873" y="783"/>
                </a:lnTo>
                <a:lnTo>
                  <a:pt x="875" y="781"/>
                </a:lnTo>
                <a:lnTo>
                  <a:pt x="878" y="781"/>
                </a:lnTo>
                <a:lnTo>
                  <a:pt x="881" y="783"/>
                </a:lnTo>
                <a:lnTo>
                  <a:pt x="883" y="785"/>
                </a:lnTo>
                <a:lnTo>
                  <a:pt x="884" y="785"/>
                </a:lnTo>
                <a:lnTo>
                  <a:pt x="891" y="786"/>
                </a:lnTo>
                <a:lnTo>
                  <a:pt x="892" y="785"/>
                </a:lnTo>
                <a:lnTo>
                  <a:pt x="894" y="785"/>
                </a:lnTo>
                <a:lnTo>
                  <a:pt x="895" y="785"/>
                </a:lnTo>
                <a:lnTo>
                  <a:pt x="899" y="786"/>
                </a:lnTo>
                <a:lnTo>
                  <a:pt x="900" y="786"/>
                </a:lnTo>
                <a:lnTo>
                  <a:pt x="902" y="786"/>
                </a:lnTo>
                <a:lnTo>
                  <a:pt x="903" y="785"/>
                </a:lnTo>
                <a:lnTo>
                  <a:pt x="905" y="785"/>
                </a:lnTo>
                <a:lnTo>
                  <a:pt x="907" y="785"/>
                </a:lnTo>
                <a:lnTo>
                  <a:pt x="910" y="785"/>
                </a:lnTo>
                <a:lnTo>
                  <a:pt x="913" y="788"/>
                </a:lnTo>
                <a:lnTo>
                  <a:pt x="913" y="791"/>
                </a:lnTo>
                <a:lnTo>
                  <a:pt x="913" y="793"/>
                </a:lnTo>
                <a:lnTo>
                  <a:pt x="913" y="796"/>
                </a:lnTo>
                <a:lnTo>
                  <a:pt x="913" y="797"/>
                </a:lnTo>
                <a:lnTo>
                  <a:pt x="913" y="801"/>
                </a:lnTo>
                <a:lnTo>
                  <a:pt x="915" y="802"/>
                </a:lnTo>
                <a:lnTo>
                  <a:pt x="916" y="802"/>
                </a:lnTo>
                <a:lnTo>
                  <a:pt x="919" y="802"/>
                </a:lnTo>
                <a:lnTo>
                  <a:pt x="921" y="802"/>
                </a:lnTo>
                <a:lnTo>
                  <a:pt x="924" y="797"/>
                </a:lnTo>
                <a:lnTo>
                  <a:pt x="927" y="796"/>
                </a:lnTo>
                <a:lnTo>
                  <a:pt x="931" y="796"/>
                </a:lnTo>
                <a:lnTo>
                  <a:pt x="932" y="794"/>
                </a:lnTo>
                <a:lnTo>
                  <a:pt x="934" y="794"/>
                </a:lnTo>
                <a:lnTo>
                  <a:pt x="935" y="796"/>
                </a:lnTo>
                <a:lnTo>
                  <a:pt x="934" y="799"/>
                </a:lnTo>
                <a:lnTo>
                  <a:pt x="935" y="801"/>
                </a:lnTo>
                <a:lnTo>
                  <a:pt x="935" y="802"/>
                </a:lnTo>
                <a:lnTo>
                  <a:pt x="937" y="804"/>
                </a:lnTo>
                <a:lnTo>
                  <a:pt x="940" y="805"/>
                </a:lnTo>
                <a:lnTo>
                  <a:pt x="942" y="804"/>
                </a:lnTo>
                <a:lnTo>
                  <a:pt x="943" y="804"/>
                </a:lnTo>
                <a:lnTo>
                  <a:pt x="945" y="804"/>
                </a:lnTo>
                <a:lnTo>
                  <a:pt x="947" y="805"/>
                </a:lnTo>
                <a:lnTo>
                  <a:pt x="947" y="807"/>
                </a:lnTo>
                <a:lnTo>
                  <a:pt x="947" y="810"/>
                </a:lnTo>
                <a:lnTo>
                  <a:pt x="948" y="813"/>
                </a:lnTo>
                <a:lnTo>
                  <a:pt x="948" y="817"/>
                </a:lnTo>
                <a:lnTo>
                  <a:pt x="950" y="818"/>
                </a:lnTo>
                <a:lnTo>
                  <a:pt x="951" y="818"/>
                </a:lnTo>
                <a:lnTo>
                  <a:pt x="955" y="817"/>
                </a:lnTo>
                <a:lnTo>
                  <a:pt x="956" y="818"/>
                </a:lnTo>
                <a:lnTo>
                  <a:pt x="958" y="820"/>
                </a:lnTo>
                <a:lnTo>
                  <a:pt x="961" y="821"/>
                </a:lnTo>
                <a:lnTo>
                  <a:pt x="963" y="821"/>
                </a:lnTo>
                <a:lnTo>
                  <a:pt x="964" y="820"/>
                </a:lnTo>
                <a:lnTo>
                  <a:pt x="966" y="817"/>
                </a:lnTo>
                <a:lnTo>
                  <a:pt x="967" y="817"/>
                </a:lnTo>
                <a:lnTo>
                  <a:pt x="969" y="817"/>
                </a:lnTo>
                <a:lnTo>
                  <a:pt x="972" y="818"/>
                </a:lnTo>
                <a:lnTo>
                  <a:pt x="974" y="820"/>
                </a:lnTo>
                <a:lnTo>
                  <a:pt x="975" y="821"/>
                </a:lnTo>
                <a:lnTo>
                  <a:pt x="975" y="825"/>
                </a:lnTo>
                <a:lnTo>
                  <a:pt x="977" y="826"/>
                </a:lnTo>
                <a:lnTo>
                  <a:pt x="978" y="826"/>
                </a:lnTo>
                <a:lnTo>
                  <a:pt x="980" y="823"/>
                </a:lnTo>
                <a:lnTo>
                  <a:pt x="983" y="823"/>
                </a:lnTo>
                <a:lnTo>
                  <a:pt x="985" y="825"/>
                </a:lnTo>
                <a:lnTo>
                  <a:pt x="986" y="825"/>
                </a:lnTo>
                <a:lnTo>
                  <a:pt x="988" y="825"/>
                </a:lnTo>
                <a:lnTo>
                  <a:pt x="990" y="826"/>
                </a:lnTo>
                <a:lnTo>
                  <a:pt x="990" y="828"/>
                </a:lnTo>
                <a:lnTo>
                  <a:pt x="993" y="828"/>
                </a:lnTo>
                <a:lnTo>
                  <a:pt x="994" y="829"/>
                </a:lnTo>
                <a:lnTo>
                  <a:pt x="994" y="831"/>
                </a:lnTo>
                <a:lnTo>
                  <a:pt x="994" y="833"/>
                </a:lnTo>
                <a:lnTo>
                  <a:pt x="998" y="831"/>
                </a:lnTo>
                <a:lnTo>
                  <a:pt x="999" y="829"/>
                </a:lnTo>
                <a:lnTo>
                  <a:pt x="1001" y="829"/>
                </a:lnTo>
                <a:lnTo>
                  <a:pt x="1004" y="828"/>
                </a:lnTo>
                <a:lnTo>
                  <a:pt x="1006" y="829"/>
                </a:lnTo>
                <a:lnTo>
                  <a:pt x="1007" y="833"/>
                </a:lnTo>
                <a:lnTo>
                  <a:pt x="1012" y="833"/>
                </a:lnTo>
                <a:lnTo>
                  <a:pt x="1014" y="829"/>
                </a:lnTo>
                <a:lnTo>
                  <a:pt x="1014" y="828"/>
                </a:lnTo>
                <a:lnTo>
                  <a:pt x="1015" y="826"/>
                </a:lnTo>
                <a:lnTo>
                  <a:pt x="1017" y="826"/>
                </a:lnTo>
                <a:lnTo>
                  <a:pt x="1018" y="828"/>
                </a:lnTo>
                <a:lnTo>
                  <a:pt x="1020" y="828"/>
                </a:lnTo>
                <a:lnTo>
                  <a:pt x="1022" y="826"/>
                </a:lnTo>
                <a:lnTo>
                  <a:pt x="1023" y="825"/>
                </a:lnTo>
                <a:lnTo>
                  <a:pt x="1025" y="825"/>
                </a:lnTo>
                <a:lnTo>
                  <a:pt x="1026" y="826"/>
                </a:lnTo>
                <a:lnTo>
                  <a:pt x="1030" y="826"/>
                </a:lnTo>
                <a:lnTo>
                  <a:pt x="1036" y="823"/>
                </a:lnTo>
                <a:lnTo>
                  <a:pt x="1039" y="821"/>
                </a:lnTo>
                <a:lnTo>
                  <a:pt x="1041" y="821"/>
                </a:lnTo>
                <a:lnTo>
                  <a:pt x="1041" y="823"/>
                </a:lnTo>
                <a:lnTo>
                  <a:pt x="1042" y="826"/>
                </a:lnTo>
                <a:lnTo>
                  <a:pt x="1046" y="828"/>
                </a:lnTo>
                <a:lnTo>
                  <a:pt x="1049" y="829"/>
                </a:lnTo>
                <a:lnTo>
                  <a:pt x="1050" y="829"/>
                </a:lnTo>
                <a:lnTo>
                  <a:pt x="1052" y="828"/>
                </a:lnTo>
                <a:lnTo>
                  <a:pt x="1054" y="828"/>
                </a:lnTo>
                <a:lnTo>
                  <a:pt x="1057" y="829"/>
                </a:lnTo>
                <a:lnTo>
                  <a:pt x="1057" y="831"/>
                </a:lnTo>
                <a:lnTo>
                  <a:pt x="1058" y="834"/>
                </a:lnTo>
                <a:lnTo>
                  <a:pt x="1060" y="837"/>
                </a:lnTo>
                <a:lnTo>
                  <a:pt x="1062" y="837"/>
                </a:lnTo>
                <a:lnTo>
                  <a:pt x="1063" y="837"/>
                </a:lnTo>
                <a:lnTo>
                  <a:pt x="1066" y="834"/>
                </a:lnTo>
                <a:lnTo>
                  <a:pt x="1068" y="833"/>
                </a:lnTo>
                <a:lnTo>
                  <a:pt x="1070" y="831"/>
                </a:lnTo>
                <a:lnTo>
                  <a:pt x="1071" y="829"/>
                </a:lnTo>
                <a:lnTo>
                  <a:pt x="1078" y="831"/>
                </a:lnTo>
                <a:lnTo>
                  <a:pt x="1079" y="834"/>
                </a:lnTo>
                <a:lnTo>
                  <a:pt x="1081" y="836"/>
                </a:lnTo>
                <a:lnTo>
                  <a:pt x="1084" y="834"/>
                </a:lnTo>
                <a:lnTo>
                  <a:pt x="1087" y="836"/>
                </a:lnTo>
                <a:lnTo>
                  <a:pt x="1089" y="839"/>
                </a:lnTo>
                <a:lnTo>
                  <a:pt x="1089" y="841"/>
                </a:lnTo>
                <a:lnTo>
                  <a:pt x="1090" y="842"/>
                </a:lnTo>
                <a:lnTo>
                  <a:pt x="1092" y="842"/>
                </a:lnTo>
                <a:lnTo>
                  <a:pt x="1094" y="842"/>
                </a:lnTo>
                <a:lnTo>
                  <a:pt x="1097" y="842"/>
                </a:lnTo>
                <a:lnTo>
                  <a:pt x="1100" y="841"/>
                </a:lnTo>
                <a:lnTo>
                  <a:pt x="1102" y="841"/>
                </a:lnTo>
                <a:lnTo>
                  <a:pt x="1103" y="841"/>
                </a:lnTo>
                <a:lnTo>
                  <a:pt x="1105" y="841"/>
                </a:lnTo>
                <a:lnTo>
                  <a:pt x="1108" y="842"/>
                </a:lnTo>
                <a:lnTo>
                  <a:pt x="1110" y="842"/>
                </a:lnTo>
                <a:lnTo>
                  <a:pt x="1113" y="842"/>
                </a:lnTo>
                <a:lnTo>
                  <a:pt x="1114" y="844"/>
                </a:lnTo>
                <a:lnTo>
                  <a:pt x="1116" y="844"/>
                </a:lnTo>
                <a:lnTo>
                  <a:pt x="1118" y="842"/>
                </a:lnTo>
                <a:lnTo>
                  <a:pt x="1119" y="842"/>
                </a:lnTo>
                <a:lnTo>
                  <a:pt x="1121" y="841"/>
                </a:lnTo>
                <a:lnTo>
                  <a:pt x="1122" y="841"/>
                </a:lnTo>
                <a:lnTo>
                  <a:pt x="1124" y="842"/>
                </a:lnTo>
                <a:lnTo>
                  <a:pt x="1126" y="842"/>
                </a:lnTo>
                <a:lnTo>
                  <a:pt x="1127" y="842"/>
                </a:lnTo>
                <a:lnTo>
                  <a:pt x="1129" y="842"/>
                </a:lnTo>
                <a:lnTo>
                  <a:pt x="1130" y="844"/>
                </a:lnTo>
                <a:lnTo>
                  <a:pt x="1137" y="844"/>
                </a:lnTo>
                <a:lnTo>
                  <a:pt x="1138" y="845"/>
                </a:lnTo>
                <a:lnTo>
                  <a:pt x="1140" y="847"/>
                </a:lnTo>
                <a:lnTo>
                  <a:pt x="1143" y="847"/>
                </a:lnTo>
                <a:lnTo>
                  <a:pt x="1145" y="847"/>
                </a:lnTo>
                <a:lnTo>
                  <a:pt x="1146" y="847"/>
                </a:lnTo>
                <a:lnTo>
                  <a:pt x="1148" y="849"/>
                </a:lnTo>
                <a:lnTo>
                  <a:pt x="1150" y="850"/>
                </a:lnTo>
                <a:lnTo>
                  <a:pt x="1151" y="852"/>
                </a:lnTo>
                <a:lnTo>
                  <a:pt x="1153" y="853"/>
                </a:lnTo>
                <a:lnTo>
                  <a:pt x="1154" y="855"/>
                </a:lnTo>
                <a:lnTo>
                  <a:pt x="1158" y="857"/>
                </a:lnTo>
                <a:lnTo>
                  <a:pt x="1161" y="858"/>
                </a:lnTo>
                <a:lnTo>
                  <a:pt x="1162" y="860"/>
                </a:lnTo>
                <a:lnTo>
                  <a:pt x="1162" y="861"/>
                </a:lnTo>
                <a:lnTo>
                  <a:pt x="1164" y="863"/>
                </a:lnTo>
                <a:lnTo>
                  <a:pt x="1164" y="864"/>
                </a:lnTo>
                <a:lnTo>
                  <a:pt x="1166" y="868"/>
                </a:lnTo>
                <a:lnTo>
                  <a:pt x="1167" y="871"/>
                </a:lnTo>
                <a:lnTo>
                  <a:pt x="1167" y="872"/>
                </a:lnTo>
                <a:lnTo>
                  <a:pt x="1169" y="874"/>
                </a:lnTo>
                <a:lnTo>
                  <a:pt x="1170" y="874"/>
                </a:lnTo>
                <a:lnTo>
                  <a:pt x="1172" y="874"/>
                </a:lnTo>
                <a:lnTo>
                  <a:pt x="1175" y="874"/>
                </a:lnTo>
                <a:lnTo>
                  <a:pt x="1177" y="874"/>
                </a:lnTo>
                <a:lnTo>
                  <a:pt x="1180" y="874"/>
                </a:lnTo>
                <a:lnTo>
                  <a:pt x="1182" y="876"/>
                </a:lnTo>
                <a:lnTo>
                  <a:pt x="1185" y="876"/>
                </a:lnTo>
                <a:lnTo>
                  <a:pt x="1186" y="876"/>
                </a:lnTo>
                <a:lnTo>
                  <a:pt x="1188" y="876"/>
                </a:lnTo>
                <a:lnTo>
                  <a:pt x="1190" y="879"/>
                </a:lnTo>
                <a:lnTo>
                  <a:pt x="1191" y="882"/>
                </a:lnTo>
                <a:lnTo>
                  <a:pt x="1193" y="884"/>
                </a:lnTo>
                <a:lnTo>
                  <a:pt x="1193" y="885"/>
                </a:lnTo>
                <a:lnTo>
                  <a:pt x="1194" y="887"/>
                </a:lnTo>
                <a:lnTo>
                  <a:pt x="1196" y="888"/>
                </a:lnTo>
                <a:lnTo>
                  <a:pt x="1199" y="887"/>
                </a:lnTo>
                <a:lnTo>
                  <a:pt x="1201" y="887"/>
                </a:lnTo>
                <a:lnTo>
                  <a:pt x="1204" y="885"/>
                </a:lnTo>
                <a:lnTo>
                  <a:pt x="1204" y="884"/>
                </a:lnTo>
                <a:lnTo>
                  <a:pt x="1206" y="884"/>
                </a:lnTo>
                <a:lnTo>
                  <a:pt x="1206" y="882"/>
                </a:lnTo>
                <a:lnTo>
                  <a:pt x="1207" y="880"/>
                </a:lnTo>
                <a:lnTo>
                  <a:pt x="1209" y="882"/>
                </a:lnTo>
                <a:lnTo>
                  <a:pt x="1212" y="882"/>
                </a:lnTo>
                <a:lnTo>
                  <a:pt x="1214" y="884"/>
                </a:lnTo>
                <a:lnTo>
                  <a:pt x="1215" y="884"/>
                </a:lnTo>
                <a:lnTo>
                  <a:pt x="1218" y="884"/>
                </a:lnTo>
                <a:lnTo>
                  <a:pt x="1220" y="885"/>
                </a:lnTo>
                <a:lnTo>
                  <a:pt x="1220" y="888"/>
                </a:lnTo>
                <a:lnTo>
                  <a:pt x="1222" y="890"/>
                </a:lnTo>
                <a:lnTo>
                  <a:pt x="1223" y="892"/>
                </a:lnTo>
                <a:lnTo>
                  <a:pt x="1222" y="892"/>
                </a:lnTo>
                <a:lnTo>
                  <a:pt x="1223" y="895"/>
                </a:lnTo>
                <a:lnTo>
                  <a:pt x="1225" y="896"/>
                </a:lnTo>
                <a:lnTo>
                  <a:pt x="1226" y="898"/>
                </a:lnTo>
                <a:lnTo>
                  <a:pt x="1228" y="898"/>
                </a:lnTo>
                <a:lnTo>
                  <a:pt x="1228" y="900"/>
                </a:lnTo>
                <a:lnTo>
                  <a:pt x="1231" y="900"/>
                </a:lnTo>
                <a:lnTo>
                  <a:pt x="1233" y="901"/>
                </a:lnTo>
                <a:lnTo>
                  <a:pt x="1234" y="903"/>
                </a:lnTo>
                <a:lnTo>
                  <a:pt x="1238" y="903"/>
                </a:lnTo>
                <a:lnTo>
                  <a:pt x="1238" y="906"/>
                </a:lnTo>
                <a:lnTo>
                  <a:pt x="1238" y="908"/>
                </a:lnTo>
                <a:lnTo>
                  <a:pt x="1239" y="909"/>
                </a:lnTo>
                <a:lnTo>
                  <a:pt x="1241" y="909"/>
                </a:lnTo>
                <a:lnTo>
                  <a:pt x="1244" y="908"/>
                </a:lnTo>
                <a:lnTo>
                  <a:pt x="1246" y="909"/>
                </a:lnTo>
                <a:lnTo>
                  <a:pt x="1249" y="911"/>
                </a:lnTo>
                <a:lnTo>
                  <a:pt x="1250" y="909"/>
                </a:lnTo>
                <a:lnTo>
                  <a:pt x="1252" y="909"/>
                </a:lnTo>
                <a:lnTo>
                  <a:pt x="1255" y="908"/>
                </a:lnTo>
                <a:lnTo>
                  <a:pt x="1255" y="906"/>
                </a:lnTo>
                <a:lnTo>
                  <a:pt x="1257" y="906"/>
                </a:lnTo>
                <a:lnTo>
                  <a:pt x="1258" y="908"/>
                </a:lnTo>
                <a:lnTo>
                  <a:pt x="1258" y="911"/>
                </a:lnTo>
                <a:lnTo>
                  <a:pt x="1260" y="912"/>
                </a:lnTo>
                <a:lnTo>
                  <a:pt x="1262" y="914"/>
                </a:lnTo>
                <a:lnTo>
                  <a:pt x="1263" y="914"/>
                </a:lnTo>
                <a:lnTo>
                  <a:pt x="1265" y="914"/>
                </a:lnTo>
                <a:lnTo>
                  <a:pt x="1266" y="914"/>
                </a:lnTo>
                <a:lnTo>
                  <a:pt x="1268" y="916"/>
                </a:lnTo>
                <a:lnTo>
                  <a:pt x="1268" y="917"/>
                </a:lnTo>
                <a:lnTo>
                  <a:pt x="1273" y="916"/>
                </a:lnTo>
                <a:lnTo>
                  <a:pt x="1274" y="917"/>
                </a:lnTo>
                <a:lnTo>
                  <a:pt x="1276" y="917"/>
                </a:lnTo>
                <a:lnTo>
                  <a:pt x="1278" y="920"/>
                </a:lnTo>
                <a:lnTo>
                  <a:pt x="1281" y="922"/>
                </a:lnTo>
                <a:lnTo>
                  <a:pt x="1282" y="924"/>
                </a:lnTo>
                <a:lnTo>
                  <a:pt x="1284" y="927"/>
                </a:lnTo>
                <a:lnTo>
                  <a:pt x="1286" y="928"/>
                </a:lnTo>
                <a:lnTo>
                  <a:pt x="1286" y="930"/>
                </a:lnTo>
                <a:lnTo>
                  <a:pt x="1287" y="932"/>
                </a:lnTo>
                <a:lnTo>
                  <a:pt x="1289" y="932"/>
                </a:lnTo>
                <a:lnTo>
                  <a:pt x="1292" y="933"/>
                </a:lnTo>
                <a:lnTo>
                  <a:pt x="1293" y="933"/>
                </a:lnTo>
                <a:lnTo>
                  <a:pt x="1295" y="935"/>
                </a:lnTo>
                <a:lnTo>
                  <a:pt x="1298" y="936"/>
                </a:lnTo>
                <a:lnTo>
                  <a:pt x="1300" y="936"/>
                </a:lnTo>
                <a:lnTo>
                  <a:pt x="1303" y="936"/>
                </a:lnTo>
                <a:lnTo>
                  <a:pt x="1305" y="936"/>
                </a:lnTo>
                <a:lnTo>
                  <a:pt x="1306" y="936"/>
                </a:lnTo>
                <a:lnTo>
                  <a:pt x="1309" y="936"/>
                </a:lnTo>
                <a:lnTo>
                  <a:pt x="1311" y="938"/>
                </a:lnTo>
                <a:lnTo>
                  <a:pt x="1314" y="940"/>
                </a:lnTo>
                <a:lnTo>
                  <a:pt x="1316" y="941"/>
                </a:lnTo>
                <a:lnTo>
                  <a:pt x="1317" y="941"/>
                </a:lnTo>
                <a:lnTo>
                  <a:pt x="1321" y="941"/>
                </a:lnTo>
                <a:lnTo>
                  <a:pt x="1324" y="941"/>
                </a:lnTo>
                <a:lnTo>
                  <a:pt x="1325" y="941"/>
                </a:lnTo>
                <a:lnTo>
                  <a:pt x="1327" y="941"/>
                </a:lnTo>
                <a:lnTo>
                  <a:pt x="1330" y="941"/>
                </a:lnTo>
                <a:lnTo>
                  <a:pt x="1330" y="940"/>
                </a:lnTo>
                <a:lnTo>
                  <a:pt x="1333" y="936"/>
                </a:lnTo>
                <a:lnTo>
                  <a:pt x="1337" y="933"/>
                </a:lnTo>
                <a:lnTo>
                  <a:pt x="1338" y="933"/>
                </a:lnTo>
                <a:lnTo>
                  <a:pt x="1340" y="932"/>
                </a:lnTo>
                <a:lnTo>
                  <a:pt x="1341" y="928"/>
                </a:lnTo>
                <a:lnTo>
                  <a:pt x="1343" y="927"/>
                </a:lnTo>
                <a:lnTo>
                  <a:pt x="1345" y="924"/>
                </a:lnTo>
                <a:lnTo>
                  <a:pt x="1346" y="927"/>
                </a:lnTo>
                <a:lnTo>
                  <a:pt x="1349" y="930"/>
                </a:lnTo>
                <a:lnTo>
                  <a:pt x="1351" y="932"/>
                </a:lnTo>
                <a:lnTo>
                  <a:pt x="1356" y="936"/>
                </a:lnTo>
                <a:lnTo>
                  <a:pt x="1357" y="940"/>
                </a:lnTo>
                <a:lnTo>
                  <a:pt x="1354" y="941"/>
                </a:lnTo>
                <a:lnTo>
                  <a:pt x="1348" y="946"/>
                </a:lnTo>
                <a:lnTo>
                  <a:pt x="1343" y="951"/>
                </a:lnTo>
                <a:lnTo>
                  <a:pt x="1345" y="952"/>
                </a:lnTo>
                <a:lnTo>
                  <a:pt x="1346" y="954"/>
                </a:lnTo>
                <a:lnTo>
                  <a:pt x="1348" y="954"/>
                </a:lnTo>
                <a:lnTo>
                  <a:pt x="1349" y="956"/>
                </a:lnTo>
                <a:lnTo>
                  <a:pt x="1351" y="957"/>
                </a:lnTo>
                <a:lnTo>
                  <a:pt x="1353" y="957"/>
                </a:lnTo>
                <a:lnTo>
                  <a:pt x="1359" y="952"/>
                </a:lnTo>
                <a:lnTo>
                  <a:pt x="1364" y="948"/>
                </a:lnTo>
                <a:lnTo>
                  <a:pt x="1370" y="944"/>
                </a:lnTo>
                <a:lnTo>
                  <a:pt x="1378" y="940"/>
                </a:lnTo>
                <a:lnTo>
                  <a:pt x="1383" y="936"/>
                </a:lnTo>
                <a:lnTo>
                  <a:pt x="1385" y="938"/>
                </a:lnTo>
                <a:lnTo>
                  <a:pt x="1386" y="940"/>
                </a:lnTo>
                <a:lnTo>
                  <a:pt x="1389" y="935"/>
                </a:lnTo>
                <a:lnTo>
                  <a:pt x="1393" y="932"/>
                </a:lnTo>
                <a:lnTo>
                  <a:pt x="1396" y="928"/>
                </a:lnTo>
                <a:lnTo>
                  <a:pt x="1399" y="935"/>
                </a:lnTo>
                <a:lnTo>
                  <a:pt x="1401" y="936"/>
                </a:lnTo>
                <a:lnTo>
                  <a:pt x="1402" y="943"/>
                </a:lnTo>
                <a:lnTo>
                  <a:pt x="1405" y="948"/>
                </a:lnTo>
                <a:lnTo>
                  <a:pt x="1405" y="949"/>
                </a:lnTo>
                <a:lnTo>
                  <a:pt x="1409" y="952"/>
                </a:lnTo>
                <a:lnTo>
                  <a:pt x="1409" y="954"/>
                </a:lnTo>
                <a:lnTo>
                  <a:pt x="1412" y="959"/>
                </a:lnTo>
                <a:lnTo>
                  <a:pt x="1415" y="964"/>
                </a:lnTo>
                <a:lnTo>
                  <a:pt x="1417" y="965"/>
                </a:lnTo>
                <a:lnTo>
                  <a:pt x="1413" y="967"/>
                </a:lnTo>
                <a:lnTo>
                  <a:pt x="1407" y="970"/>
                </a:lnTo>
                <a:lnTo>
                  <a:pt x="1426" y="976"/>
                </a:lnTo>
                <a:lnTo>
                  <a:pt x="1417" y="986"/>
                </a:lnTo>
                <a:lnTo>
                  <a:pt x="1415" y="988"/>
                </a:lnTo>
                <a:lnTo>
                  <a:pt x="1405" y="999"/>
                </a:lnTo>
                <a:lnTo>
                  <a:pt x="1407" y="1000"/>
                </a:lnTo>
                <a:lnTo>
                  <a:pt x="1417" y="1016"/>
                </a:lnTo>
                <a:lnTo>
                  <a:pt x="1420" y="1019"/>
                </a:lnTo>
                <a:lnTo>
                  <a:pt x="1429" y="1034"/>
                </a:lnTo>
                <a:lnTo>
                  <a:pt x="1433" y="1040"/>
                </a:lnTo>
                <a:lnTo>
                  <a:pt x="1439" y="1050"/>
                </a:lnTo>
                <a:lnTo>
                  <a:pt x="1442" y="1053"/>
                </a:lnTo>
                <a:lnTo>
                  <a:pt x="1444" y="1055"/>
                </a:lnTo>
                <a:lnTo>
                  <a:pt x="1445" y="1058"/>
                </a:lnTo>
                <a:lnTo>
                  <a:pt x="1442" y="1056"/>
                </a:lnTo>
                <a:lnTo>
                  <a:pt x="1441" y="1058"/>
                </a:lnTo>
                <a:lnTo>
                  <a:pt x="1439" y="1058"/>
                </a:lnTo>
                <a:lnTo>
                  <a:pt x="1436" y="1058"/>
                </a:lnTo>
                <a:lnTo>
                  <a:pt x="1433" y="1058"/>
                </a:lnTo>
                <a:lnTo>
                  <a:pt x="1437" y="1080"/>
                </a:lnTo>
                <a:lnTo>
                  <a:pt x="1437" y="1082"/>
                </a:lnTo>
                <a:lnTo>
                  <a:pt x="1439" y="1083"/>
                </a:lnTo>
                <a:lnTo>
                  <a:pt x="1441" y="1087"/>
                </a:lnTo>
                <a:lnTo>
                  <a:pt x="1442" y="1088"/>
                </a:lnTo>
                <a:lnTo>
                  <a:pt x="1442" y="1090"/>
                </a:lnTo>
                <a:lnTo>
                  <a:pt x="1445" y="1091"/>
                </a:lnTo>
                <a:lnTo>
                  <a:pt x="1447" y="1093"/>
                </a:lnTo>
                <a:lnTo>
                  <a:pt x="1447" y="1096"/>
                </a:lnTo>
                <a:lnTo>
                  <a:pt x="1450" y="1096"/>
                </a:lnTo>
                <a:lnTo>
                  <a:pt x="1452" y="1098"/>
                </a:lnTo>
                <a:lnTo>
                  <a:pt x="1453" y="1098"/>
                </a:lnTo>
                <a:lnTo>
                  <a:pt x="1453" y="1101"/>
                </a:lnTo>
                <a:lnTo>
                  <a:pt x="1455" y="1101"/>
                </a:lnTo>
                <a:lnTo>
                  <a:pt x="1457" y="1101"/>
                </a:lnTo>
                <a:lnTo>
                  <a:pt x="1458" y="1103"/>
                </a:lnTo>
                <a:lnTo>
                  <a:pt x="1460" y="1104"/>
                </a:lnTo>
                <a:lnTo>
                  <a:pt x="1461" y="1106"/>
                </a:lnTo>
                <a:lnTo>
                  <a:pt x="1465" y="1106"/>
                </a:lnTo>
                <a:lnTo>
                  <a:pt x="1465" y="1109"/>
                </a:lnTo>
                <a:lnTo>
                  <a:pt x="1466" y="1111"/>
                </a:lnTo>
                <a:lnTo>
                  <a:pt x="1468" y="1111"/>
                </a:lnTo>
                <a:lnTo>
                  <a:pt x="1469" y="1112"/>
                </a:lnTo>
                <a:lnTo>
                  <a:pt x="1473" y="1115"/>
                </a:lnTo>
                <a:lnTo>
                  <a:pt x="1474" y="1117"/>
                </a:lnTo>
                <a:lnTo>
                  <a:pt x="1476" y="1119"/>
                </a:lnTo>
                <a:lnTo>
                  <a:pt x="1489" y="1117"/>
                </a:lnTo>
                <a:lnTo>
                  <a:pt x="1497" y="1122"/>
                </a:lnTo>
                <a:lnTo>
                  <a:pt x="1509" y="1125"/>
                </a:lnTo>
                <a:lnTo>
                  <a:pt x="1418" y="1194"/>
                </a:lnTo>
                <a:lnTo>
                  <a:pt x="1417" y="1197"/>
                </a:lnTo>
                <a:lnTo>
                  <a:pt x="1445" y="1198"/>
                </a:lnTo>
                <a:lnTo>
                  <a:pt x="1450" y="1200"/>
                </a:lnTo>
                <a:lnTo>
                  <a:pt x="1449" y="1202"/>
                </a:lnTo>
                <a:lnTo>
                  <a:pt x="1450" y="1206"/>
                </a:lnTo>
                <a:lnTo>
                  <a:pt x="1447" y="1210"/>
                </a:lnTo>
                <a:lnTo>
                  <a:pt x="1447" y="1218"/>
                </a:lnTo>
                <a:lnTo>
                  <a:pt x="1439" y="1216"/>
                </a:lnTo>
                <a:lnTo>
                  <a:pt x="1433" y="1214"/>
                </a:lnTo>
                <a:lnTo>
                  <a:pt x="1426" y="1213"/>
                </a:lnTo>
                <a:lnTo>
                  <a:pt x="1426" y="1218"/>
                </a:lnTo>
                <a:lnTo>
                  <a:pt x="1425" y="1221"/>
                </a:lnTo>
                <a:lnTo>
                  <a:pt x="1425" y="1226"/>
                </a:lnTo>
                <a:lnTo>
                  <a:pt x="1425" y="1227"/>
                </a:lnTo>
                <a:lnTo>
                  <a:pt x="1429" y="1232"/>
                </a:lnTo>
                <a:lnTo>
                  <a:pt x="1429" y="1237"/>
                </a:lnTo>
                <a:lnTo>
                  <a:pt x="1429" y="1242"/>
                </a:lnTo>
                <a:lnTo>
                  <a:pt x="1429" y="1251"/>
                </a:lnTo>
                <a:lnTo>
                  <a:pt x="1429" y="1253"/>
                </a:lnTo>
                <a:lnTo>
                  <a:pt x="1429" y="1256"/>
                </a:lnTo>
                <a:lnTo>
                  <a:pt x="1429" y="1259"/>
                </a:lnTo>
                <a:lnTo>
                  <a:pt x="1429" y="1262"/>
                </a:lnTo>
                <a:lnTo>
                  <a:pt x="1429" y="1267"/>
                </a:lnTo>
                <a:lnTo>
                  <a:pt x="1428" y="1270"/>
                </a:lnTo>
                <a:lnTo>
                  <a:pt x="1425" y="1275"/>
                </a:lnTo>
                <a:lnTo>
                  <a:pt x="1425" y="1278"/>
                </a:lnTo>
                <a:lnTo>
                  <a:pt x="1426" y="1282"/>
                </a:lnTo>
                <a:lnTo>
                  <a:pt x="1421" y="1285"/>
                </a:lnTo>
                <a:lnTo>
                  <a:pt x="1418" y="1286"/>
                </a:lnTo>
                <a:lnTo>
                  <a:pt x="1417" y="1293"/>
                </a:lnTo>
                <a:lnTo>
                  <a:pt x="1413" y="1298"/>
                </a:lnTo>
                <a:lnTo>
                  <a:pt x="1418" y="1307"/>
                </a:lnTo>
                <a:lnTo>
                  <a:pt x="1425" y="1323"/>
                </a:lnTo>
                <a:lnTo>
                  <a:pt x="1421" y="1334"/>
                </a:lnTo>
                <a:lnTo>
                  <a:pt x="1423" y="1349"/>
                </a:lnTo>
                <a:lnTo>
                  <a:pt x="1418" y="1350"/>
                </a:lnTo>
                <a:lnTo>
                  <a:pt x="1418" y="1358"/>
                </a:lnTo>
                <a:lnTo>
                  <a:pt x="1417" y="1365"/>
                </a:lnTo>
                <a:lnTo>
                  <a:pt x="1418" y="1368"/>
                </a:lnTo>
                <a:lnTo>
                  <a:pt x="1418" y="1371"/>
                </a:lnTo>
                <a:lnTo>
                  <a:pt x="1421" y="1379"/>
                </a:lnTo>
                <a:lnTo>
                  <a:pt x="1420" y="1379"/>
                </a:lnTo>
                <a:lnTo>
                  <a:pt x="1417" y="1379"/>
                </a:lnTo>
                <a:lnTo>
                  <a:pt x="1415" y="1379"/>
                </a:lnTo>
                <a:lnTo>
                  <a:pt x="1415" y="1382"/>
                </a:lnTo>
                <a:lnTo>
                  <a:pt x="1413" y="1385"/>
                </a:lnTo>
                <a:lnTo>
                  <a:pt x="1413" y="1387"/>
                </a:lnTo>
                <a:lnTo>
                  <a:pt x="1415" y="1393"/>
                </a:lnTo>
                <a:lnTo>
                  <a:pt x="1415" y="1395"/>
                </a:lnTo>
                <a:lnTo>
                  <a:pt x="1415" y="1398"/>
                </a:lnTo>
                <a:lnTo>
                  <a:pt x="1413" y="1400"/>
                </a:lnTo>
                <a:lnTo>
                  <a:pt x="1412" y="1400"/>
                </a:lnTo>
                <a:lnTo>
                  <a:pt x="1410" y="1401"/>
                </a:lnTo>
                <a:lnTo>
                  <a:pt x="1410" y="1405"/>
                </a:lnTo>
                <a:lnTo>
                  <a:pt x="1409" y="1408"/>
                </a:lnTo>
                <a:lnTo>
                  <a:pt x="1409" y="1409"/>
                </a:lnTo>
                <a:lnTo>
                  <a:pt x="1409" y="1413"/>
                </a:lnTo>
                <a:lnTo>
                  <a:pt x="1409" y="1414"/>
                </a:lnTo>
                <a:lnTo>
                  <a:pt x="1407" y="1414"/>
                </a:lnTo>
                <a:lnTo>
                  <a:pt x="1409" y="1417"/>
                </a:lnTo>
                <a:lnTo>
                  <a:pt x="1409" y="1421"/>
                </a:lnTo>
                <a:lnTo>
                  <a:pt x="1410" y="1421"/>
                </a:lnTo>
                <a:lnTo>
                  <a:pt x="1409" y="1424"/>
                </a:lnTo>
                <a:lnTo>
                  <a:pt x="1409" y="1427"/>
                </a:lnTo>
                <a:lnTo>
                  <a:pt x="1407" y="1430"/>
                </a:lnTo>
                <a:lnTo>
                  <a:pt x="1409" y="1432"/>
                </a:lnTo>
                <a:lnTo>
                  <a:pt x="1410" y="1433"/>
                </a:lnTo>
                <a:lnTo>
                  <a:pt x="1412" y="1433"/>
                </a:lnTo>
                <a:lnTo>
                  <a:pt x="1415" y="1435"/>
                </a:lnTo>
                <a:lnTo>
                  <a:pt x="1415" y="1437"/>
                </a:lnTo>
                <a:lnTo>
                  <a:pt x="1415" y="1438"/>
                </a:lnTo>
                <a:lnTo>
                  <a:pt x="1413" y="1438"/>
                </a:lnTo>
                <a:lnTo>
                  <a:pt x="1412" y="1440"/>
                </a:lnTo>
                <a:lnTo>
                  <a:pt x="1410" y="1441"/>
                </a:lnTo>
                <a:lnTo>
                  <a:pt x="1401" y="1441"/>
                </a:lnTo>
                <a:lnTo>
                  <a:pt x="1385" y="1443"/>
                </a:lnTo>
                <a:lnTo>
                  <a:pt x="1351" y="1433"/>
                </a:lnTo>
                <a:lnTo>
                  <a:pt x="1348" y="1433"/>
                </a:lnTo>
                <a:lnTo>
                  <a:pt x="1325" y="1427"/>
                </a:lnTo>
                <a:lnTo>
                  <a:pt x="1314" y="1429"/>
                </a:lnTo>
                <a:lnTo>
                  <a:pt x="1309" y="1429"/>
                </a:lnTo>
                <a:lnTo>
                  <a:pt x="1298" y="1430"/>
                </a:lnTo>
                <a:lnTo>
                  <a:pt x="1293" y="1430"/>
                </a:lnTo>
                <a:lnTo>
                  <a:pt x="1293" y="1432"/>
                </a:lnTo>
                <a:lnTo>
                  <a:pt x="1292" y="1433"/>
                </a:lnTo>
                <a:lnTo>
                  <a:pt x="1290" y="1435"/>
                </a:lnTo>
                <a:lnTo>
                  <a:pt x="1292" y="1437"/>
                </a:lnTo>
                <a:lnTo>
                  <a:pt x="1290" y="1438"/>
                </a:lnTo>
                <a:lnTo>
                  <a:pt x="1292" y="1441"/>
                </a:lnTo>
                <a:lnTo>
                  <a:pt x="1292" y="1443"/>
                </a:lnTo>
                <a:lnTo>
                  <a:pt x="1290" y="1445"/>
                </a:lnTo>
                <a:lnTo>
                  <a:pt x="1287" y="1445"/>
                </a:lnTo>
                <a:lnTo>
                  <a:pt x="1289" y="1446"/>
                </a:lnTo>
                <a:lnTo>
                  <a:pt x="1290" y="1448"/>
                </a:lnTo>
                <a:lnTo>
                  <a:pt x="1289" y="1451"/>
                </a:lnTo>
                <a:lnTo>
                  <a:pt x="1289" y="1453"/>
                </a:lnTo>
                <a:lnTo>
                  <a:pt x="1290" y="1454"/>
                </a:lnTo>
                <a:lnTo>
                  <a:pt x="1292" y="1453"/>
                </a:lnTo>
                <a:lnTo>
                  <a:pt x="1293" y="1456"/>
                </a:lnTo>
                <a:lnTo>
                  <a:pt x="1290" y="1457"/>
                </a:lnTo>
                <a:lnTo>
                  <a:pt x="1293" y="1459"/>
                </a:lnTo>
                <a:lnTo>
                  <a:pt x="1295" y="1461"/>
                </a:lnTo>
                <a:lnTo>
                  <a:pt x="1297" y="1462"/>
                </a:lnTo>
                <a:lnTo>
                  <a:pt x="1298" y="1461"/>
                </a:lnTo>
                <a:lnTo>
                  <a:pt x="1298" y="1462"/>
                </a:lnTo>
                <a:lnTo>
                  <a:pt x="1298" y="1464"/>
                </a:lnTo>
                <a:lnTo>
                  <a:pt x="1297" y="1465"/>
                </a:lnTo>
                <a:lnTo>
                  <a:pt x="1297" y="1467"/>
                </a:lnTo>
                <a:lnTo>
                  <a:pt x="1293" y="1470"/>
                </a:lnTo>
                <a:lnTo>
                  <a:pt x="1292" y="1472"/>
                </a:lnTo>
                <a:lnTo>
                  <a:pt x="1292" y="1473"/>
                </a:lnTo>
                <a:lnTo>
                  <a:pt x="1292" y="1477"/>
                </a:lnTo>
                <a:lnTo>
                  <a:pt x="1290" y="1478"/>
                </a:lnTo>
                <a:lnTo>
                  <a:pt x="1289" y="1477"/>
                </a:lnTo>
                <a:lnTo>
                  <a:pt x="1287" y="1478"/>
                </a:lnTo>
                <a:lnTo>
                  <a:pt x="1286" y="1480"/>
                </a:lnTo>
                <a:lnTo>
                  <a:pt x="1284" y="1481"/>
                </a:lnTo>
                <a:lnTo>
                  <a:pt x="1282" y="1481"/>
                </a:lnTo>
                <a:lnTo>
                  <a:pt x="1281" y="1481"/>
                </a:lnTo>
                <a:lnTo>
                  <a:pt x="1279" y="1481"/>
                </a:lnTo>
                <a:lnTo>
                  <a:pt x="1278" y="1481"/>
                </a:lnTo>
                <a:lnTo>
                  <a:pt x="1276" y="1483"/>
                </a:lnTo>
                <a:lnTo>
                  <a:pt x="1276" y="1485"/>
                </a:lnTo>
                <a:lnTo>
                  <a:pt x="1276" y="1486"/>
                </a:lnTo>
                <a:lnTo>
                  <a:pt x="1276" y="1488"/>
                </a:lnTo>
                <a:lnTo>
                  <a:pt x="1274" y="1491"/>
                </a:lnTo>
                <a:lnTo>
                  <a:pt x="1274" y="1494"/>
                </a:lnTo>
                <a:lnTo>
                  <a:pt x="1278" y="1492"/>
                </a:lnTo>
                <a:lnTo>
                  <a:pt x="1279" y="1492"/>
                </a:lnTo>
                <a:lnTo>
                  <a:pt x="1279" y="1496"/>
                </a:lnTo>
                <a:lnTo>
                  <a:pt x="1276" y="1505"/>
                </a:lnTo>
                <a:lnTo>
                  <a:pt x="1278" y="1505"/>
                </a:lnTo>
                <a:lnTo>
                  <a:pt x="1278" y="1508"/>
                </a:lnTo>
                <a:lnTo>
                  <a:pt x="1250" y="1510"/>
                </a:lnTo>
                <a:lnTo>
                  <a:pt x="1238" y="1512"/>
                </a:lnTo>
                <a:lnTo>
                  <a:pt x="1228" y="1510"/>
                </a:lnTo>
                <a:lnTo>
                  <a:pt x="1222" y="1513"/>
                </a:lnTo>
                <a:lnTo>
                  <a:pt x="1218" y="1513"/>
                </a:lnTo>
                <a:lnTo>
                  <a:pt x="1201" y="1515"/>
                </a:lnTo>
                <a:lnTo>
                  <a:pt x="1198" y="1515"/>
                </a:lnTo>
                <a:lnTo>
                  <a:pt x="1183" y="1516"/>
                </a:lnTo>
                <a:lnTo>
                  <a:pt x="1178" y="1518"/>
                </a:lnTo>
                <a:lnTo>
                  <a:pt x="1169" y="1520"/>
                </a:lnTo>
                <a:lnTo>
                  <a:pt x="1167" y="1521"/>
                </a:lnTo>
                <a:lnTo>
                  <a:pt x="1164" y="1523"/>
                </a:lnTo>
                <a:lnTo>
                  <a:pt x="1162" y="1523"/>
                </a:lnTo>
                <a:lnTo>
                  <a:pt x="1158" y="1523"/>
                </a:lnTo>
                <a:lnTo>
                  <a:pt x="1130" y="1526"/>
                </a:lnTo>
                <a:lnTo>
                  <a:pt x="1127" y="1526"/>
                </a:lnTo>
                <a:lnTo>
                  <a:pt x="1127" y="1528"/>
                </a:lnTo>
                <a:lnTo>
                  <a:pt x="1127" y="1531"/>
                </a:lnTo>
                <a:lnTo>
                  <a:pt x="1129" y="1531"/>
                </a:lnTo>
                <a:lnTo>
                  <a:pt x="1130" y="1532"/>
                </a:lnTo>
                <a:lnTo>
                  <a:pt x="1134" y="1534"/>
                </a:lnTo>
                <a:lnTo>
                  <a:pt x="1135" y="1536"/>
                </a:lnTo>
                <a:lnTo>
                  <a:pt x="1138" y="1536"/>
                </a:lnTo>
                <a:lnTo>
                  <a:pt x="1140" y="1537"/>
                </a:lnTo>
                <a:lnTo>
                  <a:pt x="1142" y="1542"/>
                </a:lnTo>
                <a:lnTo>
                  <a:pt x="1143" y="1544"/>
                </a:lnTo>
                <a:lnTo>
                  <a:pt x="1146" y="1545"/>
                </a:lnTo>
                <a:lnTo>
                  <a:pt x="1150" y="1547"/>
                </a:lnTo>
                <a:lnTo>
                  <a:pt x="1153" y="1548"/>
                </a:lnTo>
                <a:lnTo>
                  <a:pt x="1151" y="1550"/>
                </a:lnTo>
                <a:lnTo>
                  <a:pt x="1150" y="1553"/>
                </a:lnTo>
                <a:lnTo>
                  <a:pt x="1150" y="1555"/>
                </a:lnTo>
                <a:lnTo>
                  <a:pt x="1150" y="1558"/>
                </a:lnTo>
                <a:lnTo>
                  <a:pt x="1150" y="1560"/>
                </a:lnTo>
                <a:lnTo>
                  <a:pt x="1150" y="1563"/>
                </a:lnTo>
                <a:lnTo>
                  <a:pt x="1150" y="1564"/>
                </a:lnTo>
                <a:lnTo>
                  <a:pt x="1148" y="1566"/>
                </a:lnTo>
                <a:lnTo>
                  <a:pt x="1146" y="1564"/>
                </a:lnTo>
                <a:lnTo>
                  <a:pt x="1145" y="1566"/>
                </a:lnTo>
                <a:lnTo>
                  <a:pt x="1143" y="1568"/>
                </a:lnTo>
                <a:lnTo>
                  <a:pt x="1143" y="1569"/>
                </a:lnTo>
                <a:lnTo>
                  <a:pt x="1142" y="1571"/>
                </a:lnTo>
                <a:lnTo>
                  <a:pt x="1142" y="1574"/>
                </a:lnTo>
                <a:lnTo>
                  <a:pt x="1140" y="1576"/>
                </a:lnTo>
                <a:lnTo>
                  <a:pt x="1137" y="1577"/>
                </a:lnTo>
                <a:lnTo>
                  <a:pt x="1135" y="1579"/>
                </a:lnTo>
                <a:lnTo>
                  <a:pt x="1135" y="1582"/>
                </a:lnTo>
                <a:lnTo>
                  <a:pt x="1137" y="1585"/>
                </a:lnTo>
                <a:lnTo>
                  <a:pt x="1137" y="1587"/>
                </a:lnTo>
                <a:lnTo>
                  <a:pt x="1138" y="1588"/>
                </a:lnTo>
                <a:lnTo>
                  <a:pt x="1138" y="1592"/>
                </a:lnTo>
                <a:lnTo>
                  <a:pt x="1140" y="1593"/>
                </a:lnTo>
                <a:lnTo>
                  <a:pt x="1140" y="1595"/>
                </a:lnTo>
                <a:lnTo>
                  <a:pt x="1138" y="1596"/>
                </a:lnTo>
                <a:lnTo>
                  <a:pt x="1138" y="1598"/>
                </a:lnTo>
                <a:lnTo>
                  <a:pt x="1137" y="1603"/>
                </a:lnTo>
                <a:lnTo>
                  <a:pt x="1137" y="1606"/>
                </a:lnTo>
                <a:lnTo>
                  <a:pt x="1135" y="1611"/>
                </a:lnTo>
                <a:lnTo>
                  <a:pt x="1135" y="1612"/>
                </a:lnTo>
                <a:lnTo>
                  <a:pt x="1134" y="1612"/>
                </a:lnTo>
                <a:lnTo>
                  <a:pt x="1132" y="1614"/>
                </a:lnTo>
                <a:lnTo>
                  <a:pt x="1130" y="1616"/>
                </a:lnTo>
                <a:lnTo>
                  <a:pt x="1130" y="1617"/>
                </a:lnTo>
                <a:lnTo>
                  <a:pt x="1132" y="1619"/>
                </a:lnTo>
                <a:lnTo>
                  <a:pt x="1134" y="1620"/>
                </a:lnTo>
                <a:lnTo>
                  <a:pt x="1134" y="1622"/>
                </a:lnTo>
                <a:lnTo>
                  <a:pt x="1142" y="1616"/>
                </a:lnTo>
                <a:lnTo>
                  <a:pt x="1150" y="1609"/>
                </a:lnTo>
                <a:lnTo>
                  <a:pt x="1156" y="1603"/>
                </a:lnTo>
                <a:lnTo>
                  <a:pt x="1161" y="1606"/>
                </a:lnTo>
                <a:lnTo>
                  <a:pt x="1175" y="1617"/>
                </a:lnTo>
                <a:lnTo>
                  <a:pt x="1178" y="1620"/>
                </a:lnTo>
                <a:lnTo>
                  <a:pt x="1183" y="1622"/>
                </a:lnTo>
                <a:lnTo>
                  <a:pt x="1190" y="1628"/>
                </a:lnTo>
                <a:lnTo>
                  <a:pt x="1194" y="1632"/>
                </a:lnTo>
                <a:lnTo>
                  <a:pt x="1198" y="1633"/>
                </a:lnTo>
                <a:lnTo>
                  <a:pt x="1198" y="1635"/>
                </a:lnTo>
                <a:lnTo>
                  <a:pt x="1198" y="1638"/>
                </a:lnTo>
                <a:lnTo>
                  <a:pt x="1199" y="1640"/>
                </a:lnTo>
                <a:lnTo>
                  <a:pt x="1198" y="1643"/>
                </a:lnTo>
                <a:lnTo>
                  <a:pt x="1196" y="1646"/>
                </a:lnTo>
                <a:lnTo>
                  <a:pt x="1196" y="1647"/>
                </a:lnTo>
                <a:lnTo>
                  <a:pt x="1194" y="1649"/>
                </a:lnTo>
                <a:lnTo>
                  <a:pt x="1193" y="1651"/>
                </a:lnTo>
                <a:lnTo>
                  <a:pt x="1193" y="1652"/>
                </a:lnTo>
                <a:lnTo>
                  <a:pt x="1193" y="1655"/>
                </a:lnTo>
                <a:lnTo>
                  <a:pt x="1190" y="1659"/>
                </a:lnTo>
                <a:lnTo>
                  <a:pt x="1188" y="1660"/>
                </a:lnTo>
                <a:lnTo>
                  <a:pt x="1188" y="1662"/>
                </a:lnTo>
                <a:lnTo>
                  <a:pt x="1186" y="1665"/>
                </a:lnTo>
                <a:lnTo>
                  <a:pt x="1183" y="1676"/>
                </a:lnTo>
                <a:lnTo>
                  <a:pt x="1180" y="1683"/>
                </a:lnTo>
                <a:lnTo>
                  <a:pt x="1180" y="1687"/>
                </a:lnTo>
                <a:lnTo>
                  <a:pt x="1180" y="1689"/>
                </a:lnTo>
                <a:lnTo>
                  <a:pt x="1183" y="1692"/>
                </a:lnTo>
                <a:lnTo>
                  <a:pt x="1186" y="1697"/>
                </a:lnTo>
                <a:lnTo>
                  <a:pt x="1188" y="1699"/>
                </a:lnTo>
                <a:lnTo>
                  <a:pt x="1190" y="1699"/>
                </a:lnTo>
                <a:lnTo>
                  <a:pt x="1196" y="1699"/>
                </a:lnTo>
                <a:lnTo>
                  <a:pt x="1199" y="1700"/>
                </a:lnTo>
                <a:lnTo>
                  <a:pt x="1201" y="1700"/>
                </a:lnTo>
                <a:lnTo>
                  <a:pt x="1202" y="1700"/>
                </a:lnTo>
                <a:lnTo>
                  <a:pt x="1204" y="1702"/>
                </a:lnTo>
                <a:lnTo>
                  <a:pt x="1217" y="1705"/>
                </a:lnTo>
                <a:lnTo>
                  <a:pt x="1218" y="1707"/>
                </a:lnTo>
                <a:lnTo>
                  <a:pt x="1220" y="1708"/>
                </a:lnTo>
                <a:lnTo>
                  <a:pt x="1220" y="1710"/>
                </a:lnTo>
                <a:lnTo>
                  <a:pt x="1218" y="1713"/>
                </a:lnTo>
                <a:lnTo>
                  <a:pt x="1218" y="1716"/>
                </a:lnTo>
                <a:lnTo>
                  <a:pt x="1220" y="1718"/>
                </a:lnTo>
                <a:lnTo>
                  <a:pt x="1222" y="1721"/>
                </a:lnTo>
                <a:lnTo>
                  <a:pt x="1226" y="1727"/>
                </a:lnTo>
                <a:lnTo>
                  <a:pt x="1226" y="1729"/>
                </a:lnTo>
                <a:lnTo>
                  <a:pt x="1230" y="1732"/>
                </a:lnTo>
                <a:lnTo>
                  <a:pt x="1233" y="1734"/>
                </a:lnTo>
                <a:lnTo>
                  <a:pt x="1233" y="1735"/>
                </a:lnTo>
                <a:lnTo>
                  <a:pt x="1238" y="1734"/>
                </a:lnTo>
                <a:lnTo>
                  <a:pt x="1239" y="1731"/>
                </a:lnTo>
                <a:lnTo>
                  <a:pt x="1241" y="1732"/>
                </a:lnTo>
                <a:lnTo>
                  <a:pt x="1242" y="1734"/>
                </a:lnTo>
                <a:lnTo>
                  <a:pt x="1244" y="1739"/>
                </a:lnTo>
                <a:lnTo>
                  <a:pt x="1246" y="1740"/>
                </a:lnTo>
                <a:lnTo>
                  <a:pt x="1246" y="1742"/>
                </a:lnTo>
                <a:lnTo>
                  <a:pt x="1247" y="1743"/>
                </a:lnTo>
                <a:lnTo>
                  <a:pt x="1249" y="1745"/>
                </a:lnTo>
                <a:lnTo>
                  <a:pt x="1257" y="1753"/>
                </a:lnTo>
                <a:lnTo>
                  <a:pt x="1258" y="1753"/>
                </a:lnTo>
                <a:lnTo>
                  <a:pt x="1260" y="1755"/>
                </a:lnTo>
                <a:lnTo>
                  <a:pt x="1266" y="1761"/>
                </a:lnTo>
                <a:lnTo>
                  <a:pt x="1268" y="1763"/>
                </a:lnTo>
                <a:lnTo>
                  <a:pt x="1270" y="1764"/>
                </a:lnTo>
                <a:lnTo>
                  <a:pt x="1270" y="1766"/>
                </a:lnTo>
                <a:lnTo>
                  <a:pt x="1268" y="1767"/>
                </a:lnTo>
                <a:lnTo>
                  <a:pt x="1268" y="1769"/>
                </a:lnTo>
                <a:lnTo>
                  <a:pt x="1268" y="1771"/>
                </a:lnTo>
                <a:lnTo>
                  <a:pt x="1270" y="1772"/>
                </a:lnTo>
                <a:lnTo>
                  <a:pt x="1273" y="1774"/>
                </a:lnTo>
                <a:lnTo>
                  <a:pt x="1279" y="1783"/>
                </a:lnTo>
                <a:lnTo>
                  <a:pt x="1284" y="1790"/>
                </a:lnTo>
                <a:lnTo>
                  <a:pt x="1286" y="1791"/>
                </a:lnTo>
                <a:lnTo>
                  <a:pt x="1287" y="1795"/>
                </a:lnTo>
                <a:lnTo>
                  <a:pt x="1289" y="1796"/>
                </a:lnTo>
                <a:lnTo>
                  <a:pt x="1290" y="1798"/>
                </a:lnTo>
                <a:lnTo>
                  <a:pt x="1290" y="1799"/>
                </a:lnTo>
                <a:lnTo>
                  <a:pt x="1292" y="1801"/>
                </a:lnTo>
                <a:lnTo>
                  <a:pt x="1293" y="1804"/>
                </a:lnTo>
                <a:lnTo>
                  <a:pt x="1293" y="1806"/>
                </a:lnTo>
                <a:lnTo>
                  <a:pt x="1293" y="1807"/>
                </a:lnTo>
                <a:lnTo>
                  <a:pt x="1293" y="1809"/>
                </a:lnTo>
                <a:lnTo>
                  <a:pt x="1290" y="1809"/>
                </a:lnTo>
                <a:lnTo>
                  <a:pt x="1287" y="1810"/>
                </a:lnTo>
                <a:lnTo>
                  <a:pt x="1286" y="1812"/>
                </a:lnTo>
                <a:lnTo>
                  <a:pt x="1286" y="1814"/>
                </a:lnTo>
                <a:lnTo>
                  <a:pt x="1287" y="1817"/>
                </a:lnTo>
                <a:lnTo>
                  <a:pt x="1287" y="1818"/>
                </a:lnTo>
                <a:lnTo>
                  <a:pt x="1289" y="1823"/>
                </a:lnTo>
                <a:lnTo>
                  <a:pt x="1289" y="1826"/>
                </a:lnTo>
                <a:lnTo>
                  <a:pt x="1289" y="1828"/>
                </a:lnTo>
                <a:lnTo>
                  <a:pt x="1287" y="1831"/>
                </a:lnTo>
                <a:lnTo>
                  <a:pt x="1287" y="1833"/>
                </a:lnTo>
                <a:lnTo>
                  <a:pt x="1289" y="1834"/>
                </a:lnTo>
                <a:lnTo>
                  <a:pt x="1290" y="1838"/>
                </a:lnTo>
                <a:lnTo>
                  <a:pt x="1289" y="1839"/>
                </a:lnTo>
                <a:lnTo>
                  <a:pt x="1289" y="1841"/>
                </a:lnTo>
                <a:lnTo>
                  <a:pt x="1289" y="1846"/>
                </a:lnTo>
                <a:lnTo>
                  <a:pt x="1290" y="1847"/>
                </a:lnTo>
                <a:lnTo>
                  <a:pt x="1290" y="1850"/>
                </a:lnTo>
                <a:lnTo>
                  <a:pt x="1293" y="1854"/>
                </a:lnTo>
                <a:lnTo>
                  <a:pt x="1295" y="1855"/>
                </a:lnTo>
                <a:lnTo>
                  <a:pt x="1297" y="1855"/>
                </a:lnTo>
                <a:lnTo>
                  <a:pt x="1300" y="1855"/>
                </a:lnTo>
                <a:lnTo>
                  <a:pt x="1303" y="1857"/>
                </a:lnTo>
                <a:lnTo>
                  <a:pt x="1303" y="1858"/>
                </a:lnTo>
                <a:lnTo>
                  <a:pt x="1305" y="1860"/>
                </a:lnTo>
                <a:lnTo>
                  <a:pt x="1305" y="1863"/>
                </a:lnTo>
                <a:lnTo>
                  <a:pt x="1305" y="1865"/>
                </a:lnTo>
                <a:lnTo>
                  <a:pt x="1303" y="1868"/>
                </a:lnTo>
                <a:lnTo>
                  <a:pt x="1305" y="1870"/>
                </a:lnTo>
                <a:lnTo>
                  <a:pt x="1308" y="1871"/>
                </a:lnTo>
                <a:lnTo>
                  <a:pt x="1309" y="1873"/>
                </a:lnTo>
                <a:lnTo>
                  <a:pt x="1313" y="1871"/>
                </a:lnTo>
                <a:lnTo>
                  <a:pt x="1314" y="1871"/>
                </a:lnTo>
                <a:lnTo>
                  <a:pt x="1321" y="1871"/>
                </a:lnTo>
                <a:lnTo>
                  <a:pt x="1322" y="1871"/>
                </a:lnTo>
                <a:lnTo>
                  <a:pt x="1325" y="1871"/>
                </a:lnTo>
                <a:lnTo>
                  <a:pt x="1319" y="1876"/>
                </a:lnTo>
                <a:lnTo>
                  <a:pt x="1313" y="1879"/>
                </a:lnTo>
                <a:lnTo>
                  <a:pt x="1308" y="1882"/>
                </a:lnTo>
                <a:lnTo>
                  <a:pt x="1305" y="1889"/>
                </a:lnTo>
                <a:lnTo>
                  <a:pt x="1303" y="1895"/>
                </a:lnTo>
                <a:lnTo>
                  <a:pt x="1303" y="1902"/>
                </a:lnTo>
                <a:lnTo>
                  <a:pt x="1303" y="1906"/>
                </a:lnTo>
                <a:lnTo>
                  <a:pt x="1300" y="1910"/>
                </a:lnTo>
                <a:lnTo>
                  <a:pt x="1298" y="1918"/>
                </a:lnTo>
                <a:lnTo>
                  <a:pt x="1297" y="1929"/>
                </a:lnTo>
                <a:lnTo>
                  <a:pt x="1293" y="1937"/>
                </a:lnTo>
                <a:lnTo>
                  <a:pt x="1290" y="1950"/>
                </a:lnTo>
                <a:lnTo>
                  <a:pt x="1290" y="1953"/>
                </a:lnTo>
                <a:lnTo>
                  <a:pt x="1290" y="1959"/>
                </a:lnTo>
                <a:lnTo>
                  <a:pt x="1289" y="1969"/>
                </a:lnTo>
                <a:lnTo>
                  <a:pt x="1290" y="1977"/>
                </a:lnTo>
                <a:lnTo>
                  <a:pt x="1287" y="1983"/>
                </a:lnTo>
                <a:lnTo>
                  <a:pt x="1287" y="1991"/>
                </a:lnTo>
                <a:lnTo>
                  <a:pt x="1284" y="1997"/>
                </a:lnTo>
                <a:lnTo>
                  <a:pt x="1284" y="2004"/>
                </a:lnTo>
                <a:lnTo>
                  <a:pt x="1284" y="2005"/>
                </a:lnTo>
                <a:lnTo>
                  <a:pt x="1286" y="2013"/>
                </a:lnTo>
                <a:lnTo>
                  <a:pt x="1286" y="2018"/>
                </a:lnTo>
                <a:lnTo>
                  <a:pt x="1279" y="2025"/>
                </a:lnTo>
                <a:lnTo>
                  <a:pt x="1271" y="2031"/>
                </a:lnTo>
                <a:lnTo>
                  <a:pt x="1266" y="2037"/>
                </a:lnTo>
                <a:lnTo>
                  <a:pt x="1263" y="2037"/>
                </a:lnTo>
                <a:lnTo>
                  <a:pt x="1263" y="2041"/>
                </a:lnTo>
                <a:lnTo>
                  <a:pt x="1262" y="2042"/>
                </a:lnTo>
                <a:lnTo>
                  <a:pt x="1260" y="2042"/>
                </a:lnTo>
                <a:lnTo>
                  <a:pt x="1260" y="2045"/>
                </a:lnTo>
                <a:lnTo>
                  <a:pt x="1258" y="2049"/>
                </a:lnTo>
                <a:lnTo>
                  <a:pt x="1255" y="2049"/>
                </a:lnTo>
                <a:lnTo>
                  <a:pt x="1252" y="2049"/>
                </a:lnTo>
                <a:lnTo>
                  <a:pt x="1250" y="2049"/>
                </a:lnTo>
                <a:lnTo>
                  <a:pt x="1247" y="2052"/>
                </a:lnTo>
                <a:lnTo>
                  <a:pt x="1242" y="2057"/>
                </a:lnTo>
                <a:lnTo>
                  <a:pt x="1239" y="2058"/>
                </a:lnTo>
                <a:lnTo>
                  <a:pt x="1236" y="2060"/>
                </a:lnTo>
                <a:lnTo>
                  <a:pt x="1231" y="2061"/>
                </a:lnTo>
                <a:lnTo>
                  <a:pt x="1230" y="2060"/>
                </a:lnTo>
                <a:lnTo>
                  <a:pt x="1226" y="2058"/>
                </a:lnTo>
                <a:lnTo>
                  <a:pt x="1222" y="2055"/>
                </a:lnTo>
                <a:lnTo>
                  <a:pt x="1218" y="2053"/>
                </a:lnTo>
                <a:lnTo>
                  <a:pt x="1215" y="2053"/>
                </a:lnTo>
                <a:lnTo>
                  <a:pt x="1212" y="2055"/>
                </a:lnTo>
                <a:lnTo>
                  <a:pt x="1212" y="2057"/>
                </a:lnTo>
                <a:lnTo>
                  <a:pt x="1210" y="2057"/>
                </a:lnTo>
                <a:lnTo>
                  <a:pt x="1207" y="2055"/>
                </a:lnTo>
                <a:lnTo>
                  <a:pt x="1206" y="2053"/>
                </a:lnTo>
                <a:lnTo>
                  <a:pt x="1202" y="2052"/>
                </a:lnTo>
                <a:lnTo>
                  <a:pt x="1201" y="2050"/>
                </a:lnTo>
                <a:lnTo>
                  <a:pt x="1199" y="2049"/>
                </a:lnTo>
                <a:lnTo>
                  <a:pt x="1198" y="2049"/>
                </a:lnTo>
                <a:lnTo>
                  <a:pt x="1193" y="2052"/>
                </a:lnTo>
                <a:lnTo>
                  <a:pt x="1191" y="2052"/>
                </a:lnTo>
                <a:lnTo>
                  <a:pt x="1186" y="2052"/>
                </a:lnTo>
                <a:lnTo>
                  <a:pt x="1185" y="2053"/>
                </a:lnTo>
                <a:lnTo>
                  <a:pt x="1183" y="2055"/>
                </a:lnTo>
                <a:lnTo>
                  <a:pt x="1183" y="2060"/>
                </a:lnTo>
                <a:lnTo>
                  <a:pt x="1180" y="2060"/>
                </a:lnTo>
                <a:lnTo>
                  <a:pt x="1177" y="2058"/>
                </a:lnTo>
                <a:lnTo>
                  <a:pt x="1174" y="2058"/>
                </a:lnTo>
                <a:lnTo>
                  <a:pt x="1172" y="2058"/>
                </a:lnTo>
                <a:lnTo>
                  <a:pt x="1166" y="2055"/>
                </a:lnTo>
                <a:lnTo>
                  <a:pt x="1162" y="2055"/>
                </a:lnTo>
                <a:lnTo>
                  <a:pt x="1158" y="2057"/>
                </a:lnTo>
                <a:lnTo>
                  <a:pt x="1154" y="2058"/>
                </a:lnTo>
                <a:lnTo>
                  <a:pt x="1151" y="2057"/>
                </a:lnTo>
                <a:lnTo>
                  <a:pt x="1148" y="2053"/>
                </a:lnTo>
                <a:lnTo>
                  <a:pt x="1146" y="2053"/>
                </a:lnTo>
                <a:lnTo>
                  <a:pt x="1145" y="2053"/>
                </a:lnTo>
                <a:lnTo>
                  <a:pt x="1142" y="2053"/>
                </a:lnTo>
                <a:lnTo>
                  <a:pt x="1140" y="2057"/>
                </a:lnTo>
                <a:lnTo>
                  <a:pt x="1137" y="2055"/>
                </a:lnTo>
                <a:lnTo>
                  <a:pt x="1132" y="2052"/>
                </a:lnTo>
                <a:lnTo>
                  <a:pt x="1129" y="2049"/>
                </a:lnTo>
                <a:lnTo>
                  <a:pt x="1127" y="2047"/>
                </a:lnTo>
                <a:lnTo>
                  <a:pt x="1124" y="2045"/>
                </a:lnTo>
                <a:lnTo>
                  <a:pt x="1121" y="2042"/>
                </a:lnTo>
                <a:lnTo>
                  <a:pt x="1116" y="2042"/>
                </a:lnTo>
                <a:lnTo>
                  <a:pt x="1113" y="2042"/>
                </a:lnTo>
                <a:lnTo>
                  <a:pt x="1110" y="2042"/>
                </a:lnTo>
                <a:lnTo>
                  <a:pt x="1108" y="2041"/>
                </a:lnTo>
                <a:lnTo>
                  <a:pt x="1103" y="2039"/>
                </a:lnTo>
                <a:lnTo>
                  <a:pt x="1100" y="2037"/>
                </a:lnTo>
                <a:lnTo>
                  <a:pt x="1097" y="2036"/>
                </a:lnTo>
                <a:lnTo>
                  <a:pt x="1092" y="2033"/>
                </a:lnTo>
                <a:lnTo>
                  <a:pt x="1090" y="2033"/>
                </a:lnTo>
                <a:lnTo>
                  <a:pt x="1089" y="2031"/>
                </a:lnTo>
                <a:lnTo>
                  <a:pt x="1087" y="2028"/>
                </a:lnTo>
                <a:lnTo>
                  <a:pt x="1087" y="2025"/>
                </a:lnTo>
                <a:lnTo>
                  <a:pt x="1087" y="2021"/>
                </a:lnTo>
                <a:lnTo>
                  <a:pt x="1086" y="2018"/>
                </a:lnTo>
                <a:lnTo>
                  <a:pt x="1082" y="2017"/>
                </a:lnTo>
                <a:lnTo>
                  <a:pt x="1079" y="2017"/>
                </a:lnTo>
                <a:lnTo>
                  <a:pt x="1078" y="2017"/>
                </a:lnTo>
                <a:lnTo>
                  <a:pt x="1076" y="2015"/>
                </a:lnTo>
                <a:lnTo>
                  <a:pt x="1073" y="2013"/>
                </a:lnTo>
                <a:lnTo>
                  <a:pt x="1071" y="2012"/>
                </a:lnTo>
                <a:lnTo>
                  <a:pt x="1068" y="2010"/>
                </a:lnTo>
                <a:lnTo>
                  <a:pt x="1065" y="2007"/>
                </a:lnTo>
                <a:lnTo>
                  <a:pt x="1063" y="2005"/>
                </a:lnTo>
                <a:lnTo>
                  <a:pt x="1062" y="2005"/>
                </a:lnTo>
                <a:lnTo>
                  <a:pt x="1060" y="2004"/>
                </a:lnTo>
                <a:lnTo>
                  <a:pt x="1058" y="2002"/>
                </a:lnTo>
                <a:lnTo>
                  <a:pt x="1047" y="1994"/>
                </a:lnTo>
                <a:lnTo>
                  <a:pt x="1046" y="1993"/>
                </a:lnTo>
                <a:lnTo>
                  <a:pt x="1046" y="1991"/>
                </a:lnTo>
                <a:lnTo>
                  <a:pt x="1044" y="1991"/>
                </a:lnTo>
                <a:lnTo>
                  <a:pt x="1042" y="1991"/>
                </a:lnTo>
                <a:lnTo>
                  <a:pt x="1039" y="1991"/>
                </a:lnTo>
                <a:lnTo>
                  <a:pt x="1036" y="1991"/>
                </a:lnTo>
                <a:lnTo>
                  <a:pt x="1034" y="1991"/>
                </a:lnTo>
                <a:lnTo>
                  <a:pt x="1031" y="1993"/>
                </a:lnTo>
                <a:lnTo>
                  <a:pt x="1030" y="1993"/>
                </a:lnTo>
                <a:lnTo>
                  <a:pt x="1026" y="1993"/>
                </a:lnTo>
                <a:lnTo>
                  <a:pt x="1025" y="1993"/>
                </a:lnTo>
                <a:lnTo>
                  <a:pt x="1023" y="1991"/>
                </a:lnTo>
                <a:lnTo>
                  <a:pt x="1022" y="1994"/>
                </a:lnTo>
                <a:lnTo>
                  <a:pt x="1014" y="1997"/>
                </a:lnTo>
                <a:lnTo>
                  <a:pt x="1006" y="2004"/>
                </a:lnTo>
                <a:lnTo>
                  <a:pt x="1002" y="2007"/>
                </a:lnTo>
                <a:lnTo>
                  <a:pt x="1001" y="2009"/>
                </a:lnTo>
                <a:lnTo>
                  <a:pt x="999" y="2010"/>
                </a:lnTo>
                <a:lnTo>
                  <a:pt x="998" y="2012"/>
                </a:lnTo>
                <a:lnTo>
                  <a:pt x="996" y="2012"/>
                </a:lnTo>
                <a:lnTo>
                  <a:pt x="993" y="2013"/>
                </a:lnTo>
                <a:lnTo>
                  <a:pt x="991" y="2015"/>
                </a:lnTo>
                <a:lnTo>
                  <a:pt x="990" y="2017"/>
                </a:lnTo>
                <a:lnTo>
                  <a:pt x="975" y="2029"/>
                </a:lnTo>
                <a:lnTo>
                  <a:pt x="974" y="2031"/>
                </a:lnTo>
                <a:lnTo>
                  <a:pt x="972" y="2033"/>
                </a:lnTo>
                <a:lnTo>
                  <a:pt x="970" y="2034"/>
                </a:lnTo>
                <a:lnTo>
                  <a:pt x="969" y="2034"/>
                </a:lnTo>
                <a:lnTo>
                  <a:pt x="967" y="2036"/>
                </a:lnTo>
                <a:lnTo>
                  <a:pt x="966" y="2037"/>
                </a:lnTo>
                <a:lnTo>
                  <a:pt x="964" y="2039"/>
                </a:lnTo>
                <a:lnTo>
                  <a:pt x="963" y="2041"/>
                </a:lnTo>
                <a:lnTo>
                  <a:pt x="961" y="2042"/>
                </a:lnTo>
                <a:lnTo>
                  <a:pt x="959" y="2044"/>
                </a:lnTo>
                <a:lnTo>
                  <a:pt x="945" y="2052"/>
                </a:lnTo>
                <a:lnTo>
                  <a:pt x="939" y="2055"/>
                </a:lnTo>
                <a:lnTo>
                  <a:pt x="935" y="2055"/>
                </a:lnTo>
                <a:lnTo>
                  <a:pt x="934" y="2055"/>
                </a:lnTo>
                <a:lnTo>
                  <a:pt x="932" y="2055"/>
                </a:lnTo>
                <a:lnTo>
                  <a:pt x="931" y="2055"/>
                </a:lnTo>
                <a:lnTo>
                  <a:pt x="921" y="2052"/>
                </a:lnTo>
                <a:lnTo>
                  <a:pt x="910" y="2050"/>
                </a:lnTo>
                <a:lnTo>
                  <a:pt x="908" y="2050"/>
                </a:lnTo>
                <a:lnTo>
                  <a:pt x="889" y="2049"/>
                </a:lnTo>
                <a:lnTo>
                  <a:pt x="878" y="2052"/>
                </a:lnTo>
                <a:lnTo>
                  <a:pt x="867" y="2053"/>
                </a:lnTo>
                <a:lnTo>
                  <a:pt x="847" y="2057"/>
                </a:lnTo>
                <a:lnTo>
                  <a:pt x="838" y="2060"/>
                </a:lnTo>
                <a:lnTo>
                  <a:pt x="819" y="2058"/>
                </a:lnTo>
                <a:lnTo>
                  <a:pt x="807" y="2057"/>
                </a:lnTo>
                <a:lnTo>
                  <a:pt x="788" y="2053"/>
                </a:lnTo>
                <a:lnTo>
                  <a:pt x="767" y="2045"/>
                </a:lnTo>
                <a:lnTo>
                  <a:pt x="777" y="2039"/>
                </a:lnTo>
                <a:lnTo>
                  <a:pt x="780" y="2037"/>
                </a:lnTo>
                <a:lnTo>
                  <a:pt x="783" y="2036"/>
                </a:lnTo>
                <a:lnTo>
                  <a:pt x="811" y="2013"/>
                </a:lnTo>
                <a:lnTo>
                  <a:pt x="835" y="1999"/>
                </a:lnTo>
                <a:lnTo>
                  <a:pt x="854" y="1981"/>
                </a:lnTo>
                <a:lnTo>
                  <a:pt x="857" y="1967"/>
                </a:lnTo>
                <a:lnTo>
                  <a:pt x="859" y="1962"/>
                </a:lnTo>
                <a:lnTo>
                  <a:pt x="859" y="1959"/>
                </a:lnTo>
                <a:lnTo>
                  <a:pt x="859" y="1956"/>
                </a:lnTo>
                <a:lnTo>
                  <a:pt x="860" y="1951"/>
                </a:lnTo>
                <a:lnTo>
                  <a:pt x="862" y="1948"/>
                </a:lnTo>
                <a:lnTo>
                  <a:pt x="863" y="1934"/>
                </a:lnTo>
                <a:lnTo>
                  <a:pt x="865" y="1927"/>
                </a:lnTo>
                <a:lnTo>
                  <a:pt x="867" y="1921"/>
                </a:lnTo>
                <a:lnTo>
                  <a:pt x="867" y="1916"/>
                </a:lnTo>
                <a:lnTo>
                  <a:pt x="868" y="1910"/>
                </a:lnTo>
                <a:lnTo>
                  <a:pt x="870" y="1906"/>
                </a:lnTo>
                <a:lnTo>
                  <a:pt x="871" y="1903"/>
                </a:lnTo>
                <a:lnTo>
                  <a:pt x="873" y="1897"/>
                </a:lnTo>
                <a:lnTo>
                  <a:pt x="875" y="1892"/>
                </a:lnTo>
                <a:lnTo>
                  <a:pt x="876" y="1887"/>
                </a:lnTo>
                <a:lnTo>
                  <a:pt x="878" y="1884"/>
                </a:lnTo>
                <a:lnTo>
                  <a:pt x="881" y="1865"/>
                </a:lnTo>
                <a:lnTo>
                  <a:pt x="879" y="1863"/>
                </a:lnTo>
                <a:lnTo>
                  <a:pt x="878" y="1860"/>
                </a:lnTo>
                <a:lnTo>
                  <a:pt x="875" y="1857"/>
                </a:lnTo>
                <a:lnTo>
                  <a:pt x="870" y="1857"/>
                </a:lnTo>
                <a:lnTo>
                  <a:pt x="867" y="1858"/>
                </a:lnTo>
                <a:lnTo>
                  <a:pt x="863" y="1860"/>
                </a:lnTo>
                <a:lnTo>
                  <a:pt x="855" y="1862"/>
                </a:lnTo>
                <a:lnTo>
                  <a:pt x="846" y="1863"/>
                </a:lnTo>
                <a:lnTo>
                  <a:pt x="843" y="1860"/>
                </a:lnTo>
                <a:lnTo>
                  <a:pt x="841" y="1857"/>
                </a:lnTo>
                <a:lnTo>
                  <a:pt x="839" y="1855"/>
                </a:lnTo>
                <a:lnTo>
                  <a:pt x="833" y="1831"/>
                </a:lnTo>
                <a:lnTo>
                  <a:pt x="843" y="1828"/>
                </a:lnTo>
                <a:lnTo>
                  <a:pt x="852" y="1825"/>
                </a:lnTo>
                <a:lnTo>
                  <a:pt x="847" y="1817"/>
                </a:lnTo>
                <a:lnTo>
                  <a:pt x="844" y="1815"/>
                </a:lnTo>
                <a:lnTo>
                  <a:pt x="849" y="1812"/>
                </a:lnTo>
                <a:lnTo>
                  <a:pt x="859" y="1806"/>
                </a:lnTo>
                <a:lnTo>
                  <a:pt x="878" y="1795"/>
                </a:lnTo>
                <a:lnTo>
                  <a:pt x="892" y="1785"/>
                </a:lnTo>
                <a:lnTo>
                  <a:pt x="895" y="1783"/>
                </a:lnTo>
                <a:lnTo>
                  <a:pt x="899" y="1775"/>
                </a:lnTo>
                <a:lnTo>
                  <a:pt x="900" y="1766"/>
                </a:lnTo>
                <a:lnTo>
                  <a:pt x="902" y="1761"/>
                </a:lnTo>
                <a:lnTo>
                  <a:pt x="905" y="1758"/>
                </a:lnTo>
                <a:lnTo>
                  <a:pt x="908" y="1755"/>
                </a:lnTo>
                <a:lnTo>
                  <a:pt x="911" y="1753"/>
                </a:lnTo>
                <a:lnTo>
                  <a:pt x="911" y="1747"/>
                </a:lnTo>
                <a:lnTo>
                  <a:pt x="911" y="1742"/>
                </a:lnTo>
                <a:lnTo>
                  <a:pt x="910" y="1731"/>
                </a:lnTo>
                <a:lnTo>
                  <a:pt x="910" y="1718"/>
                </a:lnTo>
                <a:lnTo>
                  <a:pt x="916" y="1705"/>
                </a:lnTo>
                <a:lnTo>
                  <a:pt x="921" y="1694"/>
                </a:lnTo>
                <a:lnTo>
                  <a:pt x="924" y="1689"/>
                </a:lnTo>
                <a:lnTo>
                  <a:pt x="929" y="1678"/>
                </a:lnTo>
                <a:lnTo>
                  <a:pt x="935" y="1662"/>
                </a:lnTo>
                <a:lnTo>
                  <a:pt x="935" y="1660"/>
                </a:lnTo>
                <a:lnTo>
                  <a:pt x="940" y="1643"/>
                </a:lnTo>
                <a:lnTo>
                  <a:pt x="942" y="1641"/>
                </a:lnTo>
                <a:lnTo>
                  <a:pt x="943" y="1638"/>
                </a:lnTo>
                <a:lnTo>
                  <a:pt x="943" y="1625"/>
                </a:lnTo>
                <a:lnTo>
                  <a:pt x="948" y="1614"/>
                </a:lnTo>
                <a:lnTo>
                  <a:pt x="948" y="1612"/>
                </a:lnTo>
                <a:lnTo>
                  <a:pt x="955" y="1596"/>
                </a:lnTo>
                <a:lnTo>
                  <a:pt x="958" y="1593"/>
                </a:lnTo>
                <a:lnTo>
                  <a:pt x="959" y="1588"/>
                </a:lnTo>
                <a:lnTo>
                  <a:pt x="964" y="1577"/>
                </a:lnTo>
                <a:lnTo>
                  <a:pt x="969" y="1569"/>
                </a:lnTo>
                <a:lnTo>
                  <a:pt x="970" y="1566"/>
                </a:lnTo>
                <a:lnTo>
                  <a:pt x="972" y="1561"/>
                </a:lnTo>
                <a:lnTo>
                  <a:pt x="977" y="1556"/>
                </a:lnTo>
                <a:lnTo>
                  <a:pt x="985" y="1545"/>
                </a:lnTo>
                <a:lnTo>
                  <a:pt x="985" y="1542"/>
                </a:lnTo>
                <a:lnTo>
                  <a:pt x="986" y="1524"/>
                </a:lnTo>
                <a:lnTo>
                  <a:pt x="986" y="1516"/>
                </a:lnTo>
                <a:lnTo>
                  <a:pt x="983" y="1516"/>
                </a:lnTo>
                <a:lnTo>
                  <a:pt x="982" y="1516"/>
                </a:lnTo>
                <a:lnTo>
                  <a:pt x="977" y="1515"/>
                </a:lnTo>
                <a:lnTo>
                  <a:pt x="974" y="1515"/>
                </a:lnTo>
                <a:lnTo>
                  <a:pt x="972" y="1515"/>
                </a:lnTo>
                <a:lnTo>
                  <a:pt x="969" y="1515"/>
                </a:lnTo>
                <a:lnTo>
                  <a:pt x="966" y="1515"/>
                </a:lnTo>
                <a:lnTo>
                  <a:pt x="963" y="1513"/>
                </a:lnTo>
                <a:lnTo>
                  <a:pt x="958" y="1513"/>
                </a:lnTo>
                <a:lnTo>
                  <a:pt x="951" y="1513"/>
                </a:lnTo>
                <a:lnTo>
                  <a:pt x="947" y="1515"/>
                </a:lnTo>
                <a:lnTo>
                  <a:pt x="947" y="1512"/>
                </a:lnTo>
                <a:lnTo>
                  <a:pt x="947" y="1505"/>
                </a:lnTo>
                <a:lnTo>
                  <a:pt x="948" y="1500"/>
                </a:lnTo>
                <a:lnTo>
                  <a:pt x="948" y="1489"/>
                </a:lnTo>
                <a:lnTo>
                  <a:pt x="947" y="1488"/>
                </a:lnTo>
                <a:lnTo>
                  <a:pt x="945" y="1485"/>
                </a:lnTo>
                <a:lnTo>
                  <a:pt x="921" y="1489"/>
                </a:lnTo>
                <a:lnTo>
                  <a:pt x="907" y="1496"/>
                </a:lnTo>
                <a:lnTo>
                  <a:pt x="903" y="1497"/>
                </a:lnTo>
                <a:lnTo>
                  <a:pt x="900" y="1499"/>
                </a:lnTo>
                <a:lnTo>
                  <a:pt x="894" y="1499"/>
                </a:lnTo>
                <a:lnTo>
                  <a:pt x="892" y="1499"/>
                </a:lnTo>
                <a:lnTo>
                  <a:pt x="891" y="1497"/>
                </a:lnTo>
                <a:lnTo>
                  <a:pt x="887" y="1477"/>
                </a:lnTo>
                <a:lnTo>
                  <a:pt x="884" y="1464"/>
                </a:lnTo>
                <a:lnTo>
                  <a:pt x="875" y="1465"/>
                </a:lnTo>
                <a:lnTo>
                  <a:pt x="870" y="1467"/>
                </a:lnTo>
                <a:lnTo>
                  <a:pt x="852" y="1478"/>
                </a:lnTo>
                <a:lnTo>
                  <a:pt x="844" y="1480"/>
                </a:lnTo>
                <a:lnTo>
                  <a:pt x="841" y="1478"/>
                </a:lnTo>
                <a:lnTo>
                  <a:pt x="833" y="1470"/>
                </a:lnTo>
                <a:lnTo>
                  <a:pt x="822" y="1454"/>
                </a:lnTo>
                <a:lnTo>
                  <a:pt x="812" y="1448"/>
                </a:lnTo>
                <a:lnTo>
                  <a:pt x="806" y="1445"/>
                </a:lnTo>
                <a:lnTo>
                  <a:pt x="803" y="1443"/>
                </a:lnTo>
                <a:lnTo>
                  <a:pt x="798" y="1441"/>
                </a:lnTo>
                <a:lnTo>
                  <a:pt x="790" y="1440"/>
                </a:lnTo>
                <a:lnTo>
                  <a:pt x="788" y="1440"/>
                </a:lnTo>
                <a:lnTo>
                  <a:pt x="775" y="1433"/>
                </a:lnTo>
                <a:lnTo>
                  <a:pt x="761" y="1441"/>
                </a:lnTo>
                <a:lnTo>
                  <a:pt x="756" y="1445"/>
                </a:lnTo>
                <a:lnTo>
                  <a:pt x="743" y="1454"/>
                </a:lnTo>
                <a:lnTo>
                  <a:pt x="742" y="1448"/>
                </a:lnTo>
                <a:lnTo>
                  <a:pt x="742" y="1443"/>
                </a:lnTo>
                <a:lnTo>
                  <a:pt x="740" y="1438"/>
                </a:lnTo>
                <a:lnTo>
                  <a:pt x="739" y="1430"/>
                </a:lnTo>
                <a:lnTo>
                  <a:pt x="739" y="1425"/>
                </a:lnTo>
                <a:lnTo>
                  <a:pt x="739" y="1424"/>
                </a:lnTo>
                <a:lnTo>
                  <a:pt x="739" y="1417"/>
                </a:lnTo>
                <a:lnTo>
                  <a:pt x="743" y="1411"/>
                </a:lnTo>
                <a:lnTo>
                  <a:pt x="743" y="1409"/>
                </a:lnTo>
                <a:lnTo>
                  <a:pt x="743" y="1408"/>
                </a:lnTo>
                <a:lnTo>
                  <a:pt x="743" y="1403"/>
                </a:lnTo>
                <a:lnTo>
                  <a:pt x="745" y="1398"/>
                </a:lnTo>
                <a:lnTo>
                  <a:pt x="745" y="1393"/>
                </a:lnTo>
                <a:lnTo>
                  <a:pt x="747" y="1390"/>
                </a:lnTo>
                <a:lnTo>
                  <a:pt x="745" y="1390"/>
                </a:lnTo>
                <a:lnTo>
                  <a:pt x="747" y="1389"/>
                </a:lnTo>
                <a:lnTo>
                  <a:pt x="748" y="1385"/>
                </a:lnTo>
                <a:lnTo>
                  <a:pt x="748" y="1384"/>
                </a:lnTo>
                <a:lnTo>
                  <a:pt x="745" y="1382"/>
                </a:lnTo>
                <a:lnTo>
                  <a:pt x="743" y="1382"/>
                </a:lnTo>
                <a:lnTo>
                  <a:pt x="742" y="1381"/>
                </a:lnTo>
                <a:lnTo>
                  <a:pt x="743" y="1379"/>
                </a:lnTo>
                <a:lnTo>
                  <a:pt x="743" y="1376"/>
                </a:lnTo>
                <a:lnTo>
                  <a:pt x="743" y="1374"/>
                </a:lnTo>
                <a:lnTo>
                  <a:pt x="743" y="1373"/>
                </a:lnTo>
                <a:lnTo>
                  <a:pt x="742" y="1371"/>
                </a:lnTo>
                <a:lnTo>
                  <a:pt x="740" y="1369"/>
                </a:lnTo>
                <a:lnTo>
                  <a:pt x="740" y="1366"/>
                </a:lnTo>
                <a:lnTo>
                  <a:pt x="739" y="1365"/>
                </a:lnTo>
                <a:lnTo>
                  <a:pt x="739" y="1363"/>
                </a:lnTo>
                <a:lnTo>
                  <a:pt x="739" y="1361"/>
                </a:lnTo>
                <a:lnTo>
                  <a:pt x="739" y="1360"/>
                </a:lnTo>
                <a:lnTo>
                  <a:pt x="737" y="1358"/>
                </a:lnTo>
                <a:lnTo>
                  <a:pt x="737" y="1355"/>
                </a:lnTo>
                <a:lnTo>
                  <a:pt x="735" y="1353"/>
                </a:lnTo>
                <a:lnTo>
                  <a:pt x="734" y="1353"/>
                </a:lnTo>
                <a:lnTo>
                  <a:pt x="731" y="1352"/>
                </a:lnTo>
                <a:lnTo>
                  <a:pt x="729" y="1350"/>
                </a:lnTo>
                <a:lnTo>
                  <a:pt x="727" y="1350"/>
                </a:lnTo>
                <a:lnTo>
                  <a:pt x="726" y="1350"/>
                </a:lnTo>
                <a:lnTo>
                  <a:pt x="724" y="1349"/>
                </a:lnTo>
                <a:lnTo>
                  <a:pt x="723" y="1347"/>
                </a:lnTo>
                <a:lnTo>
                  <a:pt x="721" y="1344"/>
                </a:lnTo>
                <a:lnTo>
                  <a:pt x="719" y="1344"/>
                </a:lnTo>
                <a:lnTo>
                  <a:pt x="718" y="1345"/>
                </a:lnTo>
                <a:lnTo>
                  <a:pt x="716" y="1344"/>
                </a:lnTo>
                <a:lnTo>
                  <a:pt x="716" y="1341"/>
                </a:lnTo>
                <a:lnTo>
                  <a:pt x="716" y="1337"/>
                </a:lnTo>
                <a:lnTo>
                  <a:pt x="716" y="1336"/>
                </a:lnTo>
                <a:lnTo>
                  <a:pt x="716" y="1334"/>
                </a:lnTo>
                <a:lnTo>
                  <a:pt x="715" y="1333"/>
                </a:lnTo>
                <a:lnTo>
                  <a:pt x="715" y="1330"/>
                </a:lnTo>
                <a:lnTo>
                  <a:pt x="713" y="1326"/>
                </a:lnTo>
                <a:lnTo>
                  <a:pt x="713" y="1325"/>
                </a:lnTo>
                <a:lnTo>
                  <a:pt x="713" y="1323"/>
                </a:lnTo>
                <a:lnTo>
                  <a:pt x="711" y="1322"/>
                </a:lnTo>
                <a:lnTo>
                  <a:pt x="710" y="1320"/>
                </a:lnTo>
                <a:lnTo>
                  <a:pt x="708" y="1320"/>
                </a:lnTo>
                <a:lnTo>
                  <a:pt x="707" y="1318"/>
                </a:lnTo>
                <a:lnTo>
                  <a:pt x="705" y="1317"/>
                </a:lnTo>
                <a:lnTo>
                  <a:pt x="703" y="1317"/>
                </a:lnTo>
                <a:lnTo>
                  <a:pt x="702" y="1317"/>
                </a:lnTo>
                <a:lnTo>
                  <a:pt x="700" y="1315"/>
                </a:lnTo>
                <a:lnTo>
                  <a:pt x="699" y="1315"/>
                </a:lnTo>
                <a:lnTo>
                  <a:pt x="695" y="1314"/>
                </a:lnTo>
                <a:lnTo>
                  <a:pt x="694" y="1314"/>
                </a:lnTo>
                <a:lnTo>
                  <a:pt x="692" y="1310"/>
                </a:lnTo>
                <a:lnTo>
                  <a:pt x="692" y="1309"/>
                </a:lnTo>
                <a:lnTo>
                  <a:pt x="692" y="1307"/>
                </a:lnTo>
                <a:lnTo>
                  <a:pt x="691" y="1306"/>
                </a:lnTo>
                <a:lnTo>
                  <a:pt x="687" y="1304"/>
                </a:lnTo>
                <a:lnTo>
                  <a:pt x="689" y="1301"/>
                </a:lnTo>
                <a:lnTo>
                  <a:pt x="687" y="1301"/>
                </a:lnTo>
                <a:lnTo>
                  <a:pt x="686" y="1298"/>
                </a:lnTo>
                <a:lnTo>
                  <a:pt x="683" y="1296"/>
                </a:lnTo>
                <a:lnTo>
                  <a:pt x="683" y="1294"/>
                </a:lnTo>
                <a:lnTo>
                  <a:pt x="683" y="1293"/>
                </a:lnTo>
                <a:lnTo>
                  <a:pt x="684" y="1290"/>
                </a:lnTo>
                <a:lnTo>
                  <a:pt x="683" y="1290"/>
                </a:lnTo>
                <a:lnTo>
                  <a:pt x="679" y="1286"/>
                </a:lnTo>
                <a:lnTo>
                  <a:pt x="678" y="1286"/>
                </a:lnTo>
                <a:lnTo>
                  <a:pt x="676" y="1286"/>
                </a:lnTo>
                <a:lnTo>
                  <a:pt x="675" y="1285"/>
                </a:lnTo>
                <a:lnTo>
                  <a:pt x="675" y="1282"/>
                </a:lnTo>
                <a:lnTo>
                  <a:pt x="675" y="1280"/>
                </a:lnTo>
                <a:lnTo>
                  <a:pt x="675" y="1278"/>
                </a:lnTo>
                <a:lnTo>
                  <a:pt x="673" y="1275"/>
                </a:lnTo>
                <a:lnTo>
                  <a:pt x="673" y="1274"/>
                </a:lnTo>
                <a:lnTo>
                  <a:pt x="675" y="1270"/>
                </a:lnTo>
                <a:lnTo>
                  <a:pt x="673" y="1269"/>
                </a:lnTo>
                <a:lnTo>
                  <a:pt x="673" y="1267"/>
                </a:lnTo>
                <a:lnTo>
                  <a:pt x="671" y="1266"/>
                </a:lnTo>
                <a:lnTo>
                  <a:pt x="670" y="1264"/>
                </a:lnTo>
                <a:lnTo>
                  <a:pt x="668" y="1262"/>
                </a:lnTo>
                <a:lnTo>
                  <a:pt x="667" y="1261"/>
                </a:lnTo>
                <a:lnTo>
                  <a:pt x="665" y="1259"/>
                </a:lnTo>
                <a:lnTo>
                  <a:pt x="663" y="1258"/>
                </a:lnTo>
                <a:lnTo>
                  <a:pt x="662" y="1258"/>
                </a:lnTo>
                <a:lnTo>
                  <a:pt x="662" y="1256"/>
                </a:lnTo>
                <a:lnTo>
                  <a:pt x="660" y="1254"/>
                </a:lnTo>
                <a:lnTo>
                  <a:pt x="660" y="1253"/>
                </a:lnTo>
                <a:lnTo>
                  <a:pt x="657" y="1251"/>
                </a:lnTo>
                <a:lnTo>
                  <a:pt x="655" y="1250"/>
                </a:lnTo>
                <a:lnTo>
                  <a:pt x="654" y="1246"/>
                </a:lnTo>
                <a:lnTo>
                  <a:pt x="654" y="1243"/>
                </a:lnTo>
                <a:lnTo>
                  <a:pt x="652" y="1242"/>
                </a:lnTo>
                <a:lnTo>
                  <a:pt x="649" y="1242"/>
                </a:lnTo>
                <a:lnTo>
                  <a:pt x="648" y="1240"/>
                </a:lnTo>
                <a:lnTo>
                  <a:pt x="646" y="1240"/>
                </a:lnTo>
                <a:lnTo>
                  <a:pt x="643" y="1238"/>
                </a:lnTo>
                <a:lnTo>
                  <a:pt x="641" y="1238"/>
                </a:lnTo>
                <a:lnTo>
                  <a:pt x="641" y="1237"/>
                </a:lnTo>
                <a:lnTo>
                  <a:pt x="640" y="1235"/>
                </a:lnTo>
                <a:lnTo>
                  <a:pt x="640" y="1234"/>
                </a:lnTo>
                <a:lnTo>
                  <a:pt x="638" y="1232"/>
                </a:lnTo>
                <a:lnTo>
                  <a:pt x="636" y="1230"/>
                </a:lnTo>
                <a:lnTo>
                  <a:pt x="632" y="1230"/>
                </a:lnTo>
                <a:lnTo>
                  <a:pt x="630" y="1229"/>
                </a:lnTo>
                <a:lnTo>
                  <a:pt x="628" y="1226"/>
                </a:lnTo>
                <a:lnTo>
                  <a:pt x="628" y="1222"/>
                </a:lnTo>
                <a:lnTo>
                  <a:pt x="625" y="1221"/>
                </a:lnTo>
                <a:lnTo>
                  <a:pt x="624" y="1219"/>
                </a:lnTo>
                <a:lnTo>
                  <a:pt x="622" y="1218"/>
                </a:lnTo>
                <a:lnTo>
                  <a:pt x="620" y="1218"/>
                </a:lnTo>
                <a:lnTo>
                  <a:pt x="619" y="1216"/>
                </a:lnTo>
                <a:lnTo>
                  <a:pt x="617" y="1214"/>
                </a:lnTo>
                <a:lnTo>
                  <a:pt x="614" y="1211"/>
                </a:lnTo>
                <a:lnTo>
                  <a:pt x="612" y="1210"/>
                </a:lnTo>
                <a:lnTo>
                  <a:pt x="611" y="1208"/>
                </a:lnTo>
                <a:lnTo>
                  <a:pt x="611" y="1206"/>
                </a:lnTo>
                <a:lnTo>
                  <a:pt x="611" y="1205"/>
                </a:lnTo>
                <a:lnTo>
                  <a:pt x="609" y="1203"/>
                </a:lnTo>
                <a:lnTo>
                  <a:pt x="609" y="1200"/>
                </a:lnTo>
                <a:lnTo>
                  <a:pt x="608" y="1198"/>
                </a:lnTo>
                <a:lnTo>
                  <a:pt x="608" y="1197"/>
                </a:lnTo>
                <a:lnTo>
                  <a:pt x="606" y="1197"/>
                </a:lnTo>
                <a:lnTo>
                  <a:pt x="603" y="1195"/>
                </a:lnTo>
                <a:lnTo>
                  <a:pt x="600" y="1194"/>
                </a:lnTo>
                <a:lnTo>
                  <a:pt x="596" y="1194"/>
                </a:lnTo>
                <a:lnTo>
                  <a:pt x="595" y="1192"/>
                </a:lnTo>
                <a:lnTo>
                  <a:pt x="592" y="1192"/>
                </a:lnTo>
                <a:lnTo>
                  <a:pt x="590" y="1192"/>
                </a:lnTo>
                <a:lnTo>
                  <a:pt x="587" y="1190"/>
                </a:lnTo>
                <a:lnTo>
                  <a:pt x="584" y="1189"/>
                </a:lnTo>
                <a:lnTo>
                  <a:pt x="582" y="1187"/>
                </a:lnTo>
                <a:lnTo>
                  <a:pt x="579" y="1186"/>
                </a:lnTo>
                <a:lnTo>
                  <a:pt x="576" y="1184"/>
                </a:lnTo>
                <a:lnTo>
                  <a:pt x="574" y="1181"/>
                </a:lnTo>
                <a:lnTo>
                  <a:pt x="572" y="1178"/>
                </a:lnTo>
                <a:lnTo>
                  <a:pt x="571" y="1176"/>
                </a:lnTo>
                <a:lnTo>
                  <a:pt x="568" y="1174"/>
                </a:lnTo>
                <a:lnTo>
                  <a:pt x="566" y="1173"/>
                </a:lnTo>
                <a:lnTo>
                  <a:pt x="564" y="1171"/>
                </a:lnTo>
                <a:lnTo>
                  <a:pt x="564" y="1168"/>
                </a:lnTo>
                <a:lnTo>
                  <a:pt x="564" y="1167"/>
                </a:lnTo>
                <a:lnTo>
                  <a:pt x="563" y="1165"/>
                </a:lnTo>
                <a:lnTo>
                  <a:pt x="560" y="1163"/>
                </a:lnTo>
                <a:lnTo>
                  <a:pt x="558" y="1162"/>
                </a:lnTo>
                <a:lnTo>
                  <a:pt x="556" y="1160"/>
                </a:lnTo>
                <a:lnTo>
                  <a:pt x="555" y="1155"/>
                </a:lnTo>
                <a:lnTo>
                  <a:pt x="553" y="1154"/>
                </a:lnTo>
                <a:lnTo>
                  <a:pt x="552" y="1152"/>
                </a:lnTo>
                <a:lnTo>
                  <a:pt x="548" y="1152"/>
                </a:lnTo>
                <a:lnTo>
                  <a:pt x="547" y="1151"/>
                </a:lnTo>
                <a:lnTo>
                  <a:pt x="545" y="1151"/>
                </a:lnTo>
                <a:lnTo>
                  <a:pt x="545" y="1149"/>
                </a:lnTo>
                <a:lnTo>
                  <a:pt x="542" y="1143"/>
                </a:lnTo>
                <a:lnTo>
                  <a:pt x="539" y="1141"/>
                </a:lnTo>
                <a:lnTo>
                  <a:pt x="537" y="1138"/>
                </a:lnTo>
                <a:lnTo>
                  <a:pt x="537" y="1135"/>
                </a:lnTo>
                <a:lnTo>
                  <a:pt x="537" y="1133"/>
                </a:lnTo>
                <a:lnTo>
                  <a:pt x="536" y="1130"/>
                </a:lnTo>
                <a:lnTo>
                  <a:pt x="537" y="1125"/>
                </a:lnTo>
                <a:lnTo>
                  <a:pt x="540" y="1119"/>
                </a:lnTo>
                <a:lnTo>
                  <a:pt x="544" y="1117"/>
                </a:lnTo>
                <a:lnTo>
                  <a:pt x="544" y="1115"/>
                </a:lnTo>
                <a:lnTo>
                  <a:pt x="542" y="1112"/>
                </a:lnTo>
                <a:lnTo>
                  <a:pt x="537" y="1106"/>
                </a:lnTo>
                <a:lnTo>
                  <a:pt x="536" y="1104"/>
                </a:lnTo>
                <a:lnTo>
                  <a:pt x="536" y="1103"/>
                </a:lnTo>
                <a:lnTo>
                  <a:pt x="536" y="1101"/>
                </a:lnTo>
                <a:lnTo>
                  <a:pt x="534" y="1098"/>
                </a:lnTo>
                <a:lnTo>
                  <a:pt x="528" y="1091"/>
                </a:lnTo>
                <a:lnTo>
                  <a:pt x="529" y="1090"/>
                </a:lnTo>
                <a:lnTo>
                  <a:pt x="529" y="1087"/>
                </a:lnTo>
                <a:lnTo>
                  <a:pt x="528" y="1083"/>
                </a:lnTo>
                <a:lnTo>
                  <a:pt x="529" y="1080"/>
                </a:lnTo>
                <a:lnTo>
                  <a:pt x="528" y="1075"/>
                </a:lnTo>
                <a:lnTo>
                  <a:pt x="528" y="1074"/>
                </a:lnTo>
                <a:lnTo>
                  <a:pt x="526" y="1071"/>
                </a:lnTo>
                <a:lnTo>
                  <a:pt x="528" y="1063"/>
                </a:lnTo>
                <a:lnTo>
                  <a:pt x="529" y="1059"/>
                </a:lnTo>
                <a:lnTo>
                  <a:pt x="531" y="1056"/>
                </a:lnTo>
                <a:lnTo>
                  <a:pt x="529" y="1055"/>
                </a:lnTo>
                <a:lnTo>
                  <a:pt x="529" y="1051"/>
                </a:lnTo>
                <a:lnTo>
                  <a:pt x="529" y="1050"/>
                </a:lnTo>
                <a:lnTo>
                  <a:pt x="532" y="1047"/>
                </a:lnTo>
                <a:lnTo>
                  <a:pt x="532" y="1045"/>
                </a:lnTo>
                <a:lnTo>
                  <a:pt x="536" y="1043"/>
                </a:lnTo>
                <a:lnTo>
                  <a:pt x="536" y="1040"/>
                </a:lnTo>
                <a:lnTo>
                  <a:pt x="534" y="1037"/>
                </a:lnTo>
                <a:lnTo>
                  <a:pt x="532" y="1035"/>
                </a:lnTo>
                <a:lnTo>
                  <a:pt x="532" y="1034"/>
                </a:lnTo>
                <a:lnTo>
                  <a:pt x="531" y="1029"/>
                </a:lnTo>
                <a:lnTo>
                  <a:pt x="529" y="1027"/>
                </a:lnTo>
                <a:lnTo>
                  <a:pt x="528" y="1023"/>
                </a:lnTo>
                <a:lnTo>
                  <a:pt x="528" y="1021"/>
                </a:lnTo>
                <a:lnTo>
                  <a:pt x="524" y="1019"/>
                </a:lnTo>
                <a:lnTo>
                  <a:pt x="523" y="1018"/>
                </a:lnTo>
                <a:lnTo>
                  <a:pt x="521" y="1013"/>
                </a:lnTo>
                <a:lnTo>
                  <a:pt x="520" y="1012"/>
                </a:lnTo>
                <a:lnTo>
                  <a:pt x="518" y="1010"/>
                </a:lnTo>
                <a:lnTo>
                  <a:pt x="516" y="1008"/>
                </a:lnTo>
                <a:lnTo>
                  <a:pt x="513" y="1008"/>
                </a:lnTo>
                <a:lnTo>
                  <a:pt x="513" y="1007"/>
                </a:lnTo>
                <a:lnTo>
                  <a:pt x="513" y="1005"/>
                </a:lnTo>
                <a:lnTo>
                  <a:pt x="515" y="1004"/>
                </a:lnTo>
                <a:lnTo>
                  <a:pt x="515" y="1002"/>
                </a:lnTo>
                <a:lnTo>
                  <a:pt x="515" y="999"/>
                </a:lnTo>
                <a:lnTo>
                  <a:pt x="512" y="999"/>
                </a:lnTo>
                <a:lnTo>
                  <a:pt x="510" y="999"/>
                </a:lnTo>
                <a:lnTo>
                  <a:pt x="508" y="999"/>
                </a:lnTo>
                <a:lnTo>
                  <a:pt x="505" y="999"/>
                </a:lnTo>
                <a:lnTo>
                  <a:pt x="504" y="1000"/>
                </a:lnTo>
                <a:lnTo>
                  <a:pt x="500" y="999"/>
                </a:lnTo>
                <a:lnTo>
                  <a:pt x="497" y="997"/>
                </a:lnTo>
                <a:lnTo>
                  <a:pt x="494" y="996"/>
                </a:lnTo>
                <a:lnTo>
                  <a:pt x="494" y="994"/>
                </a:lnTo>
                <a:lnTo>
                  <a:pt x="494" y="992"/>
                </a:lnTo>
                <a:lnTo>
                  <a:pt x="492" y="989"/>
                </a:lnTo>
                <a:lnTo>
                  <a:pt x="492" y="988"/>
                </a:lnTo>
                <a:lnTo>
                  <a:pt x="489" y="973"/>
                </a:lnTo>
                <a:lnTo>
                  <a:pt x="488" y="967"/>
                </a:lnTo>
                <a:lnTo>
                  <a:pt x="486" y="959"/>
                </a:lnTo>
                <a:lnTo>
                  <a:pt x="486" y="957"/>
                </a:lnTo>
                <a:lnTo>
                  <a:pt x="484" y="954"/>
                </a:lnTo>
                <a:lnTo>
                  <a:pt x="484" y="952"/>
                </a:lnTo>
                <a:lnTo>
                  <a:pt x="483" y="949"/>
                </a:lnTo>
                <a:lnTo>
                  <a:pt x="483" y="948"/>
                </a:lnTo>
                <a:lnTo>
                  <a:pt x="481" y="940"/>
                </a:lnTo>
                <a:lnTo>
                  <a:pt x="478" y="930"/>
                </a:lnTo>
                <a:lnTo>
                  <a:pt x="478" y="927"/>
                </a:lnTo>
                <a:lnTo>
                  <a:pt x="476" y="925"/>
                </a:lnTo>
                <a:lnTo>
                  <a:pt x="473" y="908"/>
                </a:lnTo>
                <a:lnTo>
                  <a:pt x="472" y="901"/>
                </a:lnTo>
                <a:lnTo>
                  <a:pt x="472" y="900"/>
                </a:lnTo>
                <a:lnTo>
                  <a:pt x="470" y="895"/>
                </a:lnTo>
                <a:lnTo>
                  <a:pt x="468" y="890"/>
                </a:lnTo>
                <a:lnTo>
                  <a:pt x="464" y="872"/>
                </a:lnTo>
                <a:lnTo>
                  <a:pt x="464" y="871"/>
                </a:lnTo>
                <a:lnTo>
                  <a:pt x="460" y="857"/>
                </a:lnTo>
                <a:lnTo>
                  <a:pt x="457" y="844"/>
                </a:lnTo>
                <a:lnTo>
                  <a:pt x="465" y="841"/>
                </a:lnTo>
                <a:lnTo>
                  <a:pt x="468" y="841"/>
                </a:lnTo>
                <a:lnTo>
                  <a:pt x="475" y="839"/>
                </a:lnTo>
                <a:lnTo>
                  <a:pt x="476" y="839"/>
                </a:lnTo>
                <a:lnTo>
                  <a:pt x="486" y="836"/>
                </a:lnTo>
                <a:lnTo>
                  <a:pt x="502" y="829"/>
                </a:lnTo>
                <a:lnTo>
                  <a:pt x="528" y="821"/>
                </a:lnTo>
                <a:lnTo>
                  <a:pt x="540" y="817"/>
                </a:lnTo>
                <a:lnTo>
                  <a:pt x="547" y="813"/>
                </a:lnTo>
                <a:lnTo>
                  <a:pt x="561" y="807"/>
                </a:lnTo>
                <a:lnTo>
                  <a:pt x="568" y="805"/>
                </a:lnTo>
                <a:lnTo>
                  <a:pt x="584" y="799"/>
                </a:lnTo>
                <a:lnTo>
                  <a:pt x="593" y="796"/>
                </a:lnTo>
                <a:lnTo>
                  <a:pt x="595" y="785"/>
                </a:lnTo>
                <a:lnTo>
                  <a:pt x="590" y="781"/>
                </a:lnTo>
                <a:lnTo>
                  <a:pt x="582" y="773"/>
                </a:lnTo>
                <a:lnTo>
                  <a:pt x="577" y="770"/>
                </a:lnTo>
                <a:lnTo>
                  <a:pt x="574" y="767"/>
                </a:lnTo>
                <a:lnTo>
                  <a:pt x="568" y="767"/>
                </a:lnTo>
                <a:lnTo>
                  <a:pt x="531" y="769"/>
                </a:lnTo>
                <a:lnTo>
                  <a:pt x="526" y="767"/>
                </a:lnTo>
                <a:lnTo>
                  <a:pt x="515" y="767"/>
                </a:lnTo>
                <a:lnTo>
                  <a:pt x="496" y="765"/>
                </a:lnTo>
                <a:lnTo>
                  <a:pt x="492" y="765"/>
                </a:lnTo>
                <a:lnTo>
                  <a:pt x="476" y="765"/>
                </a:lnTo>
                <a:lnTo>
                  <a:pt x="456" y="765"/>
                </a:lnTo>
                <a:lnTo>
                  <a:pt x="436" y="764"/>
                </a:lnTo>
                <a:lnTo>
                  <a:pt x="422" y="764"/>
                </a:lnTo>
                <a:lnTo>
                  <a:pt x="419" y="764"/>
                </a:lnTo>
                <a:lnTo>
                  <a:pt x="411" y="764"/>
                </a:lnTo>
                <a:lnTo>
                  <a:pt x="395" y="762"/>
                </a:lnTo>
                <a:lnTo>
                  <a:pt x="392" y="762"/>
                </a:lnTo>
                <a:lnTo>
                  <a:pt x="388" y="762"/>
                </a:lnTo>
                <a:lnTo>
                  <a:pt x="384" y="761"/>
                </a:lnTo>
                <a:lnTo>
                  <a:pt x="380" y="759"/>
                </a:lnTo>
                <a:lnTo>
                  <a:pt x="379" y="759"/>
                </a:lnTo>
                <a:lnTo>
                  <a:pt x="374" y="756"/>
                </a:lnTo>
                <a:lnTo>
                  <a:pt x="372" y="756"/>
                </a:lnTo>
                <a:lnTo>
                  <a:pt x="371" y="756"/>
                </a:lnTo>
                <a:lnTo>
                  <a:pt x="368" y="756"/>
                </a:lnTo>
                <a:lnTo>
                  <a:pt x="364" y="756"/>
                </a:lnTo>
                <a:lnTo>
                  <a:pt x="363" y="754"/>
                </a:lnTo>
                <a:lnTo>
                  <a:pt x="361" y="753"/>
                </a:lnTo>
                <a:lnTo>
                  <a:pt x="360" y="753"/>
                </a:lnTo>
                <a:lnTo>
                  <a:pt x="356" y="753"/>
                </a:lnTo>
                <a:lnTo>
                  <a:pt x="355" y="753"/>
                </a:lnTo>
                <a:lnTo>
                  <a:pt x="353" y="753"/>
                </a:lnTo>
                <a:lnTo>
                  <a:pt x="350" y="753"/>
                </a:lnTo>
                <a:lnTo>
                  <a:pt x="347" y="754"/>
                </a:lnTo>
                <a:lnTo>
                  <a:pt x="345" y="754"/>
                </a:lnTo>
                <a:lnTo>
                  <a:pt x="344" y="756"/>
                </a:lnTo>
                <a:lnTo>
                  <a:pt x="342" y="757"/>
                </a:lnTo>
                <a:lnTo>
                  <a:pt x="340" y="759"/>
                </a:lnTo>
                <a:lnTo>
                  <a:pt x="337" y="757"/>
                </a:lnTo>
                <a:lnTo>
                  <a:pt x="336" y="757"/>
                </a:lnTo>
                <a:lnTo>
                  <a:pt x="334" y="756"/>
                </a:lnTo>
                <a:lnTo>
                  <a:pt x="331" y="756"/>
                </a:lnTo>
                <a:lnTo>
                  <a:pt x="329" y="756"/>
                </a:lnTo>
                <a:lnTo>
                  <a:pt x="326" y="757"/>
                </a:lnTo>
                <a:lnTo>
                  <a:pt x="325" y="757"/>
                </a:lnTo>
                <a:lnTo>
                  <a:pt x="321" y="757"/>
                </a:lnTo>
                <a:lnTo>
                  <a:pt x="318" y="757"/>
                </a:lnTo>
                <a:lnTo>
                  <a:pt x="317" y="759"/>
                </a:lnTo>
                <a:lnTo>
                  <a:pt x="313" y="759"/>
                </a:lnTo>
                <a:lnTo>
                  <a:pt x="312" y="757"/>
                </a:lnTo>
                <a:lnTo>
                  <a:pt x="309" y="757"/>
                </a:lnTo>
                <a:lnTo>
                  <a:pt x="307" y="759"/>
                </a:lnTo>
                <a:lnTo>
                  <a:pt x="304" y="757"/>
                </a:lnTo>
                <a:lnTo>
                  <a:pt x="302" y="754"/>
                </a:lnTo>
                <a:lnTo>
                  <a:pt x="299" y="756"/>
                </a:lnTo>
                <a:lnTo>
                  <a:pt x="297" y="756"/>
                </a:lnTo>
                <a:lnTo>
                  <a:pt x="296" y="756"/>
                </a:lnTo>
                <a:lnTo>
                  <a:pt x="293" y="756"/>
                </a:lnTo>
                <a:lnTo>
                  <a:pt x="291" y="757"/>
                </a:lnTo>
                <a:lnTo>
                  <a:pt x="285" y="757"/>
                </a:lnTo>
                <a:lnTo>
                  <a:pt x="283" y="757"/>
                </a:lnTo>
                <a:lnTo>
                  <a:pt x="280" y="757"/>
                </a:lnTo>
                <a:lnTo>
                  <a:pt x="278" y="757"/>
                </a:lnTo>
                <a:lnTo>
                  <a:pt x="277" y="757"/>
                </a:lnTo>
                <a:lnTo>
                  <a:pt x="275" y="757"/>
                </a:lnTo>
                <a:lnTo>
                  <a:pt x="272" y="757"/>
                </a:lnTo>
                <a:lnTo>
                  <a:pt x="269" y="757"/>
                </a:lnTo>
                <a:lnTo>
                  <a:pt x="265" y="757"/>
                </a:lnTo>
                <a:lnTo>
                  <a:pt x="264" y="757"/>
                </a:lnTo>
                <a:lnTo>
                  <a:pt x="264" y="759"/>
                </a:lnTo>
                <a:lnTo>
                  <a:pt x="261" y="759"/>
                </a:lnTo>
                <a:lnTo>
                  <a:pt x="259" y="759"/>
                </a:lnTo>
                <a:lnTo>
                  <a:pt x="256" y="759"/>
                </a:lnTo>
                <a:lnTo>
                  <a:pt x="254" y="759"/>
                </a:lnTo>
                <a:lnTo>
                  <a:pt x="251" y="759"/>
                </a:lnTo>
                <a:lnTo>
                  <a:pt x="249" y="759"/>
                </a:lnTo>
                <a:lnTo>
                  <a:pt x="246" y="759"/>
                </a:lnTo>
                <a:lnTo>
                  <a:pt x="243" y="761"/>
                </a:lnTo>
                <a:lnTo>
                  <a:pt x="241" y="761"/>
                </a:lnTo>
                <a:lnTo>
                  <a:pt x="238" y="759"/>
                </a:lnTo>
                <a:lnTo>
                  <a:pt x="235" y="761"/>
                </a:lnTo>
                <a:lnTo>
                  <a:pt x="233" y="761"/>
                </a:lnTo>
                <a:lnTo>
                  <a:pt x="232" y="759"/>
                </a:lnTo>
                <a:lnTo>
                  <a:pt x="230" y="761"/>
                </a:lnTo>
                <a:lnTo>
                  <a:pt x="229" y="761"/>
                </a:lnTo>
                <a:lnTo>
                  <a:pt x="225" y="759"/>
                </a:lnTo>
                <a:lnTo>
                  <a:pt x="222" y="759"/>
                </a:lnTo>
                <a:lnTo>
                  <a:pt x="221" y="759"/>
                </a:lnTo>
                <a:lnTo>
                  <a:pt x="219" y="759"/>
                </a:lnTo>
                <a:lnTo>
                  <a:pt x="217" y="757"/>
                </a:lnTo>
                <a:lnTo>
                  <a:pt x="216" y="757"/>
                </a:lnTo>
                <a:lnTo>
                  <a:pt x="214" y="757"/>
                </a:lnTo>
                <a:lnTo>
                  <a:pt x="209" y="757"/>
                </a:lnTo>
                <a:lnTo>
                  <a:pt x="208" y="757"/>
                </a:lnTo>
                <a:lnTo>
                  <a:pt x="205" y="759"/>
                </a:lnTo>
                <a:lnTo>
                  <a:pt x="203" y="759"/>
                </a:lnTo>
                <a:lnTo>
                  <a:pt x="200" y="759"/>
                </a:lnTo>
                <a:lnTo>
                  <a:pt x="197" y="759"/>
                </a:lnTo>
                <a:lnTo>
                  <a:pt x="195" y="759"/>
                </a:lnTo>
                <a:lnTo>
                  <a:pt x="193" y="759"/>
                </a:lnTo>
                <a:lnTo>
                  <a:pt x="187" y="761"/>
                </a:lnTo>
                <a:lnTo>
                  <a:pt x="185" y="759"/>
                </a:lnTo>
                <a:lnTo>
                  <a:pt x="181" y="762"/>
                </a:lnTo>
                <a:lnTo>
                  <a:pt x="179" y="762"/>
                </a:lnTo>
                <a:lnTo>
                  <a:pt x="177" y="761"/>
                </a:lnTo>
                <a:lnTo>
                  <a:pt x="174" y="762"/>
                </a:lnTo>
                <a:lnTo>
                  <a:pt x="173" y="762"/>
                </a:lnTo>
                <a:lnTo>
                  <a:pt x="171" y="761"/>
                </a:lnTo>
                <a:lnTo>
                  <a:pt x="168" y="759"/>
                </a:lnTo>
                <a:lnTo>
                  <a:pt x="166" y="759"/>
                </a:lnTo>
                <a:lnTo>
                  <a:pt x="163" y="759"/>
                </a:lnTo>
                <a:lnTo>
                  <a:pt x="161" y="759"/>
                </a:lnTo>
                <a:lnTo>
                  <a:pt x="160" y="761"/>
                </a:lnTo>
                <a:lnTo>
                  <a:pt x="158" y="761"/>
                </a:lnTo>
                <a:lnTo>
                  <a:pt x="157" y="759"/>
                </a:lnTo>
                <a:lnTo>
                  <a:pt x="153" y="761"/>
                </a:lnTo>
                <a:lnTo>
                  <a:pt x="152" y="761"/>
                </a:lnTo>
                <a:lnTo>
                  <a:pt x="149" y="759"/>
                </a:lnTo>
                <a:lnTo>
                  <a:pt x="147" y="761"/>
                </a:lnTo>
                <a:lnTo>
                  <a:pt x="145" y="761"/>
                </a:lnTo>
                <a:lnTo>
                  <a:pt x="144" y="761"/>
                </a:lnTo>
                <a:lnTo>
                  <a:pt x="141" y="759"/>
                </a:lnTo>
                <a:lnTo>
                  <a:pt x="137" y="759"/>
                </a:lnTo>
                <a:lnTo>
                  <a:pt x="134" y="759"/>
                </a:lnTo>
                <a:lnTo>
                  <a:pt x="133" y="761"/>
                </a:lnTo>
                <a:lnTo>
                  <a:pt x="131" y="761"/>
                </a:lnTo>
                <a:lnTo>
                  <a:pt x="129" y="761"/>
                </a:lnTo>
                <a:lnTo>
                  <a:pt x="126" y="761"/>
                </a:lnTo>
                <a:lnTo>
                  <a:pt x="125" y="759"/>
                </a:lnTo>
                <a:lnTo>
                  <a:pt x="123" y="761"/>
                </a:lnTo>
                <a:lnTo>
                  <a:pt x="121" y="761"/>
                </a:lnTo>
                <a:lnTo>
                  <a:pt x="120" y="761"/>
                </a:lnTo>
                <a:lnTo>
                  <a:pt x="118" y="761"/>
                </a:lnTo>
                <a:lnTo>
                  <a:pt x="117" y="761"/>
                </a:lnTo>
                <a:lnTo>
                  <a:pt x="113" y="757"/>
                </a:lnTo>
                <a:lnTo>
                  <a:pt x="112" y="757"/>
                </a:lnTo>
                <a:lnTo>
                  <a:pt x="110" y="756"/>
                </a:lnTo>
                <a:lnTo>
                  <a:pt x="109" y="756"/>
                </a:lnTo>
                <a:lnTo>
                  <a:pt x="105" y="757"/>
                </a:lnTo>
                <a:lnTo>
                  <a:pt x="104" y="757"/>
                </a:lnTo>
                <a:lnTo>
                  <a:pt x="102" y="756"/>
                </a:lnTo>
                <a:lnTo>
                  <a:pt x="101" y="756"/>
                </a:lnTo>
                <a:lnTo>
                  <a:pt x="99" y="754"/>
                </a:lnTo>
                <a:lnTo>
                  <a:pt x="96" y="754"/>
                </a:lnTo>
                <a:lnTo>
                  <a:pt x="94" y="754"/>
                </a:lnTo>
                <a:lnTo>
                  <a:pt x="93" y="754"/>
                </a:lnTo>
                <a:lnTo>
                  <a:pt x="89" y="754"/>
                </a:lnTo>
                <a:lnTo>
                  <a:pt x="88" y="753"/>
                </a:lnTo>
                <a:lnTo>
                  <a:pt x="85" y="754"/>
                </a:lnTo>
                <a:lnTo>
                  <a:pt x="83" y="756"/>
                </a:lnTo>
                <a:lnTo>
                  <a:pt x="81" y="756"/>
                </a:lnTo>
                <a:lnTo>
                  <a:pt x="80" y="754"/>
                </a:lnTo>
                <a:lnTo>
                  <a:pt x="78" y="753"/>
                </a:lnTo>
                <a:lnTo>
                  <a:pt x="75" y="751"/>
                </a:lnTo>
                <a:lnTo>
                  <a:pt x="73" y="751"/>
                </a:lnTo>
                <a:lnTo>
                  <a:pt x="72" y="749"/>
                </a:lnTo>
                <a:lnTo>
                  <a:pt x="70" y="749"/>
                </a:lnTo>
                <a:lnTo>
                  <a:pt x="67" y="749"/>
                </a:lnTo>
                <a:lnTo>
                  <a:pt x="65" y="749"/>
                </a:lnTo>
                <a:lnTo>
                  <a:pt x="64" y="748"/>
                </a:lnTo>
                <a:lnTo>
                  <a:pt x="62" y="746"/>
                </a:lnTo>
                <a:lnTo>
                  <a:pt x="61" y="746"/>
                </a:lnTo>
                <a:lnTo>
                  <a:pt x="59" y="748"/>
                </a:lnTo>
                <a:lnTo>
                  <a:pt x="57" y="746"/>
                </a:lnTo>
                <a:lnTo>
                  <a:pt x="54" y="746"/>
                </a:lnTo>
                <a:lnTo>
                  <a:pt x="53" y="748"/>
                </a:lnTo>
                <a:lnTo>
                  <a:pt x="51" y="748"/>
                </a:lnTo>
                <a:lnTo>
                  <a:pt x="48" y="748"/>
                </a:lnTo>
                <a:lnTo>
                  <a:pt x="46" y="748"/>
                </a:lnTo>
                <a:lnTo>
                  <a:pt x="45" y="748"/>
                </a:lnTo>
                <a:lnTo>
                  <a:pt x="41" y="751"/>
                </a:lnTo>
                <a:lnTo>
                  <a:pt x="41" y="753"/>
                </a:lnTo>
                <a:lnTo>
                  <a:pt x="40" y="754"/>
                </a:lnTo>
                <a:lnTo>
                  <a:pt x="37" y="754"/>
                </a:lnTo>
                <a:lnTo>
                  <a:pt x="35" y="753"/>
                </a:lnTo>
                <a:lnTo>
                  <a:pt x="35" y="751"/>
                </a:lnTo>
                <a:lnTo>
                  <a:pt x="33" y="751"/>
                </a:lnTo>
                <a:lnTo>
                  <a:pt x="32" y="751"/>
                </a:lnTo>
                <a:lnTo>
                  <a:pt x="29" y="751"/>
                </a:lnTo>
                <a:lnTo>
                  <a:pt x="27" y="751"/>
                </a:lnTo>
                <a:lnTo>
                  <a:pt x="25" y="751"/>
                </a:lnTo>
                <a:lnTo>
                  <a:pt x="24" y="751"/>
                </a:lnTo>
                <a:lnTo>
                  <a:pt x="22" y="751"/>
                </a:lnTo>
                <a:lnTo>
                  <a:pt x="19" y="751"/>
                </a:lnTo>
                <a:lnTo>
                  <a:pt x="17" y="753"/>
                </a:lnTo>
                <a:lnTo>
                  <a:pt x="16" y="753"/>
                </a:lnTo>
                <a:lnTo>
                  <a:pt x="14" y="753"/>
                </a:lnTo>
                <a:lnTo>
                  <a:pt x="13" y="753"/>
                </a:lnTo>
                <a:lnTo>
                  <a:pt x="11" y="753"/>
                </a:lnTo>
                <a:lnTo>
                  <a:pt x="6" y="753"/>
                </a:lnTo>
                <a:lnTo>
                  <a:pt x="5" y="751"/>
                </a:lnTo>
                <a:lnTo>
                  <a:pt x="2" y="751"/>
                </a:lnTo>
                <a:lnTo>
                  <a:pt x="2" y="745"/>
                </a:lnTo>
                <a:lnTo>
                  <a:pt x="2" y="743"/>
                </a:lnTo>
                <a:lnTo>
                  <a:pt x="2" y="741"/>
                </a:lnTo>
                <a:lnTo>
                  <a:pt x="2" y="737"/>
                </a:lnTo>
                <a:lnTo>
                  <a:pt x="3" y="735"/>
                </a:lnTo>
                <a:lnTo>
                  <a:pt x="2" y="730"/>
                </a:lnTo>
                <a:lnTo>
                  <a:pt x="2" y="725"/>
                </a:lnTo>
                <a:lnTo>
                  <a:pt x="2" y="724"/>
                </a:lnTo>
                <a:lnTo>
                  <a:pt x="2" y="721"/>
                </a:lnTo>
                <a:lnTo>
                  <a:pt x="2" y="716"/>
                </a:lnTo>
                <a:lnTo>
                  <a:pt x="2" y="711"/>
                </a:lnTo>
                <a:lnTo>
                  <a:pt x="2" y="706"/>
                </a:lnTo>
                <a:lnTo>
                  <a:pt x="2" y="705"/>
                </a:lnTo>
                <a:lnTo>
                  <a:pt x="2" y="703"/>
                </a:lnTo>
                <a:lnTo>
                  <a:pt x="2" y="698"/>
                </a:lnTo>
                <a:lnTo>
                  <a:pt x="2" y="692"/>
                </a:lnTo>
                <a:lnTo>
                  <a:pt x="2" y="689"/>
                </a:lnTo>
                <a:lnTo>
                  <a:pt x="2" y="686"/>
                </a:lnTo>
                <a:lnTo>
                  <a:pt x="2" y="681"/>
                </a:lnTo>
                <a:lnTo>
                  <a:pt x="2" y="679"/>
                </a:lnTo>
                <a:lnTo>
                  <a:pt x="2" y="674"/>
                </a:lnTo>
                <a:lnTo>
                  <a:pt x="2" y="673"/>
                </a:lnTo>
                <a:lnTo>
                  <a:pt x="2" y="662"/>
                </a:lnTo>
                <a:lnTo>
                  <a:pt x="2" y="658"/>
                </a:lnTo>
                <a:lnTo>
                  <a:pt x="2" y="657"/>
                </a:lnTo>
                <a:lnTo>
                  <a:pt x="2" y="654"/>
                </a:lnTo>
                <a:lnTo>
                  <a:pt x="2" y="650"/>
                </a:lnTo>
                <a:lnTo>
                  <a:pt x="2" y="647"/>
                </a:lnTo>
                <a:lnTo>
                  <a:pt x="2" y="641"/>
                </a:lnTo>
                <a:lnTo>
                  <a:pt x="0" y="588"/>
                </a:lnTo>
                <a:lnTo>
                  <a:pt x="3" y="580"/>
                </a:lnTo>
                <a:lnTo>
                  <a:pt x="16" y="572"/>
                </a:lnTo>
                <a:lnTo>
                  <a:pt x="33" y="570"/>
                </a:lnTo>
                <a:lnTo>
                  <a:pt x="49" y="572"/>
                </a:lnTo>
                <a:lnTo>
                  <a:pt x="53" y="572"/>
                </a:lnTo>
                <a:lnTo>
                  <a:pt x="57" y="567"/>
                </a:lnTo>
                <a:lnTo>
                  <a:pt x="57" y="564"/>
                </a:lnTo>
                <a:lnTo>
                  <a:pt x="56" y="561"/>
                </a:lnTo>
                <a:lnTo>
                  <a:pt x="48" y="561"/>
                </a:lnTo>
                <a:lnTo>
                  <a:pt x="40" y="559"/>
                </a:lnTo>
                <a:lnTo>
                  <a:pt x="29" y="558"/>
                </a:lnTo>
                <a:lnTo>
                  <a:pt x="30" y="551"/>
                </a:lnTo>
                <a:lnTo>
                  <a:pt x="25" y="548"/>
                </a:lnTo>
                <a:lnTo>
                  <a:pt x="27" y="542"/>
                </a:lnTo>
                <a:lnTo>
                  <a:pt x="38" y="535"/>
                </a:lnTo>
                <a:lnTo>
                  <a:pt x="38" y="521"/>
                </a:lnTo>
                <a:lnTo>
                  <a:pt x="40" y="518"/>
                </a:lnTo>
                <a:lnTo>
                  <a:pt x="38" y="513"/>
                </a:lnTo>
                <a:lnTo>
                  <a:pt x="37" y="502"/>
                </a:lnTo>
                <a:lnTo>
                  <a:pt x="38" y="495"/>
                </a:lnTo>
                <a:lnTo>
                  <a:pt x="32" y="494"/>
                </a:lnTo>
                <a:lnTo>
                  <a:pt x="29" y="491"/>
                </a:lnTo>
                <a:lnTo>
                  <a:pt x="21" y="497"/>
                </a:lnTo>
                <a:lnTo>
                  <a:pt x="17" y="495"/>
                </a:lnTo>
                <a:lnTo>
                  <a:pt x="14" y="489"/>
                </a:lnTo>
                <a:lnTo>
                  <a:pt x="11" y="484"/>
                </a:lnTo>
                <a:lnTo>
                  <a:pt x="6" y="473"/>
                </a:lnTo>
                <a:lnTo>
                  <a:pt x="6" y="470"/>
                </a:lnTo>
                <a:lnTo>
                  <a:pt x="8" y="463"/>
                </a:lnTo>
                <a:lnTo>
                  <a:pt x="10" y="460"/>
                </a:lnTo>
                <a:lnTo>
                  <a:pt x="13" y="457"/>
                </a:lnTo>
                <a:lnTo>
                  <a:pt x="14" y="455"/>
                </a:lnTo>
                <a:lnTo>
                  <a:pt x="14" y="454"/>
                </a:lnTo>
                <a:lnTo>
                  <a:pt x="16" y="452"/>
                </a:lnTo>
                <a:lnTo>
                  <a:pt x="17" y="451"/>
                </a:lnTo>
                <a:lnTo>
                  <a:pt x="19" y="449"/>
                </a:lnTo>
                <a:lnTo>
                  <a:pt x="22" y="444"/>
                </a:lnTo>
                <a:lnTo>
                  <a:pt x="24" y="443"/>
                </a:lnTo>
                <a:lnTo>
                  <a:pt x="25" y="439"/>
                </a:lnTo>
                <a:lnTo>
                  <a:pt x="25" y="438"/>
                </a:lnTo>
                <a:lnTo>
                  <a:pt x="27" y="435"/>
                </a:lnTo>
                <a:lnTo>
                  <a:pt x="29" y="431"/>
                </a:lnTo>
                <a:lnTo>
                  <a:pt x="30" y="431"/>
                </a:lnTo>
                <a:lnTo>
                  <a:pt x="32" y="431"/>
                </a:lnTo>
                <a:lnTo>
                  <a:pt x="35" y="430"/>
                </a:lnTo>
                <a:lnTo>
                  <a:pt x="37" y="430"/>
                </a:lnTo>
                <a:lnTo>
                  <a:pt x="37" y="427"/>
                </a:lnTo>
                <a:lnTo>
                  <a:pt x="37" y="425"/>
                </a:lnTo>
                <a:lnTo>
                  <a:pt x="37" y="423"/>
                </a:lnTo>
                <a:lnTo>
                  <a:pt x="38" y="422"/>
                </a:lnTo>
                <a:lnTo>
                  <a:pt x="38" y="417"/>
                </a:lnTo>
                <a:lnTo>
                  <a:pt x="40" y="414"/>
                </a:lnTo>
                <a:lnTo>
                  <a:pt x="40" y="412"/>
                </a:lnTo>
                <a:lnTo>
                  <a:pt x="40" y="411"/>
                </a:lnTo>
                <a:lnTo>
                  <a:pt x="43" y="407"/>
                </a:lnTo>
                <a:lnTo>
                  <a:pt x="43" y="404"/>
                </a:lnTo>
                <a:lnTo>
                  <a:pt x="43" y="403"/>
                </a:lnTo>
                <a:lnTo>
                  <a:pt x="43" y="399"/>
                </a:lnTo>
                <a:lnTo>
                  <a:pt x="41" y="396"/>
                </a:lnTo>
                <a:lnTo>
                  <a:pt x="43" y="395"/>
                </a:lnTo>
                <a:lnTo>
                  <a:pt x="45" y="393"/>
                </a:lnTo>
                <a:lnTo>
                  <a:pt x="45" y="392"/>
                </a:lnTo>
                <a:lnTo>
                  <a:pt x="46" y="390"/>
                </a:lnTo>
                <a:lnTo>
                  <a:pt x="46" y="388"/>
                </a:lnTo>
                <a:lnTo>
                  <a:pt x="46" y="387"/>
                </a:lnTo>
                <a:lnTo>
                  <a:pt x="48" y="385"/>
                </a:lnTo>
                <a:lnTo>
                  <a:pt x="49" y="380"/>
                </a:lnTo>
                <a:lnTo>
                  <a:pt x="49" y="379"/>
                </a:lnTo>
                <a:lnTo>
                  <a:pt x="48" y="377"/>
                </a:lnTo>
                <a:lnTo>
                  <a:pt x="46" y="376"/>
                </a:lnTo>
                <a:lnTo>
                  <a:pt x="45" y="372"/>
                </a:lnTo>
                <a:lnTo>
                  <a:pt x="45" y="371"/>
                </a:lnTo>
                <a:lnTo>
                  <a:pt x="43" y="364"/>
                </a:lnTo>
                <a:lnTo>
                  <a:pt x="41" y="361"/>
                </a:lnTo>
                <a:lnTo>
                  <a:pt x="41" y="356"/>
                </a:lnTo>
                <a:lnTo>
                  <a:pt x="40" y="355"/>
                </a:lnTo>
                <a:lnTo>
                  <a:pt x="38" y="353"/>
                </a:lnTo>
                <a:lnTo>
                  <a:pt x="40" y="352"/>
                </a:lnTo>
                <a:lnTo>
                  <a:pt x="41" y="350"/>
                </a:lnTo>
                <a:lnTo>
                  <a:pt x="43" y="348"/>
                </a:lnTo>
                <a:lnTo>
                  <a:pt x="45" y="345"/>
                </a:lnTo>
                <a:lnTo>
                  <a:pt x="46" y="344"/>
                </a:lnTo>
                <a:lnTo>
                  <a:pt x="48" y="342"/>
                </a:lnTo>
                <a:lnTo>
                  <a:pt x="49" y="339"/>
                </a:lnTo>
                <a:lnTo>
                  <a:pt x="51" y="337"/>
                </a:lnTo>
                <a:lnTo>
                  <a:pt x="53" y="332"/>
                </a:lnTo>
                <a:lnTo>
                  <a:pt x="51" y="329"/>
                </a:lnTo>
                <a:lnTo>
                  <a:pt x="53" y="328"/>
                </a:lnTo>
                <a:lnTo>
                  <a:pt x="54" y="324"/>
                </a:lnTo>
                <a:lnTo>
                  <a:pt x="56" y="323"/>
                </a:lnTo>
                <a:lnTo>
                  <a:pt x="57" y="323"/>
                </a:lnTo>
                <a:lnTo>
                  <a:pt x="59" y="323"/>
                </a:lnTo>
                <a:lnTo>
                  <a:pt x="61" y="321"/>
                </a:lnTo>
                <a:lnTo>
                  <a:pt x="64" y="321"/>
                </a:lnTo>
                <a:lnTo>
                  <a:pt x="65" y="321"/>
                </a:lnTo>
                <a:lnTo>
                  <a:pt x="67" y="321"/>
                </a:lnTo>
                <a:lnTo>
                  <a:pt x="69" y="321"/>
                </a:lnTo>
                <a:lnTo>
                  <a:pt x="72" y="323"/>
                </a:lnTo>
                <a:lnTo>
                  <a:pt x="73" y="324"/>
                </a:lnTo>
                <a:lnTo>
                  <a:pt x="73" y="326"/>
                </a:lnTo>
                <a:lnTo>
                  <a:pt x="77" y="326"/>
                </a:lnTo>
                <a:lnTo>
                  <a:pt x="78" y="324"/>
                </a:lnTo>
                <a:lnTo>
                  <a:pt x="83" y="320"/>
                </a:lnTo>
                <a:lnTo>
                  <a:pt x="88" y="313"/>
                </a:lnTo>
                <a:lnTo>
                  <a:pt x="89" y="312"/>
                </a:lnTo>
                <a:lnTo>
                  <a:pt x="91" y="308"/>
                </a:lnTo>
                <a:lnTo>
                  <a:pt x="93" y="305"/>
                </a:lnTo>
                <a:lnTo>
                  <a:pt x="97" y="304"/>
                </a:lnTo>
                <a:lnTo>
                  <a:pt x="97" y="302"/>
                </a:lnTo>
                <a:lnTo>
                  <a:pt x="97" y="299"/>
                </a:lnTo>
                <a:lnTo>
                  <a:pt x="97" y="297"/>
                </a:lnTo>
                <a:lnTo>
                  <a:pt x="97" y="296"/>
                </a:lnTo>
                <a:lnTo>
                  <a:pt x="99" y="294"/>
                </a:lnTo>
                <a:lnTo>
                  <a:pt x="102" y="292"/>
                </a:lnTo>
                <a:lnTo>
                  <a:pt x="102" y="289"/>
                </a:lnTo>
                <a:lnTo>
                  <a:pt x="104" y="288"/>
                </a:lnTo>
                <a:lnTo>
                  <a:pt x="104" y="286"/>
                </a:lnTo>
                <a:lnTo>
                  <a:pt x="104" y="284"/>
                </a:lnTo>
                <a:lnTo>
                  <a:pt x="105" y="283"/>
                </a:lnTo>
                <a:lnTo>
                  <a:pt x="104" y="281"/>
                </a:lnTo>
                <a:lnTo>
                  <a:pt x="104" y="280"/>
                </a:lnTo>
                <a:lnTo>
                  <a:pt x="105" y="278"/>
                </a:lnTo>
                <a:lnTo>
                  <a:pt x="105" y="275"/>
                </a:lnTo>
                <a:lnTo>
                  <a:pt x="104" y="273"/>
                </a:lnTo>
                <a:lnTo>
                  <a:pt x="105" y="268"/>
                </a:lnTo>
                <a:lnTo>
                  <a:pt x="105" y="265"/>
                </a:lnTo>
                <a:lnTo>
                  <a:pt x="105" y="264"/>
                </a:lnTo>
                <a:lnTo>
                  <a:pt x="105" y="262"/>
                </a:lnTo>
                <a:lnTo>
                  <a:pt x="109" y="259"/>
                </a:lnTo>
                <a:lnTo>
                  <a:pt x="110" y="257"/>
                </a:lnTo>
                <a:lnTo>
                  <a:pt x="112" y="256"/>
                </a:lnTo>
                <a:lnTo>
                  <a:pt x="112" y="254"/>
                </a:lnTo>
                <a:lnTo>
                  <a:pt x="113" y="249"/>
                </a:lnTo>
                <a:lnTo>
                  <a:pt x="113" y="248"/>
                </a:lnTo>
                <a:lnTo>
                  <a:pt x="115" y="246"/>
                </a:lnTo>
                <a:lnTo>
                  <a:pt x="117" y="244"/>
                </a:lnTo>
                <a:lnTo>
                  <a:pt x="117" y="243"/>
                </a:lnTo>
                <a:lnTo>
                  <a:pt x="115" y="241"/>
                </a:lnTo>
                <a:lnTo>
                  <a:pt x="113" y="241"/>
                </a:lnTo>
                <a:lnTo>
                  <a:pt x="112" y="241"/>
                </a:lnTo>
                <a:lnTo>
                  <a:pt x="109" y="240"/>
                </a:lnTo>
                <a:lnTo>
                  <a:pt x="110" y="238"/>
                </a:lnTo>
                <a:lnTo>
                  <a:pt x="110" y="235"/>
                </a:lnTo>
                <a:lnTo>
                  <a:pt x="112" y="233"/>
                </a:lnTo>
                <a:lnTo>
                  <a:pt x="110" y="232"/>
                </a:lnTo>
                <a:lnTo>
                  <a:pt x="112" y="230"/>
                </a:lnTo>
                <a:lnTo>
                  <a:pt x="110" y="229"/>
                </a:lnTo>
                <a:lnTo>
                  <a:pt x="109" y="225"/>
                </a:lnTo>
                <a:lnTo>
                  <a:pt x="110" y="224"/>
                </a:lnTo>
                <a:lnTo>
                  <a:pt x="112" y="222"/>
                </a:lnTo>
                <a:lnTo>
                  <a:pt x="110" y="221"/>
                </a:lnTo>
                <a:lnTo>
                  <a:pt x="110" y="219"/>
                </a:lnTo>
                <a:lnTo>
                  <a:pt x="110" y="217"/>
                </a:lnTo>
                <a:lnTo>
                  <a:pt x="112" y="214"/>
                </a:lnTo>
                <a:lnTo>
                  <a:pt x="113" y="213"/>
                </a:lnTo>
                <a:lnTo>
                  <a:pt x="115" y="209"/>
                </a:lnTo>
                <a:lnTo>
                  <a:pt x="115" y="208"/>
                </a:lnTo>
                <a:lnTo>
                  <a:pt x="117" y="206"/>
                </a:lnTo>
                <a:lnTo>
                  <a:pt x="118" y="206"/>
                </a:lnTo>
                <a:lnTo>
                  <a:pt x="120" y="205"/>
                </a:lnTo>
                <a:lnTo>
                  <a:pt x="121" y="203"/>
                </a:lnTo>
                <a:lnTo>
                  <a:pt x="121" y="201"/>
                </a:lnTo>
                <a:lnTo>
                  <a:pt x="120" y="200"/>
                </a:lnTo>
                <a:lnTo>
                  <a:pt x="118" y="198"/>
                </a:lnTo>
                <a:lnTo>
                  <a:pt x="118" y="195"/>
                </a:lnTo>
                <a:lnTo>
                  <a:pt x="120" y="192"/>
                </a:lnTo>
                <a:lnTo>
                  <a:pt x="120" y="189"/>
                </a:lnTo>
                <a:lnTo>
                  <a:pt x="121" y="185"/>
                </a:lnTo>
                <a:lnTo>
                  <a:pt x="123" y="182"/>
                </a:lnTo>
                <a:lnTo>
                  <a:pt x="128" y="179"/>
                </a:lnTo>
                <a:lnTo>
                  <a:pt x="129" y="176"/>
                </a:lnTo>
                <a:lnTo>
                  <a:pt x="133" y="174"/>
                </a:lnTo>
                <a:lnTo>
                  <a:pt x="134" y="173"/>
                </a:lnTo>
                <a:lnTo>
                  <a:pt x="134" y="169"/>
                </a:lnTo>
                <a:lnTo>
                  <a:pt x="133" y="168"/>
                </a:lnTo>
                <a:lnTo>
                  <a:pt x="131" y="166"/>
                </a:lnTo>
                <a:lnTo>
                  <a:pt x="129" y="163"/>
                </a:lnTo>
                <a:lnTo>
                  <a:pt x="129" y="161"/>
                </a:lnTo>
                <a:lnTo>
                  <a:pt x="131" y="160"/>
                </a:lnTo>
                <a:lnTo>
                  <a:pt x="131" y="152"/>
                </a:lnTo>
                <a:lnTo>
                  <a:pt x="133" y="149"/>
                </a:lnTo>
                <a:lnTo>
                  <a:pt x="136" y="149"/>
                </a:lnTo>
                <a:lnTo>
                  <a:pt x="137" y="149"/>
                </a:lnTo>
                <a:lnTo>
                  <a:pt x="141" y="149"/>
                </a:lnTo>
                <a:lnTo>
                  <a:pt x="142" y="149"/>
                </a:lnTo>
                <a:lnTo>
                  <a:pt x="145" y="147"/>
                </a:lnTo>
                <a:lnTo>
                  <a:pt x="147" y="145"/>
                </a:lnTo>
                <a:lnTo>
                  <a:pt x="150" y="147"/>
                </a:lnTo>
                <a:lnTo>
                  <a:pt x="150" y="149"/>
                </a:lnTo>
                <a:lnTo>
                  <a:pt x="152" y="149"/>
                </a:lnTo>
                <a:lnTo>
                  <a:pt x="155" y="149"/>
                </a:lnTo>
                <a:lnTo>
                  <a:pt x="157" y="145"/>
                </a:lnTo>
                <a:lnTo>
                  <a:pt x="158" y="147"/>
                </a:lnTo>
                <a:lnTo>
                  <a:pt x="160" y="149"/>
                </a:lnTo>
                <a:lnTo>
                  <a:pt x="161" y="149"/>
                </a:lnTo>
                <a:lnTo>
                  <a:pt x="163" y="149"/>
                </a:lnTo>
                <a:lnTo>
                  <a:pt x="165" y="147"/>
                </a:lnTo>
                <a:lnTo>
                  <a:pt x="168" y="147"/>
                </a:lnTo>
                <a:lnTo>
                  <a:pt x="169" y="149"/>
                </a:lnTo>
                <a:lnTo>
                  <a:pt x="171" y="149"/>
                </a:lnTo>
                <a:lnTo>
                  <a:pt x="173" y="149"/>
                </a:lnTo>
                <a:lnTo>
                  <a:pt x="174" y="149"/>
                </a:lnTo>
                <a:lnTo>
                  <a:pt x="176" y="147"/>
                </a:lnTo>
                <a:lnTo>
                  <a:pt x="177" y="145"/>
                </a:lnTo>
                <a:lnTo>
                  <a:pt x="179" y="145"/>
                </a:lnTo>
                <a:lnTo>
                  <a:pt x="181" y="145"/>
                </a:lnTo>
                <a:lnTo>
                  <a:pt x="184" y="144"/>
                </a:lnTo>
                <a:lnTo>
                  <a:pt x="184" y="141"/>
                </a:lnTo>
                <a:lnTo>
                  <a:pt x="185" y="141"/>
                </a:lnTo>
                <a:lnTo>
                  <a:pt x="187" y="141"/>
                </a:lnTo>
                <a:lnTo>
                  <a:pt x="192" y="139"/>
                </a:lnTo>
                <a:lnTo>
                  <a:pt x="193" y="139"/>
                </a:lnTo>
                <a:lnTo>
                  <a:pt x="198" y="139"/>
                </a:lnTo>
                <a:lnTo>
                  <a:pt x="201" y="137"/>
                </a:lnTo>
                <a:lnTo>
                  <a:pt x="208" y="137"/>
                </a:lnTo>
                <a:lnTo>
                  <a:pt x="221" y="136"/>
                </a:lnTo>
                <a:lnTo>
                  <a:pt x="222" y="136"/>
                </a:lnTo>
                <a:lnTo>
                  <a:pt x="227" y="134"/>
                </a:lnTo>
                <a:lnTo>
                  <a:pt x="229" y="134"/>
                </a:lnTo>
                <a:lnTo>
                  <a:pt x="232" y="134"/>
                </a:lnTo>
                <a:lnTo>
                  <a:pt x="233" y="134"/>
                </a:lnTo>
                <a:lnTo>
                  <a:pt x="235" y="134"/>
                </a:lnTo>
                <a:lnTo>
                  <a:pt x="237" y="136"/>
                </a:lnTo>
                <a:lnTo>
                  <a:pt x="240" y="136"/>
                </a:lnTo>
                <a:lnTo>
                  <a:pt x="243" y="137"/>
                </a:lnTo>
                <a:lnTo>
                  <a:pt x="243" y="134"/>
                </a:lnTo>
                <a:lnTo>
                  <a:pt x="241" y="133"/>
                </a:lnTo>
                <a:lnTo>
                  <a:pt x="243" y="133"/>
                </a:lnTo>
                <a:lnTo>
                  <a:pt x="245" y="131"/>
                </a:lnTo>
                <a:lnTo>
                  <a:pt x="246" y="131"/>
                </a:lnTo>
                <a:lnTo>
                  <a:pt x="245" y="133"/>
                </a:lnTo>
                <a:lnTo>
                  <a:pt x="246" y="134"/>
                </a:lnTo>
                <a:lnTo>
                  <a:pt x="248" y="136"/>
                </a:lnTo>
                <a:lnTo>
                  <a:pt x="249" y="137"/>
                </a:lnTo>
                <a:lnTo>
                  <a:pt x="253" y="137"/>
                </a:lnTo>
                <a:lnTo>
                  <a:pt x="251" y="141"/>
                </a:lnTo>
                <a:lnTo>
                  <a:pt x="254" y="141"/>
                </a:lnTo>
                <a:lnTo>
                  <a:pt x="256" y="141"/>
                </a:lnTo>
                <a:lnTo>
                  <a:pt x="257" y="141"/>
                </a:lnTo>
                <a:lnTo>
                  <a:pt x="261" y="142"/>
                </a:lnTo>
                <a:lnTo>
                  <a:pt x="264" y="141"/>
                </a:lnTo>
                <a:lnTo>
                  <a:pt x="265" y="142"/>
                </a:lnTo>
                <a:lnTo>
                  <a:pt x="265" y="144"/>
                </a:lnTo>
                <a:lnTo>
                  <a:pt x="267" y="147"/>
                </a:lnTo>
                <a:lnTo>
                  <a:pt x="267" y="149"/>
                </a:lnTo>
                <a:lnTo>
                  <a:pt x="269" y="149"/>
                </a:lnTo>
                <a:lnTo>
                  <a:pt x="270" y="150"/>
                </a:lnTo>
                <a:lnTo>
                  <a:pt x="272" y="152"/>
                </a:lnTo>
                <a:lnTo>
                  <a:pt x="275" y="153"/>
                </a:lnTo>
                <a:lnTo>
                  <a:pt x="277" y="155"/>
                </a:lnTo>
                <a:lnTo>
                  <a:pt x="278" y="155"/>
                </a:lnTo>
                <a:lnTo>
                  <a:pt x="280" y="155"/>
                </a:lnTo>
                <a:lnTo>
                  <a:pt x="283" y="157"/>
                </a:lnTo>
                <a:lnTo>
                  <a:pt x="285" y="157"/>
                </a:lnTo>
                <a:lnTo>
                  <a:pt x="286" y="157"/>
                </a:lnTo>
                <a:lnTo>
                  <a:pt x="288" y="155"/>
                </a:lnTo>
                <a:lnTo>
                  <a:pt x="286" y="153"/>
                </a:lnTo>
                <a:lnTo>
                  <a:pt x="285" y="152"/>
                </a:lnTo>
                <a:lnTo>
                  <a:pt x="285" y="150"/>
                </a:lnTo>
                <a:lnTo>
                  <a:pt x="288" y="149"/>
                </a:lnTo>
                <a:lnTo>
                  <a:pt x="289" y="145"/>
                </a:lnTo>
                <a:lnTo>
                  <a:pt x="293" y="142"/>
                </a:lnTo>
                <a:lnTo>
                  <a:pt x="294" y="141"/>
                </a:lnTo>
                <a:lnTo>
                  <a:pt x="296" y="139"/>
                </a:lnTo>
                <a:lnTo>
                  <a:pt x="296" y="137"/>
                </a:lnTo>
                <a:lnTo>
                  <a:pt x="296" y="136"/>
                </a:lnTo>
                <a:lnTo>
                  <a:pt x="299" y="133"/>
                </a:lnTo>
                <a:lnTo>
                  <a:pt x="304" y="126"/>
                </a:lnTo>
                <a:lnTo>
                  <a:pt x="307" y="125"/>
                </a:lnTo>
                <a:lnTo>
                  <a:pt x="309" y="123"/>
                </a:lnTo>
                <a:lnTo>
                  <a:pt x="310" y="121"/>
                </a:lnTo>
                <a:lnTo>
                  <a:pt x="312" y="120"/>
                </a:lnTo>
                <a:lnTo>
                  <a:pt x="312" y="118"/>
                </a:lnTo>
                <a:lnTo>
                  <a:pt x="313" y="115"/>
                </a:lnTo>
                <a:lnTo>
                  <a:pt x="315" y="113"/>
                </a:lnTo>
                <a:lnTo>
                  <a:pt x="317" y="112"/>
                </a:lnTo>
                <a:lnTo>
                  <a:pt x="318" y="109"/>
                </a:lnTo>
                <a:lnTo>
                  <a:pt x="320" y="105"/>
                </a:lnTo>
                <a:lnTo>
                  <a:pt x="320" y="104"/>
                </a:lnTo>
                <a:lnTo>
                  <a:pt x="321" y="104"/>
                </a:lnTo>
                <a:lnTo>
                  <a:pt x="325" y="102"/>
                </a:lnTo>
                <a:lnTo>
                  <a:pt x="326" y="102"/>
                </a:lnTo>
                <a:lnTo>
                  <a:pt x="328" y="102"/>
                </a:lnTo>
                <a:lnTo>
                  <a:pt x="331" y="102"/>
                </a:lnTo>
                <a:lnTo>
                  <a:pt x="332" y="101"/>
                </a:lnTo>
                <a:lnTo>
                  <a:pt x="334" y="99"/>
                </a:lnTo>
                <a:lnTo>
                  <a:pt x="336" y="97"/>
                </a:lnTo>
                <a:lnTo>
                  <a:pt x="336" y="96"/>
                </a:lnTo>
                <a:lnTo>
                  <a:pt x="336" y="94"/>
                </a:lnTo>
                <a:lnTo>
                  <a:pt x="334" y="91"/>
                </a:lnTo>
                <a:lnTo>
                  <a:pt x="334" y="89"/>
                </a:lnTo>
                <a:lnTo>
                  <a:pt x="334" y="88"/>
                </a:lnTo>
                <a:lnTo>
                  <a:pt x="334" y="86"/>
                </a:lnTo>
                <a:lnTo>
                  <a:pt x="336" y="85"/>
                </a:lnTo>
                <a:lnTo>
                  <a:pt x="337" y="83"/>
                </a:lnTo>
                <a:lnTo>
                  <a:pt x="337" y="82"/>
                </a:lnTo>
                <a:lnTo>
                  <a:pt x="337" y="78"/>
                </a:lnTo>
                <a:lnTo>
                  <a:pt x="339" y="75"/>
                </a:lnTo>
                <a:lnTo>
                  <a:pt x="340" y="74"/>
                </a:lnTo>
                <a:lnTo>
                  <a:pt x="342" y="70"/>
                </a:lnTo>
                <a:lnTo>
                  <a:pt x="344" y="69"/>
                </a:lnTo>
                <a:lnTo>
                  <a:pt x="345" y="67"/>
                </a:lnTo>
                <a:lnTo>
                  <a:pt x="347" y="66"/>
                </a:lnTo>
                <a:lnTo>
                  <a:pt x="348" y="64"/>
                </a:lnTo>
                <a:lnTo>
                  <a:pt x="350" y="62"/>
                </a:lnTo>
                <a:lnTo>
                  <a:pt x="348" y="61"/>
                </a:lnTo>
                <a:lnTo>
                  <a:pt x="350" y="59"/>
                </a:lnTo>
                <a:lnTo>
                  <a:pt x="350" y="58"/>
                </a:lnTo>
                <a:lnTo>
                  <a:pt x="352" y="54"/>
                </a:lnTo>
                <a:lnTo>
                  <a:pt x="353" y="51"/>
                </a:lnTo>
                <a:lnTo>
                  <a:pt x="353" y="50"/>
                </a:lnTo>
                <a:lnTo>
                  <a:pt x="353" y="48"/>
                </a:lnTo>
                <a:lnTo>
                  <a:pt x="353" y="46"/>
                </a:lnTo>
                <a:lnTo>
                  <a:pt x="355" y="45"/>
                </a:lnTo>
                <a:lnTo>
                  <a:pt x="356" y="45"/>
                </a:lnTo>
                <a:lnTo>
                  <a:pt x="358" y="46"/>
                </a:lnTo>
                <a:lnTo>
                  <a:pt x="360" y="48"/>
                </a:lnTo>
                <a:lnTo>
                  <a:pt x="363" y="48"/>
                </a:lnTo>
                <a:lnTo>
                  <a:pt x="366" y="50"/>
                </a:lnTo>
                <a:lnTo>
                  <a:pt x="368" y="50"/>
                </a:lnTo>
                <a:lnTo>
                  <a:pt x="369" y="51"/>
                </a:lnTo>
                <a:lnTo>
                  <a:pt x="371" y="51"/>
                </a:lnTo>
                <a:lnTo>
                  <a:pt x="372" y="50"/>
                </a:lnTo>
                <a:lnTo>
                  <a:pt x="374" y="51"/>
                </a:lnTo>
                <a:lnTo>
                  <a:pt x="376" y="51"/>
                </a:lnTo>
                <a:lnTo>
                  <a:pt x="376" y="50"/>
                </a:lnTo>
                <a:lnTo>
                  <a:pt x="376" y="48"/>
                </a:lnTo>
                <a:lnTo>
                  <a:pt x="376" y="46"/>
                </a:lnTo>
                <a:lnTo>
                  <a:pt x="376" y="45"/>
                </a:lnTo>
                <a:lnTo>
                  <a:pt x="376" y="43"/>
                </a:lnTo>
                <a:lnTo>
                  <a:pt x="377" y="42"/>
                </a:lnTo>
                <a:lnTo>
                  <a:pt x="379" y="40"/>
                </a:lnTo>
                <a:lnTo>
                  <a:pt x="380" y="40"/>
                </a:lnTo>
                <a:lnTo>
                  <a:pt x="384" y="38"/>
                </a:lnTo>
                <a:lnTo>
                  <a:pt x="385" y="37"/>
                </a:lnTo>
                <a:lnTo>
                  <a:pt x="387" y="35"/>
                </a:lnTo>
                <a:lnTo>
                  <a:pt x="387" y="34"/>
                </a:lnTo>
                <a:lnTo>
                  <a:pt x="388" y="32"/>
                </a:lnTo>
                <a:lnTo>
                  <a:pt x="390" y="32"/>
                </a:lnTo>
                <a:lnTo>
                  <a:pt x="392" y="32"/>
                </a:lnTo>
                <a:lnTo>
                  <a:pt x="393" y="29"/>
                </a:lnTo>
                <a:lnTo>
                  <a:pt x="395" y="26"/>
                </a:lnTo>
                <a:lnTo>
                  <a:pt x="395" y="24"/>
                </a:lnTo>
                <a:lnTo>
                  <a:pt x="398" y="22"/>
                </a:lnTo>
                <a:lnTo>
                  <a:pt x="400" y="22"/>
                </a:lnTo>
                <a:lnTo>
                  <a:pt x="401" y="22"/>
                </a:lnTo>
                <a:lnTo>
                  <a:pt x="403" y="21"/>
                </a:lnTo>
                <a:lnTo>
                  <a:pt x="404" y="22"/>
                </a:lnTo>
                <a:lnTo>
                  <a:pt x="408" y="26"/>
                </a:lnTo>
                <a:lnTo>
                  <a:pt x="409" y="24"/>
                </a:lnTo>
                <a:lnTo>
                  <a:pt x="411" y="22"/>
                </a:lnTo>
                <a:lnTo>
                  <a:pt x="412" y="22"/>
                </a:lnTo>
                <a:lnTo>
                  <a:pt x="414" y="24"/>
                </a:lnTo>
                <a:lnTo>
                  <a:pt x="417" y="21"/>
                </a:lnTo>
                <a:lnTo>
                  <a:pt x="419" y="21"/>
                </a:lnTo>
                <a:lnTo>
                  <a:pt x="420" y="22"/>
                </a:lnTo>
                <a:lnTo>
                  <a:pt x="422" y="22"/>
                </a:lnTo>
                <a:lnTo>
                  <a:pt x="422" y="19"/>
                </a:lnTo>
                <a:lnTo>
                  <a:pt x="424" y="19"/>
                </a:lnTo>
                <a:lnTo>
                  <a:pt x="425" y="18"/>
                </a:lnTo>
                <a:lnTo>
                  <a:pt x="428" y="18"/>
                </a:lnTo>
                <a:lnTo>
                  <a:pt x="432" y="16"/>
                </a:lnTo>
                <a:lnTo>
                  <a:pt x="433" y="16"/>
                </a:lnTo>
                <a:lnTo>
                  <a:pt x="436" y="16"/>
                </a:lnTo>
                <a:lnTo>
                  <a:pt x="438" y="16"/>
                </a:lnTo>
                <a:lnTo>
                  <a:pt x="440" y="18"/>
                </a:lnTo>
                <a:lnTo>
                  <a:pt x="441" y="18"/>
                </a:lnTo>
                <a:lnTo>
                  <a:pt x="444" y="19"/>
                </a:lnTo>
                <a:lnTo>
                  <a:pt x="446" y="19"/>
                </a:lnTo>
                <a:lnTo>
                  <a:pt x="449" y="19"/>
                </a:lnTo>
                <a:lnTo>
                  <a:pt x="452" y="19"/>
                </a:lnTo>
                <a:lnTo>
                  <a:pt x="454" y="19"/>
                </a:lnTo>
                <a:lnTo>
                  <a:pt x="456" y="18"/>
                </a:lnTo>
                <a:lnTo>
                  <a:pt x="459" y="18"/>
                </a:lnTo>
                <a:lnTo>
                  <a:pt x="460" y="19"/>
                </a:lnTo>
                <a:lnTo>
                  <a:pt x="464" y="19"/>
                </a:lnTo>
                <a:lnTo>
                  <a:pt x="467" y="19"/>
                </a:lnTo>
                <a:lnTo>
                  <a:pt x="470" y="18"/>
                </a:lnTo>
                <a:lnTo>
                  <a:pt x="470" y="16"/>
                </a:lnTo>
                <a:lnTo>
                  <a:pt x="472" y="14"/>
                </a:lnTo>
                <a:lnTo>
                  <a:pt x="473" y="14"/>
                </a:lnTo>
                <a:lnTo>
                  <a:pt x="475" y="13"/>
                </a:lnTo>
                <a:lnTo>
                  <a:pt x="478" y="13"/>
                </a:lnTo>
                <a:lnTo>
                  <a:pt x="480" y="13"/>
                </a:lnTo>
                <a:lnTo>
                  <a:pt x="481" y="13"/>
                </a:lnTo>
                <a:lnTo>
                  <a:pt x="483" y="11"/>
                </a:lnTo>
                <a:lnTo>
                  <a:pt x="484" y="8"/>
                </a:lnTo>
                <a:lnTo>
                  <a:pt x="484" y="6"/>
                </a:lnTo>
                <a:lnTo>
                  <a:pt x="486" y="5"/>
                </a:lnTo>
                <a:lnTo>
                  <a:pt x="486" y="3"/>
                </a:lnTo>
                <a:lnTo>
                  <a:pt x="486" y="0"/>
                </a:lnTo>
                <a:lnTo>
                  <a:pt x="491" y="8"/>
                </a:lnTo>
                <a:lnTo>
                  <a:pt x="491" y="11"/>
                </a:lnTo>
                <a:lnTo>
                  <a:pt x="491" y="13"/>
                </a:lnTo>
                <a:close/>
              </a:path>
            </a:pathLst>
          </a:custGeom>
          <a:solidFill>
            <a:schemeClr val="accent1">
              <a:lumMod val="60000"/>
              <a:lumOff val="40000"/>
            </a:schemeClr>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GB"/>
          </a:p>
        </p:txBody>
      </p:sp>
      <p:sp>
        <p:nvSpPr>
          <p:cNvPr id="72" name="TextBox 71">
            <a:extLst>
              <a:ext uri="{FF2B5EF4-FFF2-40B4-BE49-F238E27FC236}">
                <a16:creationId xmlns:a16="http://schemas.microsoft.com/office/drawing/2014/main" id="{B099A2FB-545B-E191-7D97-2D8FBAE70EF6}"/>
              </a:ext>
            </a:extLst>
          </p:cNvPr>
          <p:cNvSpPr txBox="1"/>
          <p:nvPr/>
        </p:nvSpPr>
        <p:spPr>
          <a:xfrm>
            <a:off x="4969899" y="4967288"/>
            <a:ext cx="1511300" cy="646331"/>
          </a:xfrm>
          <a:prstGeom prst="rect">
            <a:avLst/>
          </a:prstGeom>
          <a:noFill/>
        </p:spPr>
        <p:txBody>
          <a:bodyPr wrap="square" rtlCol="0">
            <a:spAutoFit/>
          </a:bodyPr>
          <a:lstStyle/>
          <a:p>
            <a:pPr algn="ctr"/>
            <a:r>
              <a:rPr lang="en-US"/>
              <a:t>Masvingo</a:t>
            </a:r>
          </a:p>
          <a:p>
            <a:pPr algn="ctr"/>
            <a:r>
              <a:rPr lang="en-US"/>
              <a:t>25%</a:t>
            </a:r>
          </a:p>
        </p:txBody>
      </p:sp>
      <p:sp>
        <p:nvSpPr>
          <p:cNvPr id="73" name="TextBox 72">
            <a:extLst>
              <a:ext uri="{FF2B5EF4-FFF2-40B4-BE49-F238E27FC236}">
                <a16:creationId xmlns:a16="http://schemas.microsoft.com/office/drawing/2014/main" id="{E38A8C2E-5063-328B-5E49-1C2E755A0730}"/>
              </a:ext>
            </a:extLst>
          </p:cNvPr>
          <p:cNvSpPr txBox="1"/>
          <p:nvPr/>
        </p:nvSpPr>
        <p:spPr>
          <a:xfrm>
            <a:off x="5613693" y="3867725"/>
            <a:ext cx="1511300" cy="646331"/>
          </a:xfrm>
          <a:prstGeom prst="rect">
            <a:avLst/>
          </a:prstGeom>
          <a:noFill/>
        </p:spPr>
        <p:txBody>
          <a:bodyPr wrap="square" rtlCol="0">
            <a:spAutoFit/>
          </a:bodyPr>
          <a:lstStyle/>
          <a:p>
            <a:pPr algn="ctr"/>
            <a:r>
              <a:rPr lang="en-US">
                <a:solidFill>
                  <a:schemeClr val="bg2"/>
                </a:solidFill>
              </a:rPr>
              <a:t>Manicaland</a:t>
            </a:r>
          </a:p>
          <a:p>
            <a:pPr algn="ctr"/>
            <a:r>
              <a:rPr lang="en-US">
                <a:solidFill>
                  <a:schemeClr val="bg2"/>
                </a:solidFill>
              </a:rPr>
              <a:t>31%</a:t>
            </a:r>
          </a:p>
        </p:txBody>
      </p:sp>
      <p:sp>
        <p:nvSpPr>
          <p:cNvPr id="74" name="TextBox 73">
            <a:extLst>
              <a:ext uri="{FF2B5EF4-FFF2-40B4-BE49-F238E27FC236}">
                <a16:creationId xmlns:a16="http://schemas.microsoft.com/office/drawing/2014/main" id="{79B03611-B07F-9306-A9FD-8714A8A76DC9}"/>
              </a:ext>
            </a:extLst>
          </p:cNvPr>
          <p:cNvSpPr txBox="1"/>
          <p:nvPr/>
        </p:nvSpPr>
        <p:spPr>
          <a:xfrm>
            <a:off x="2725445" y="5056630"/>
            <a:ext cx="1511300" cy="923330"/>
          </a:xfrm>
          <a:prstGeom prst="rect">
            <a:avLst/>
          </a:prstGeom>
          <a:noFill/>
        </p:spPr>
        <p:txBody>
          <a:bodyPr wrap="square" rtlCol="0">
            <a:spAutoFit/>
          </a:bodyPr>
          <a:lstStyle/>
          <a:p>
            <a:pPr algn="ctr"/>
            <a:r>
              <a:rPr lang="en-US">
                <a:solidFill>
                  <a:schemeClr val="bg2"/>
                </a:solidFill>
              </a:rPr>
              <a:t>Matabeleland South</a:t>
            </a:r>
          </a:p>
          <a:p>
            <a:pPr algn="ctr"/>
            <a:r>
              <a:rPr lang="en-US">
                <a:solidFill>
                  <a:schemeClr val="bg2"/>
                </a:solidFill>
              </a:rPr>
              <a:t>33%</a:t>
            </a:r>
          </a:p>
        </p:txBody>
      </p:sp>
      <p:sp>
        <p:nvSpPr>
          <p:cNvPr id="75" name="TextBox 74">
            <a:extLst>
              <a:ext uri="{FF2B5EF4-FFF2-40B4-BE49-F238E27FC236}">
                <a16:creationId xmlns:a16="http://schemas.microsoft.com/office/drawing/2014/main" id="{D5EB2EBE-3F81-A1BB-E797-E3A2251E034D}"/>
              </a:ext>
            </a:extLst>
          </p:cNvPr>
          <p:cNvSpPr txBox="1"/>
          <p:nvPr/>
        </p:nvSpPr>
        <p:spPr>
          <a:xfrm>
            <a:off x="3608388" y="3764046"/>
            <a:ext cx="1511300" cy="646331"/>
          </a:xfrm>
          <a:prstGeom prst="rect">
            <a:avLst/>
          </a:prstGeom>
          <a:noFill/>
        </p:spPr>
        <p:txBody>
          <a:bodyPr wrap="square" rtlCol="0">
            <a:spAutoFit/>
          </a:bodyPr>
          <a:lstStyle/>
          <a:p>
            <a:pPr algn="ctr"/>
            <a:r>
              <a:rPr lang="en-US"/>
              <a:t>Midlands</a:t>
            </a:r>
          </a:p>
          <a:p>
            <a:pPr algn="ctr"/>
            <a:r>
              <a:rPr lang="en-US"/>
              <a:t>27%</a:t>
            </a:r>
          </a:p>
        </p:txBody>
      </p:sp>
      <p:sp>
        <p:nvSpPr>
          <p:cNvPr id="76" name="TextBox 75">
            <a:extLst>
              <a:ext uri="{FF2B5EF4-FFF2-40B4-BE49-F238E27FC236}">
                <a16:creationId xmlns:a16="http://schemas.microsoft.com/office/drawing/2014/main" id="{C149B78C-73D8-F6B3-D037-3301A7ADABE6}"/>
              </a:ext>
            </a:extLst>
          </p:cNvPr>
          <p:cNvSpPr txBox="1"/>
          <p:nvPr/>
        </p:nvSpPr>
        <p:spPr>
          <a:xfrm>
            <a:off x="1341709" y="3362768"/>
            <a:ext cx="1511300" cy="923330"/>
          </a:xfrm>
          <a:prstGeom prst="rect">
            <a:avLst/>
          </a:prstGeom>
          <a:noFill/>
        </p:spPr>
        <p:txBody>
          <a:bodyPr wrap="square" rtlCol="0">
            <a:spAutoFit/>
          </a:bodyPr>
          <a:lstStyle/>
          <a:p>
            <a:pPr algn="ctr"/>
            <a:r>
              <a:rPr lang="en-US"/>
              <a:t>Matabeleland North</a:t>
            </a:r>
          </a:p>
          <a:p>
            <a:pPr algn="ctr"/>
            <a:r>
              <a:rPr lang="en-US"/>
              <a:t>23%</a:t>
            </a:r>
          </a:p>
        </p:txBody>
      </p:sp>
      <p:sp>
        <p:nvSpPr>
          <p:cNvPr id="77" name="TextBox 76">
            <a:extLst>
              <a:ext uri="{FF2B5EF4-FFF2-40B4-BE49-F238E27FC236}">
                <a16:creationId xmlns:a16="http://schemas.microsoft.com/office/drawing/2014/main" id="{6CFCCB28-61F6-2EB8-A45B-C0B3EFF29A1E}"/>
              </a:ext>
            </a:extLst>
          </p:cNvPr>
          <p:cNvSpPr txBox="1"/>
          <p:nvPr/>
        </p:nvSpPr>
        <p:spPr>
          <a:xfrm>
            <a:off x="7051677" y="2003995"/>
            <a:ext cx="1511300" cy="646331"/>
          </a:xfrm>
          <a:prstGeom prst="rect">
            <a:avLst/>
          </a:prstGeom>
          <a:noFill/>
        </p:spPr>
        <p:txBody>
          <a:bodyPr wrap="square" rtlCol="0">
            <a:spAutoFit/>
          </a:bodyPr>
          <a:lstStyle/>
          <a:p>
            <a:pPr algn="ctr"/>
            <a:r>
              <a:rPr lang="en-US"/>
              <a:t>Harare</a:t>
            </a:r>
          </a:p>
          <a:p>
            <a:pPr algn="ctr"/>
            <a:r>
              <a:rPr lang="en-US"/>
              <a:t>26%</a:t>
            </a:r>
          </a:p>
        </p:txBody>
      </p:sp>
      <p:sp>
        <p:nvSpPr>
          <p:cNvPr id="78" name="TextBox 77">
            <a:extLst>
              <a:ext uri="{FF2B5EF4-FFF2-40B4-BE49-F238E27FC236}">
                <a16:creationId xmlns:a16="http://schemas.microsoft.com/office/drawing/2014/main" id="{8C024774-546E-686C-5183-9484A2C4DBF4}"/>
              </a:ext>
            </a:extLst>
          </p:cNvPr>
          <p:cNvSpPr txBox="1"/>
          <p:nvPr/>
        </p:nvSpPr>
        <p:spPr>
          <a:xfrm>
            <a:off x="5035550" y="2981623"/>
            <a:ext cx="1511300" cy="923330"/>
          </a:xfrm>
          <a:prstGeom prst="rect">
            <a:avLst/>
          </a:prstGeom>
          <a:noFill/>
        </p:spPr>
        <p:txBody>
          <a:bodyPr wrap="square" rtlCol="0">
            <a:spAutoFit/>
          </a:bodyPr>
          <a:lstStyle/>
          <a:p>
            <a:pPr algn="ctr"/>
            <a:r>
              <a:rPr lang="en-US"/>
              <a:t>Mashonaland East</a:t>
            </a:r>
          </a:p>
          <a:p>
            <a:pPr algn="ctr"/>
            <a:r>
              <a:rPr lang="en-US"/>
              <a:t>27%</a:t>
            </a:r>
          </a:p>
        </p:txBody>
      </p:sp>
      <p:sp>
        <p:nvSpPr>
          <p:cNvPr id="79" name="TextBox 78">
            <a:extLst>
              <a:ext uri="{FF2B5EF4-FFF2-40B4-BE49-F238E27FC236}">
                <a16:creationId xmlns:a16="http://schemas.microsoft.com/office/drawing/2014/main" id="{85CEFB06-FA5C-80EA-4D7E-D91C6E17F49B}"/>
              </a:ext>
            </a:extLst>
          </p:cNvPr>
          <p:cNvSpPr txBox="1"/>
          <p:nvPr/>
        </p:nvSpPr>
        <p:spPr>
          <a:xfrm>
            <a:off x="4826794" y="1659728"/>
            <a:ext cx="1511300" cy="923330"/>
          </a:xfrm>
          <a:prstGeom prst="rect">
            <a:avLst/>
          </a:prstGeom>
          <a:noFill/>
        </p:spPr>
        <p:txBody>
          <a:bodyPr wrap="square" rtlCol="0">
            <a:spAutoFit/>
          </a:bodyPr>
          <a:lstStyle/>
          <a:p>
            <a:pPr algn="ctr"/>
            <a:r>
              <a:rPr lang="en-US">
                <a:solidFill>
                  <a:schemeClr val="bg2"/>
                </a:solidFill>
              </a:rPr>
              <a:t>Mashonaland Central</a:t>
            </a:r>
          </a:p>
          <a:p>
            <a:pPr algn="ctr"/>
            <a:r>
              <a:rPr lang="en-US">
                <a:solidFill>
                  <a:schemeClr val="bg2"/>
                </a:solidFill>
              </a:rPr>
              <a:t>30%</a:t>
            </a:r>
          </a:p>
        </p:txBody>
      </p:sp>
      <p:sp>
        <p:nvSpPr>
          <p:cNvPr id="80" name="TextBox 79">
            <a:extLst>
              <a:ext uri="{FF2B5EF4-FFF2-40B4-BE49-F238E27FC236}">
                <a16:creationId xmlns:a16="http://schemas.microsoft.com/office/drawing/2014/main" id="{8FC0948B-9C38-856F-1673-362C2234A4EB}"/>
              </a:ext>
            </a:extLst>
          </p:cNvPr>
          <p:cNvSpPr txBox="1"/>
          <p:nvPr/>
        </p:nvSpPr>
        <p:spPr>
          <a:xfrm>
            <a:off x="3487738" y="1649512"/>
            <a:ext cx="1511300" cy="923330"/>
          </a:xfrm>
          <a:prstGeom prst="rect">
            <a:avLst/>
          </a:prstGeom>
          <a:noFill/>
        </p:spPr>
        <p:txBody>
          <a:bodyPr wrap="square" rtlCol="0">
            <a:spAutoFit/>
          </a:bodyPr>
          <a:lstStyle/>
          <a:p>
            <a:pPr algn="ctr"/>
            <a:r>
              <a:rPr lang="en-US"/>
              <a:t>Mashonaland West</a:t>
            </a:r>
          </a:p>
          <a:p>
            <a:pPr algn="ctr"/>
            <a:r>
              <a:rPr lang="en-US"/>
              <a:t>24%</a:t>
            </a:r>
          </a:p>
        </p:txBody>
      </p:sp>
      <p:cxnSp>
        <p:nvCxnSpPr>
          <p:cNvPr id="82" name="Straight Connector 81">
            <a:extLst>
              <a:ext uri="{FF2B5EF4-FFF2-40B4-BE49-F238E27FC236}">
                <a16:creationId xmlns:a16="http://schemas.microsoft.com/office/drawing/2014/main" id="{BA33FD9B-4959-2EBD-BF9D-53EAC12D5FE0}"/>
              </a:ext>
            </a:extLst>
          </p:cNvPr>
          <p:cNvCxnSpPr>
            <a:cxnSpLocks/>
          </p:cNvCxnSpPr>
          <p:nvPr/>
        </p:nvCxnSpPr>
        <p:spPr>
          <a:xfrm flipH="1">
            <a:off x="5475288" y="2232595"/>
            <a:ext cx="1944686" cy="636031"/>
          </a:xfrm>
          <a:prstGeom prst="line">
            <a:avLst/>
          </a:prstGeom>
        </p:spPr>
        <p:style>
          <a:lnRef idx="1">
            <a:schemeClr val="dk1"/>
          </a:lnRef>
          <a:fillRef idx="0">
            <a:schemeClr val="dk1"/>
          </a:fillRef>
          <a:effectRef idx="0">
            <a:schemeClr val="dk1"/>
          </a:effectRef>
          <a:fontRef idx="minor">
            <a:schemeClr val="tx1"/>
          </a:fontRef>
        </p:style>
      </p:cxnSp>
      <p:sp>
        <p:nvSpPr>
          <p:cNvPr id="88" name="TextBox 87">
            <a:extLst>
              <a:ext uri="{FF2B5EF4-FFF2-40B4-BE49-F238E27FC236}">
                <a16:creationId xmlns:a16="http://schemas.microsoft.com/office/drawing/2014/main" id="{E37A801C-E063-8DBB-A3B3-A6954BF385A4}"/>
              </a:ext>
            </a:extLst>
          </p:cNvPr>
          <p:cNvSpPr txBox="1"/>
          <p:nvPr/>
        </p:nvSpPr>
        <p:spPr>
          <a:xfrm>
            <a:off x="776077" y="4824324"/>
            <a:ext cx="1511300" cy="646331"/>
          </a:xfrm>
          <a:prstGeom prst="rect">
            <a:avLst/>
          </a:prstGeom>
          <a:noFill/>
        </p:spPr>
        <p:txBody>
          <a:bodyPr wrap="square" rtlCol="0">
            <a:spAutoFit/>
          </a:bodyPr>
          <a:lstStyle/>
          <a:p>
            <a:pPr algn="ctr"/>
            <a:r>
              <a:rPr lang="en-US"/>
              <a:t>Bulawayo</a:t>
            </a:r>
          </a:p>
          <a:p>
            <a:pPr algn="ctr"/>
            <a:r>
              <a:rPr lang="en-US"/>
              <a:t>22%</a:t>
            </a:r>
          </a:p>
        </p:txBody>
      </p:sp>
      <p:cxnSp>
        <p:nvCxnSpPr>
          <p:cNvPr id="89" name="Straight Connector 88">
            <a:extLst>
              <a:ext uri="{FF2B5EF4-FFF2-40B4-BE49-F238E27FC236}">
                <a16:creationId xmlns:a16="http://schemas.microsoft.com/office/drawing/2014/main" id="{43FC6116-B334-BB5F-50DB-20147C2140C6}"/>
              </a:ext>
            </a:extLst>
          </p:cNvPr>
          <p:cNvCxnSpPr>
            <a:cxnSpLocks/>
          </p:cNvCxnSpPr>
          <p:nvPr/>
        </p:nvCxnSpPr>
        <p:spPr>
          <a:xfrm flipH="1">
            <a:off x="2036858" y="4781658"/>
            <a:ext cx="1339850" cy="226261"/>
          </a:xfrm>
          <a:prstGeom prst="line">
            <a:avLst/>
          </a:prstGeom>
        </p:spPr>
        <p:style>
          <a:lnRef idx="1">
            <a:schemeClr val="dk1"/>
          </a:lnRef>
          <a:fillRef idx="0">
            <a:schemeClr val="dk1"/>
          </a:fillRef>
          <a:effectRef idx="0">
            <a:schemeClr val="dk1"/>
          </a:effectRef>
          <a:fontRef idx="minor">
            <a:schemeClr val="tx1"/>
          </a:fontRef>
        </p:style>
      </p:cxnSp>
      <p:sp>
        <p:nvSpPr>
          <p:cNvPr id="91" name="TextBox 90">
            <a:extLst>
              <a:ext uri="{FF2B5EF4-FFF2-40B4-BE49-F238E27FC236}">
                <a16:creationId xmlns:a16="http://schemas.microsoft.com/office/drawing/2014/main" id="{7EC3B36B-70A8-F94A-7BDD-2873F8AA761F}"/>
              </a:ext>
            </a:extLst>
          </p:cNvPr>
          <p:cNvSpPr txBox="1"/>
          <p:nvPr/>
        </p:nvSpPr>
        <p:spPr>
          <a:xfrm>
            <a:off x="336549" y="1671586"/>
            <a:ext cx="2152650" cy="830997"/>
          </a:xfrm>
          <a:prstGeom prst="rect">
            <a:avLst/>
          </a:prstGeom>
          <a:noFill/>
        </p:spPr>
        <p:txBody>
          <a:bodyPr wrap="square" rtlCol="0">
            <a:spAutoFit/>
          </a:bodyPr>
          <a:lstStyle/>
          <a:p>
            <a:pPr algn="ctr"/>
            <a:r>
              <a:rPr lang="en-US" sz="2400" b="1"/>
              <a:t>Zimbabwe</a:t>
            </a:r>
          </a:p>
          <a:p>
            <a:pPr algn="ctr"/>
            <a:r>
              <a:rPr lang="en-US" sz="2400" b="1"/>
              <a:t>27%</a:t>
            </a:r>
          </a:p>
        </p:txBody>
      </p:sp>
      <p:sp>
        <p:nvSpPr>
          <p:cNvPr id="92" name="TextBox 91">
            <a:extLst>
              <a:ext uri="{FF2B5EF4-FFF2-40B4-BE49-F238E27FC236}">
                <a16:creationId xmlns:a16="http://schemas.microsoft.com/office/drawing/2014/main" id="{C9594FEF-2E39-3AE3-CE51-001923F1A15F}"/>
              </a:ext>
            </a:extLst>
          </p:cNvPr>
          <p:cNvSpPr txBox="1"/>
          <p:nvPr/>
        </p:nvSpPr>
        <p:spPr>
          <a:xfrm>
            <a:off x="0" y="622611"/>
            <a:ext cx="9144000" cy="369332"/>
          </a:xfrm>
          <a:prstGeom prst="rect">
            <a:avLst/>
          </a:prstGeom>
          <a:noFill/>
        </p:spPr>
        <p:txBody>
          <a:bodyPr wrap="square" rtlCol="0">
            <a:spAutoFit/>
          </a:bodyPr>
          <a:lstStyle/>
          <a:p>
            <a:pPr algn="ctr"/>
            <a:r>
              <a:rPr lang="en-US" i="1"/>
              <a:t>Percent of children under 5 who are stunted</a:t>
            </a:r>
          </a:p>
        </p:txBody>
      </p:sp>
    </p:spTree>
    <p:extLst>
      <p:ext uri="{BB962C8B-B14F-4D97-AF65-F5344CB8AC3E}">
        <p14:creationId xmlns:p14="http://schemas.microsoft.com/office/powerpoint/2010/main" val="251445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noProof="0"/>
              <a:t>Trends in Exclusive Breastfeeding</a:t>
            </a:r>
          </a:p>
        </p:txBody>
      </p:sp>
      <p:graphicFrame>
        <p:nvGraphicFramePr>
          <p:cNvPr id="10" name="Content Placeholder 9">
            <a:extLst>
              <a:ext uri="{FF2B5EF4-FFF2-40B4-BE49-F238E27FC236}">
                <a16:creationId xmlns:a16="http://schemas.microsoft.com/office/drawing/2014/main" id="{C751B35E-1F1F-47E9-B818-E9D691FD64C8}"/>
              </a:ext>
            </a:extLst>
          </p:cNvPr>
          <p:cNvGraphicFramePr>
            <a:graphicFrameLocks noGrp="1"/>
          </p:cNvGraphicFramePr>
          <p:nvPr>
            <p:ph idx="1"/>
            <p:extLst>
              <p:ext uri="{D42A27DB-BD31-4B8C-83A1-F6EECF244321}">
                <p14:modId xmlns:p14="http://schemas.microsoft.com/office/powerpoint/2010/main" val="1872233971"/>
              </p:ext>
            </p:extLst>
          </p:nvPr>
        </p:nvGraphicFramePr>
        <p:xfrm>
          <a:off x="457200" y="1595438"/>
          <a:ext cx="8247063" cy="5262562"/>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247D3C45-B6C8-40E2-8B42-2083C9B0013D}"/>
              </a:ext>
            </a:extLst>
          </p:cNvPr>
          <p:cNvSpPr txBox="1"/>
          <p:nvPr/>
        </p:nvSpPr>
        <p:spPr>
          <a:xfrm>
            <a:off x="0" y="922789"/>
            <a:ext cx="9144000" cy="369332"/>
          </a:xfrm>
          <a:prstGeom prst="rect">
            <a:avLst/>
          </a:prstGeom>
          <a:noFill/>
        </p:spPr>
        <p:txBody>
          <a:bodyPr wrap="square" rtlCol="0">
            <a:spAutoFit/>
          </a:bodyPr>
          <a:lstStyle/>
          <a:p>
            <a:pPr algn="ctr"/>
            <a:r>
              <a:rPr lang="en-US" i="1"/>
              <a:t>Percent of children age 0-5 months who are exclusively breastfed</a:t>
            </a:r>
          </a:p>
        </p:txBody>
      </p:sp>
    </p:spTree>
    <p:extLst>
      <p:ext uri="{BB962C8B-B14F-4D97-AF65-F5344CB8AC3E}">
        <p14:creationId xmlns:p14="http://schemas.microsoft.com/office/powerpoint/2010/main" val="905582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226106"/>
          </a:xfrm>
        </p:spPr>
        <p:txBody>
          <a:bodyPr>
            <a:normAutofit/>
          </a:bodyPr>
          <a:lstStyle/>
          <a:p>
            <a:r>
              <a:rPr lang="en-US" noProof="0"/>
              <a:t>Trends in Insecticide-</a:t>
            </a:r>
            <a:r>
              <a:rPr lang="en-US"/>
              <a:t>treated Net (ITN)</a:t>
            </a:r>
            <a:r>
              <a:rPr lang="en-US" noProof="0"/>
              <a:t> Ownership</a:t>
            </a:r>
          </a:p>
        </p:txBody>
      </p:sp>
      <p:graphicFrame>
        <p:nvGraphicFramePr>
          <p:cNvPr id="10" name="Content Placeholder 9">
            <a:extLst>
              <a:ext uri="{FF2B5EF4-FFF2-40B4-BE49-F238E27FC236}">
                <a16:creationId xmlns:a16="http://schemas.microsoft.com/office/drawing/2014/main" id="{C751B35E-1F1F-47E9-B818-E9D691FD64C8}"/>
              </a:ext>
            </a:extLst>
          </p:cNvPr>
          <p:cNvGraphicFramePr>
            <a:graphicFrameLocks noGrp="1"/>
          </p:cNvGraphicFramePr>
          <p:nvPr>
            <p:ph idx="1"/>
            <p:extLst>
              <p:ext uri="{D42A27DB-BD31-4B8C-83A1-F6EECF244321}">
                <p14:modId xmlns:p14="http://schemas.microsoft.com/office/powerpoint/2010/main" val="504553913"/>
              </p:ext>
            </p:extLst>
          </p:nvPr>
        </p:nvGraphicFramePr>
        <p:xfrm>
          <a:off x="457200" y="1595438"/>
          <a:ext cx="8247063" cy="4464894"/>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a:extLst>
              <a:ext uri="{FF2B5EF4-FFF2-40B4-BE49-F238E27FC236}">
                <a16:creationId xmlns:a16="http://schemas.microsoft.com/office/drawing/2014/main" id="{247D3C45-B6C8-40E2-8B42-2083C9B0013D}"/>
              </a:ext>
            </a:extLst>
          </p:cNvPr>
          <p:cNvSpPr txBox="1"/>
          <p:nvPr/>
        </p:nvSpPr>
        <p:spPr>
          <a:xfrm>
            <a:off x="8731" y="1410772"/>
            <a:ext cx="9144000" cy="369332"/>
          </a:xfrm>
          <a:prstGeom prst="rect">
            <a:avLst/>
          </a:prstGeom>
          <a:noFill/>
        </p:spPr>
        <p:txBody>
          <a:bodyPr wrap="square" rtlCol="0">
            <a:spAutoFit/>
          </a:bodyPr>
          <a:lstStyle/>
          <a:p>
            <a:pPr algn="ctr"/>
            <a:r>
              <a:rPr lang="en-US" i="1"/>
              <a:t>Percent of households with at least one ITN</a:t>
            </a:r>
          </a:p>
        </p:txBody>
      </p:sp>
      <p:sp>
        <p:nvSpPr>
          <p:cNvPr id="3" name="TextBox 2">
            <a:extLst>
              <a:ext uri="{FF2B5EF4-FFF2-40B4-BE49-F238E27FC236}">
                <a16:creationId xmlns:a16="http://schemas.microsoft.com/office/drawing/2014/main" id="{38D03AD5-EEEF-4BD0-C233-943FC7FA3AE1}"/>
              </a:ext>
            </a:extLst>
          </p:cNvPr>
          <p:cNvSpPr txBox="1"/>
          <p:nvPr/>
        </p:nvSpPr>
        <p:spPr>
          <a:xfrm>
            <a:off x="112492" y="6488668"/>
            <a:ext cx="9144000" cy="276999"/>
          </a:xfrm>
          <a:prstGeom prst="rect">
            <a:avLst/>
          </a:prstGeom>
          <a:noFill/>
        </p:spPr>
        <p:txBody>
          <a:bodyPr wrap="square" rtlCol="0">
            <a:spAutoFit/>
          </a:bodyPr>
          <a:lstStyle/>
          <a:p>
            <a:r>
              <a:rPr lang="en-US" sz="1200"/>
              <a:t>* In the Malaria Programmatic Zones, 47% of households own at least one ITN</a:t>
            </a:r>
          </a:p>
        </p:txBody>
      </p:sp>
    </p:spTree>
    <p:extLst>
      <p:ext uri="{BB962C8B-B14F-4D97-AF65-F5344CB8AC3E}">
        <p14:creationId xmlns:p14="http://schemas.microsoft.com/office/powerpoint/2010/main" val="63438510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5222"/>
          </a:xfrm>
        </p:spPr>
        <p:txBody>
          <a:bodyPr>
            <a:normAutofit fontScale="90000"/>
          </a:bodyPr>
          <a:lstStyle/>
          <a:p>
            <a:r>
              <a:rPr lang="en-US" noProof="0"/>
              <a:t>ITN Use Among Children and Pregnant Women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829815285"/>
              </p:ext>
            </p:extLst>
          </p:nvPr>
        </p:nvGraphicFramePr>
        <p:xfrm>
          <a:off x="336620" y="1879042"/>
          <a:ext cx="8470760" cy="4978958"/>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5">
            <a:extLst>
              <a:ext uri="{FF2B5EF4-FFF2-40B4-BE49-F238E27FC236}">
                <a16:creationId xmlns:a16="http://schemas.microsoft.com/office/drawing/2014/main" id="{30D5C88D-F6F2-4BD9-BB64-5C04F8F498A7}"/>
              </a:ext>
            </a:extLst>
          </p:cNvPr>
          <p:cNvSpPr>
            <a:spLocks noChangeArrowheads="1"/>
          </p:cNvSpPr>
          <p:nvPr/>
        </p:nvSpPr>
        <p:spPr bwMode="auto">
          <a:xfrm>
            <a:off x="1024963" y="1008333"/>
            <a:ext cx="7094074" cy="646331"/>
          </a:xfrm>
          <a:prstGeom prst="rect">
            <a:avLst/>
          </a:prstGeom>
          <a:noFill/>
          <a:ln w="9525">
            <a:noFill/>
            <a:miter lim="800000"/>
            <a:headEnd/>
            <a:tailEnd/>
          </a:ln>
          <a:effectLst/>
        </p:spPr>
        <p:txBody>
          <a:bodyPr wrap="square">
            <a:spAutoFit/>
          </a:bodyPr>
          <a:lstStyle/>
          <a:p>
            <a:pPr algn="ctr">
              <a:spcBef>
                <a:spcPct val="50000"/>
              </a:spcBef>
              <a:defRPr/>
            </a:pPr>
            <a:r>
              <a:rPr lang="en-US" i="1">
                <a:solidFill>
                  <a:schemeClr val="bg1"/>
                </a:solidFill>
                <a:latin typeface="+mn-lt"/>
                <a:cs typeface="+mn-cs"/>
              </a:rPr>
              <a:t>Percent of children under 5 and pregnant women age 15-49 who slept under an ITN the night before the survey</a:t>
            </a:r>
          </a:p>
        </p:txBody>
      </p:sp>
    </p:spTree>
    <p:extLst>
      <p:ext uri="{BB962C8B-B14F-4D97-AF65-F5344CB8AC3E}">
        <p14:creationId xmlns:p14="http://schemas.microsoft.com/office/powerpoint/2010/main" val="78298546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085222"/>
          </a:xfrm>
        </p:spPr>
        <p:txBody>
          <a:bodyPr>
            <a:normAutofit fontScale="90000"/>
          </a:bodyPr>
          <a:lstStyle/>
          <a:p>
            <a:r>
              <a:rPr lang="en-US" noProof="0"/>
              <a:t>ITN Use Among Children and Pregnant Women</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51181071"/>
              </p:ext>
            </p:extLst>
          </p:nvPr>
        </p:nvGraphicFramePr>
        <p:xfrm>
          <a:off x="336620" y="1879042"/>
          <a:ext cx="8470760" cy="4978958"/>
        </p:xfrm>
        <a:graphic>
          <a:graphicData uri="http://schemas.openxmlformats.org/drawingml/2006/chart">
            <c:chart xmlns:c="http://schemas.openxmlformats.org/drawingml/2006/chart" xmlns:r="http://schemas.openxmlformats.org/officeDocument/2006/relationships" r:id="rId3"/>
          </a:graphicData>
        </a:graphic>
      </p:graphicFrame>
      <p:sp>
        <p:nvSpPr>
          <p:cNvPr id="5" name="Rectangle 5">
            <a:extLst>
              <a:ext uri="{FF2B5EF4-FFF2-40B4-BE49-F238E27FC236}">
                <a16:creationId xmlns:a16="http://schemas.microsoft.com/office/drawing/2014/main" id="{30D5C88D-F6F2-4BD9-BB64-5C04F8F498A7}"/>
              </a:ext>
            </a:extLst>
          </p:cNvPr>
          <p:cNvSpPr>
            <a:spLocks noChangeArrowheads="1"/>
          </p:cNvSpPr>
          <p:nvPr/>
        </p:nvSpPr>
        <p:spPr bwMode="auto">
          <a:xfrm>
            <a:off x="626129" y="1158966"/>
            <a:ext cx="7891742" cy="646331"/>
          </a:xfrm>
          <a:prstGeom prst="rect">
            <a:avLst/>
          </a:prstGeom>
          <a:noFill/>
          <a:ln w="9525">
            <a:noFill/>
            <a:miter lim="800000"/>
            <a:headEnd/>
            <a:tailEnd/>
          </a:ln>
          <a:effectLst/>
        </p:spPr>
        <p:txBody>
          <a:bodyPr wrap="square">
            <a:spAutoFit/>
          </a:bodyPr>
          <a:lstStyle/>
          <a:p>
            <a:pPr algn="ctr">
              <a:spcBef>
                <a:spcPct val="50000"/>
              </a:spcBef>
              <a:defRPr/>
            </a:pPr>
            <a:r>
              <a:rPr lang="en-US" i="1">
                <a:solidFill>
                  <a:schemeClr val="bg1"/>
                </a:solidFill>
                <a:latin typeface="+mn-lt"/>
                <a:cs typeface="+mn-cs"/>
              </a:rPr>
              <a:t>Percent of children under 5 and pregnant women age 15-49 in households with at least one ITN who slept under an ITN the night before the survey</a:t>
            </a:r>
          </a:p>
        </p:txBody>
      </p:sp>
    </p:spTree>
    <p:extLst>
      <p:ext uri="{BB962C8B-B14F-4D97-AF65-F5344CB8AC3E}">
        <p14:creationId xmlns:p14="http://schemas.microsoft.com/office/powerpoint/2010/main" val="4167625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
            <a:ext cx="9144000" cy="641350"/>
          </a:xfrm>
        </p:spPr>
        <p:txBody>
          <a:bodyPr>
            <a:normAutofit fontScale="90000"/>
          </a:bodyPr>
          <a:lstStyle/>
          <a:p>
            <a:r>
              <a:rPr lang="en-US" noProof="0"/>
              <a:t>Objectives</a:t>
            </a:r>
          </a:p>
        </p:txBody>
      </p:sp>
      <p:sp>
        <p:nvSpPr>
          <p:cNvPr id="3" name="Content Placeholder 2"/>
          <p:cNvSpPr>
            <a:spLocks noGrp="1"/>
          </p:cNvSpPr>
          <p:nvPr>
            <p:ph idx="1"/>
          </p:nvPr>
        </p:nvSpPr>
        <p:spPr>
          <a:xfrm>
            <a:off x="209551" y="641351"/>
            <a:ext cx="8794750" cy="6060281"/>
          </a:xfrm>
        </p:spPr>
        <p:txBody>
          <a:bodyPr>
            <a:noAutofit/>
          </a:bodyPr>
          <a:lstStyle/>
          <a:p>
            <a:r>
              <a:rPr lang="en-US" sz="2800" noProof="0"/>
              <a:t>The main objective of the 2023-24 ZDHS is to provide current demographic and health information for use by policymakers, planners, researchers and </a:t>
            </a:r>
            <a:r>
              <a:rPr lang="en-US" sz="2800" noProof="0" err="1"/>
              <a:t>programme</a:t>
            </a:r>
            <a:r>
              <a:rPr lang="en-US" sz="2800" noProof="0"/>
              <a:t> managers. </a:t>
            </a:r>
          </a:p>
          <a:p>
            <a:r>
              <a:rPr lang="en-GB" sz="2800"/>
              <a:t>Specific topics covered in the survey include:</a:t>
            </a:r>
          </a:p>
          <a:p>
            <a:pPr lvl="1"/>
            <a:r>
              <a:rPr lang="en-GB" sz="2200"/>
              <a:t>respondent demographic characteristics;</a:t>
            </a:r>
          </a:p>
          <a:p>
            <a:pPr lvl="1"/>
            <a:r>
              <a:rPr lang="en-GB" sz="2200"/>
              <a:t>reproductive and contraceptive history;</a:t>
            </a:r>
          </a:p>
          <a:p>
            <a:pPr lvl="1"/>
            <a:r>
              <a:rPr lang="en-GB" sz="2200"/>
              <a:t>fertility preferences;</a:t>
            </a:r>
          </a:p>
          <a:p>
            <a:pPr lvl="1"/>
            <a:r>
              <a:rPr lang="en-GB" sz="2200"/>
              <a:t>family planning methods;</a:t>
            </a:r>
          </a:p>
          <a:p>
            <a:pPr lvl="1"/>
            <a:r>
              <a:rPr lang="en-GB" sz="2200"/>
              <a:t>infant and child mortality;</a:t>
            </a:r>
          </a:p>
          <a:p>
            <a:pPr lvl="1"/>
            <a:r>
              <a:rPr lang="en-GB" sz="2200"/>
              <a:t>knowledge and attitudes about sexually transmitted infections;</a:t>
            </a:r>
          </a:p>
          <a:p>
            <a:pPr lvl="1"/>
            <a:r>
              <a:rPr lang="en-GB" sz="2200"/>
              <a:t>maternal health;</a:t>
            </a:r>
          </a:p>
          <a:p>
            <a:pPr lvl="1"/>
            <a:r>
              <a:rPr lang="en-GB" sz="2200"/>
              <a:t>breastfeeding and complementary feeding;</a:t>
            </a:r>
          </a:p>
          <a:p>
            <a:pPr lvl="1"/>
            <a:r>
              <a:rPr lang="en-GB" sz="2200"/>
              <a:t>ownership of mosquito nets, knowledge of HIV prevention among young people; and</a:t>
            </a:r>
          </a:p>
          <a:p>
            <a:pPr lvl="1"/>
            <a:r>
              <a:rPr lang="en-GB" sz="2200"/>
              <a:t>coverage of prior HIV testing.</a:t>
            </a:r>
          </a:p>
        </p:txBody>
      </p:sp>
    </p:spTree>
    <p:extLst>
      <p:ext uri="{BB962C8B-B14F-4D97-AF65-F5344CB8AC3E}">
        <p14:creationId xmlns:p14="http://schemas.microsoft.com/office/powerpoint/2010/main" val="36417260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834" y="-15834"/>
            <a:ext cx="9159834" cy="1219200"/>
          </a:xfrm>
        </p:spPr>
        <p:txBody>
          <a:bodyPr/>
          <a:lstStyle/>
          <a:p>
            <a:r>
              <a:rPr lang="en-US" sz="4000" noProof="0"/>
              <a:t>Intermittent Preventive Treatment during Pregnancy (IPTp)</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val="1958988103"/>
              </p:ext>
            </p:extLst>
          </p:nvPr>
        </p:nvGraphicFramePr>
        <p:xfrm>
          <a:off x="0" y="1905000"/>
          <a:ext cx="9144000" cy="4525963"/>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 Box 4"/>
          <p:cNvSpPr txBox="1">
            <a:spLocks noChangeArrowheads="1"/>
          </p:cNvSpPr>
          <p:nvPr/>
        </p:nvSpPr>
        <p:spPr bwMode="auto">
          <a:xfrm>
            <a:off x="361590" y="1122817"/>
            <a:ext cx="8420819" cy="646331"/>
          </a:xfrm>
          <a:prstGeom prst="rect">
            <a:avLst/>
          </a:prstGeom>
          <a:noFill/>
          <a:ln w="9525">
            <a:noFill/>
            <a:miter lim="800000"/>
            <a:headEnd/>
            <a:tailEnd/>
          </a:ln>
        </p:spPr>
        <p:txBody>
          <a:bodyPr wrap="square">
            <a:spAutoFit/>
          </a:bodyPr>
          <a:lstStyle/>
          <a:p>
            <a:pPr algn="ctr">
              <a:spcBef>
                <a:spcPct val="50000"/>
              </a:spcBef>
              <a:defRPr/>
            </a:pPr>
            <a:r>
              <a:rPr lang="en-US" sz="1800" i="1">
                <a:solidFill>
                  <a:schemeClr val="bg1"/>
                </a:solidFill>
                <a:latin typeface="+mn-lt"/>
              </a:rPr>
              <a:t>Percent of women age 15-49 with a live birth and/or a stillbirth in the two years before the survey who received:</a:t>
            </a:r>
            <a:endParaRPr lang="en-US" sz="1800" i="1">
              <a:solidFill>
                <a:schemeClr val="bg1"/>
              </a:solidFill>
              <a:latin typeface="+mn-lt"/>
              <a:cs typeface="Arial" pitchFamily="34" charset="0"/>
            </a:endParaRPr>
          </a:p>
        </p:txBody>
      </p:sp>
    </p:spTree>
    <p:extLst>
      <p:ext uri="{BB962C8B-B14F-4D97-AF65-F5344CB8AC3E}">
        <p14:creationId xmlns:p14="http://schemas.microsoft.com/office/powerpoint/2010/main" val="27992392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200" noProof="0"/>
              <a:t>Knowledge of HIV Prevention Methods Among Young People</a:t>
            </a:r>
          </a:p>
        </p:txBody>
      </p:sp>
      <p:sp>
        <p:nvSpPr>
          <p:cNvPr id="12" name="TextBox 11"/>
          <p:cNvSpPr txBox="1"/>
          <p:nvPr/>
        </p:nvSpPr>
        <p:spPr>
          <a:xfrm>
            <a:off x="0" y="1325563"/>
            <a:ext cx="9144000" cy="369332"/>
          </a:xfrm>
          <a:prstGeom prst="rect">
            <a:avLst/>
          </a:prstGeom>
          <a:noFill/>
        </p:spPr>
        <p:txBody>
          <a:bodyPr wrap="square" rtlCol="0">
            <a:spAutoFit/>
          </a:bodyPr>
          <a:lstStyle/>
          <a:p>
            <a:pPr algn="ctr"/>
            <a:r>
              <a:rPr lang="en-US" i="1"/>
              <a:t>Percent of young women and young men age 15-24 with knowledge about HIV prevention*</a:t>
            </a:r>
          </a:p>
        </p:txBody>
      </p:sp>
      <p:sp>
        <p:nvSpPr>
          <p:cNvPr id="5" name="TextBox 4"/>
          <p:cNvSpPr txBox="1"/>
          <p:nvPr/>
        </p:nvSpPr>
        <p:spPr>
          <a:xfrm>
            <a:off x="-1" y="5782307"/>
            <a:ext cx="9144000" cy="830997"/>
          </a:xfrm>
          <a:prstGeom prst="rect">
            <a:avLst/>
          </a:prstGeom>
          <a:noFill/>
        </p:spPr>
        <p:txBody>
          <a:bodyPr wrap="square" rtlCol="0">
            <a:spAutoFit/>
          </a:bodyPr>
          <a:lstStyle/>
          <a:p>
            <a:pPr algn="just"/>
            <a:r>
              <a:rPr lang="en-US" sz="1200">
                <a:latin typeface="Calibri" pitchFamily="34" charset="0"/>
              </a:rPr>
              <a:t>*Knowledge about HIV prevention means knowing that consistent use of condoms during sexual intercourse and having just one uninfected faithful partner can reduce the chance of getting HIV, knowing that a healthy-looking person can have HIV, and rejecting two common misconceptions about transmission or prevention of HIV: HIV can be transmitted by mosquito bites and a person can become infected by sharing food with a person who has HIV.</a:t>
            </a:r>
          </a:p>
        </p:txBody>
      </p:sp>
      <p:graphicFrame>
        <p:nvGraphicFramePr>
          <p:cNvPr id="7" name="Content Placeholder 10"/>
          <p:cNvGraphicFramePr>
            <a:graphicFrameLocks noGrp="1"/>
          </p:cNvGraphicFramePr>
          <p:nvPr>
            <p:ph idx="1"/>
            <p:extLst>
              <p:ext uri="{D42A27DB-BD31-4B8C-83A1-F6EECF244321}">
                <p14:modId xmlns:p14="http://schemas.microsoft.com/office/powerpoint/2010/main" val="1770265006"/>
              </p:ext>
            </p:extLst>
          </p:nvPr>
        </p:nvGraphicFramePr>
        <p:xfrm>
          <a:off x="340743" y="1971894"/>
          <a:ext cx="8462512" cy="377044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199108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325563"/>
          </a:xfrm>
        </p:spPr>
        <p:txBody>
          <a:bodyPr>
            <a:noAutofit/>
          </a:bodyPr>
          <a:lstStyle/>
          <a:p>
            <a:r>
              <a:rPr lang="en-US" sz="4200" noProof="0"/>
              <a:t>Multiple Sexual Partners</a:t>
            </a:r>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630463985"/>
              </p:ext>
            </p:extLst>
          </p:nvPr>
        </p:nvGraphicFramePr>
        <p:xfrm>
          <a:off x="1008223" y="1099321"/>
          <a:ext cx="7401465" cy="575867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766523" y="1999232"/>
            <a:ext cx="2802466" cy="646331"/>
          </a:xfrm>
          <a:prstGeom prst="rect">
            <a:avLst/>
          </a:prstGeom>
          <a:noFill/>
        </p:spPr>
        <p:txBody>
          <a:bodyPr wrap="square" rtlCol="0">
            <a:spAutoFit/>
          </a:bodyPr>
          <a:lstStyle/>
          <a:p>
            <a:pPr algn="ctr"/>
            <a:r>
              <a:rPr lang="en-US" i="1"/>
              <a:t>Percent of women and men age 15-49:</a:t>
            </a:r>
          </a:p>
        </p:txBody>
      </p:sp>
      <p:cxnSp>
        <p:nvCxnSpPr>
          <p:cNvPr id="12" name="Straight Connector 11"/>
          <p:cNvCxnSpPr>
            <a:cxnSpLocks/>
          </p:cNvCxnSpPr>
          <p:nvPr/>
        </p:nvCxnSpPr>
        <p:spPr>
          <a:xfrm>
            <a:off x="766523" y="2645563"/>
            <a:ext cx="280246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5442201" y="1781489"/>
            <a:ext cx="3191774" cy="923330"/>
          </a:xfrm>
          <a:prstGeom prst="rect">
            <a:avLst/>
          </a:prstGeom>
          <a:noFill/>
        </p:spPr>
        <p:txBody>
          <a:bodyPr wrap="square" rtlCol="0">
            <a:spAutoFit/>
          </a:bodyPr>
          <a:lstStyle/>
          <a:p>
            <a:pPr algn="ctr"/>
            <a:r>
              <a:rPr lang="en-US" i="1"/>
              <a:t>Among women and men age 15-49 who had 2+ partners in past 12 months, percent who:</a:t>
            </a:r>
          </a:p>
        </p:txBody>
      </p:sp>
      <p:cxnSp>
        <p:nvCxnSpPr>
          <p:cNvPr id="18" name="Straight Connector 17"/>
          <p:cNvCxnSpPr>
            <a:cxnSpLocks/>
          </p:cNvCxnSpPr>
          <p:nvPr/>
        </p:nvCxnSpPr>
        <p:spPr>
          <a:xfrm flipV="1">
            <a:off x="5533534" y="2695150"/>
            <a:ext cx="2969443" cy="966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166236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3999" cy="1325563"/>
          </a:xfrm>
        </p:spPr>
        <p:txBody>
          <a:bodyPr>
            <a:normAutofit/>
          </a:bodyPr>
          <a:lstStyle/>
          <a:p>
            <a:r>
              <a:rPr lang="en-US" sz="4000" noProof="0"/>
              <a:t>HIV Testing</a:t>
            </a:r>
            <a:endParaRPr lang="en-US" sz="4200" noProof="0"/>
          </a:p>
        </p:txBody>
      </p:sp>
      <p:graphicFrame>
        <p:nvGraphicFramePr>
          <p:cNvPr id="11" name="Content Placeholder 10"/>
          <p:cNvGraphicFramePr>
            <a:graphicFrameLocks noGrp="1"/>
          </p:cNvGraphicFramePr>
          <p:nvPr>
            <p:ph idx="1"/>
            <p:extLst>
              <p:ext uri="{D42A27DB-BD31-4B8C-83A1-F6EECF244321}">
                <p14:modId xmlns:p14="http://schemas.microsoft.com/office/powerpoint/2010/main" val="589154038"/>
              </p:ext>
            </p:extLst>
          </p:nvPr>
        </p:nvGraphicFramePr>
        <p:xfrm>
          <a:off x="232913" y="1583140"/>
          <a:ext cx="8738559" cy="5274860"/>
        </p:xfrm>
        <a:graphic>
          <a:graphicData uri="http://schemas.openxmlformats.org/drawingml/2006/chart">
            <c:chart xmlns:c="http://schemas.openxmlformats.org/drawingml/2006/chart" xmlns:r="http://schemas.openxmlformats.org/officeDocument/2006/relationships" r:id="rId3"/>
          </a:graphicData>
        </a:graphic>
      </p:graphicFrame>
      <p:sp>
        <p:nvSpPr>
          <p:cNvPr id="12" name="TextBox 11"/>
          <p:cNvSpPr txBox="1"/>
          <p:nvPr/>
        </p:nvSpPr>
        <p:spPr>
          <a:xfrm>
            <a:off x="0" y="1284490"/>
            <a:ext cx="9144000" cy="381000"/>
          </a:xfrm>
          <a:prstGeom prst="rect">
            <a:avLst/>
          </a:prstGeom>
          <a:noFill/>
        </p:spPr>
        <p:txBody>
          <a:bodyPr wrap="square" rtlCol="0">
            <a:spAutoFit/>
          </a:bodyPr>
          <a:lstStyle/>
          <a:p>
            <a:pPr algn="ctr"/>
            <a:r>
              <a:rPr lang="en-US" i="1">
                <a:latin typeface="+mn-lt"/>
              </a:rPr>
              <a:t>Percent of women and men age 15-49:</a:t>
            </a:r>
          </a:p>
        </p:txBody>
      </p:sp>
    </p:spTree>
    <p:extLst>
      <p:ext uri="{BB962C8B-B14F-4D97-AF65-F5344CB8AC3E}">
        <p14:creationId xmlns:p14="http://schemas.microsoft.com/office/powerpoint/2010/main" val="506669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Sample Design</a:t>
            </a:r>
          </a:p>
        </p:txBody>
      </p:sp>
      <p:sp>
        <p:nvSpPr>
          <p:cNvPr id="3" name="Content Placeholder 2"/>
          <p:cNvSpPr>
            <a:spLocks noGrp="1"/>
          </p:cNvSpPr>
          <p:nvPr>
            <p:ph idx="1"/>
          </p:nvPr>
        </p:nvSpPr>
        <p:spPr>
          <a:xfrm>
            <a:off x="448468" y="922338"/>
            <a:ext cx="8247063" cy="5361730"/>
          </a:xfrm>
        </p:spPr>
        <p:txBody>
          <a:bodyPr>
            <a:normAutofit fontScale="85000" lnSpcReduction="10000"/>
          </a:bodyPr>
          <a:lstStyle/>
          <a:p>
            <a:r>
              <a:rPr lang="en-US" b="1" noProof="0">
                <a:solidFill>
                  <a:schemeClr val="accent1"/>
                </a:solidFill>
              </a:rPr>
              <a:t>Sampling Frame: </a:t>
            </a:r>
            <a:r>
              <a:rPr lang="en-GB" noProof="0"/>
              <a:t>2022 Zimbabwe Population Census</a:t>
            </a:r>
            <a:endParaRPr lang="en-US" noProof="0"/>
          </a:p>
          <a:p>
            <a:r>
              <a:rPr lang="en-US" b="1">
                <a:solidFill>
                  <a:schemeClr val="accent1"/>
                </a:solidFill>
              </a:rPr>
              <a:t>First Stage</a:t>
            </a:r>
            <a:r>
              <a:rPr lang="en-US" b="1" noProof="0">
                <a:solidFill>
                  <a:schemeClr val="accent1"/>
                </a:solidFill>
              </a:rPr>
              <a:t>: </a:t>
            </a:r>
            <a:r>
              <a:rPr lang="en-US" noProof="0"/>
              <a:t>400 enumeration areas (EAs) selected. (167 urban and 233 rural)</a:t>
            </a:r>
          </a:p>
          <a:p>
            <a:r>
              <a:rPr lang="en-US" b="1">
                <a:solidFill>
                  <a:schemeClr val="accent1"/>
                </a:solidFill>
              </a:rPr>
              <a:t>Second Stage</a:t>
            </a:r>
            <a:r>
              <a:rPr lang="en-US" b="1" noProof="0">
                <a:solidFill>
                  <a:schemeClr val="accent1"/>
                </a:solidFill>
              </a:rPr>
              <a:t>: </a:t>
            </a:r>
            <a:r>
              <a:rPr lang="en-US" noProof="0"/>
              <a:t>11,200 households were selected.</a:t>
            </a:r>
            <a:r>
              <a:rPr lang="en-US"/>
              <a:t> </a:t>
            </a:r>
            <a:r>
              <a:rPr lang="en-US" noProof="0"/>
              <a:t>Selected households were visited and interviewed. </a:t>
            </a:r>
          </a:p>
          <a:p>
            <a:r>
              <a:rPr lang="en-US" b="1" noProof="0">
                <a:solidFill>
                  <a:schemeClr val="accent1"/>
                </a:solidFill>
              </a:rPr>
              <a:t>Women age 15-49 </a:t>
            </a:r>
            <a:r>
              <a:rPr lang="en-US"/>
              <a:t>and all selected households and </a:t>
            </a:r>
            <a:r>
              <a:rPr lang="en-US" b="1">
                <a:solidFill>
                  <a:schemeClr val="accent1"/>
                </a:solidFill>
              </a:rPr>
              <a:t>men age 15-54 </a:t>
            </a:r>
            <a:r>
              <a:rPr lang="en-US" noProof="0"/>
              <a:t>in half the selected households </a:t>
            </a:r>
            <a:r>
              <a:rPr lang="en-US"/>
              <a:t>were interviewed. </a:t>
            </a:r>
          </a:p>
          <a:p>
            <a:r>
              <a:rPr lang="en-US" noProof="0"/>
              <a:t>Anthropometry and biomarkers were collected from women, men, and children.</a:t>
            </a:r>
          </a:p>
          <a:p>
            <a:r>
              <a:rPr lang="en-US" noProof="0"/>
              <a:t>A sub-sample of one eligible woman in each household was randomly selected to be asked additional questions about domestic violence.</a:t>
            </a:r>
          </a:p>
        </p:txBody>
      </p:sp>
    </p:spTree>
    <p:extLst>
      <p:ext uri="{BB962C8B-B14F-4D97-AF65-F5344CB8AC3E}">
        <p14:creationId xmlns:p14="http://schemas.microsoft.com/office/powerpoint/2010/main" val="25688934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Questionnaires</a:t>
            </a:r>
          </a:p>
        </p:txBody>
      </p:sp>
      <p:sp>
        <p:nvSpPr>
          <p:cNvPr id="3" name="Content Placeholder 2"/>
          <p:cNvSpPr>
            <a:spLocks noGrp="1"/>
          </p:cNvSpPr>
          <p:nvPr>
            <p:ph idx="1"/>
          </p:nvPr>
        </p:nvSpPr>
        <p:spPr>
          <a:xfrm>
            <a:off x="457199" y="1595718"/>
            <a:ext cx="8247529" cy="5262282"/>
          </a:xfrm>
        </p:spPr>
        <p:txBody>
          <a:bodyPr/>
          <a:lstStyle/>
          <a:p>
            <a:r>
              <a:rPr lang="en-US" noProof="0"/>
              <a:t>Household Questionnaire</a:t>
            </a:r>
          </a:p>
          <a:p>
            <a:r>
              <a:rPr lang="en-US" noProof="0"/>
              <a:t>Woman’s Questionnaire</a:t>
            </a:r>
          </a:p>
          <a:p>
            <a:r>
              <a:rPr lang="en-US" noProof="0"/>
              <a:t>Man’s Questionnaire</a:t>
            </a:r>
          </a:p>
          <a:p>
            <a:r>
              <a:rPr lang="en-US"/>
              <a:t>Biomarker Questionnaire</a:t>
            </a:r>
          </a:p>
          <a:p>
            <a:endParaRPr lang="en-US" noProof="0"/>
          </a:p>
          <a:p>
            <a:r>
              <a:rPr lang="en-US" noProof="0"/>
              <a:t>The questionnaires were finalized in English and translated into </a:t>
            </a:r>
            <a:r>
              <a:rPr lang="en-US" b="1" noProof="0">
                <a:solidFill>
                  <a:schemeClr val="accent1"/>
                </a:solidFill>
              </a:rPr>
              <a:t>Shona</a:t>
            </a:r>
            <a:r>
              <a:rPr lang="en-US" noProof="0"/>
              <a:t> and </a:t>
            </a:r>
            <a:r>
              <a:rPr lang="en-US" b="1" noProof="0">
                <a:solidFill>
                  <a:schemeClr val="accent1"/>
                </a:solidFill>
              </a:rPr>
              <a:t>Ndebele</a:t>
            </a:r>
            <a:r>
              <a:rPr lang="en-US" noProof="0"/>
              <a:t>. </a:t>
            </a:r>
          </a:p>
        </p:txBody>
      </p:sp>
    </p:spTree>
    <p:extLst>
      <p:ext uri="{BB962C8B-B14F-4D97-AF65-F5344CB8AC3E}">
        <p14:creationId xmlns:p14="http://schemas.microsoft.com/office/powerpoint/2010/main" val="9232605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CA0761FB-6847-4EE2-B206-662DAECC0B4E}"/>
              </a:ext>
            </a:extLst>
          </p:cNvPr>
          <p:cNvSpPr>
            <a:spLocks noGrp="1"/>
          </p:cNvSpPr>
          <p:nvPr>
            <p:ph type="title"/>
          </p:nvPr>
        </p:nvSpPr>
        <p:spPr>
          <a:xfrm>
            <a:off x="0" y="0"/>
            <a:ext cx="9144000" cy="922789"/>
          </a:xfrm>
        </p:spPr>
        <p:txBody>
          <a:bodyPr/>
          <a:lstStyle/>
          <a:p>
            <a:r>
              <a:rPr lang="en-US" noProof="0"/>
              <a:t>Household Questionnaire</a:t>
            </a:r>
          </a:p>
        </p:txBody>
      </p:sp>
      <p:sp>
        <p:nvSpPr>
          <p:cNvPr id="8" name="Content Placeholder 2">
            <a:extLst>
              <a:ext uri="{FF2B5EF4-FFF2-40B4-BE49-F238E27FC236}">
                <a16:creationId xmlns:a16="http://schemas.microsoft.com/office/drawing/2014/main" id="{8C407CE5-C5FC-4AB6-A755-5470652256BF}"/>
              </a:ext>
            </a:extLst>
          </p:cNvPr>
          <p:cNvSpPr txBox="1">
            <a:spLocks/>
          </p:cNvSpPr>
          <p:nvPr/>
        </p:nvSpPr>
        <p:spPr>
          <a:xfrm>
            <a:off x="357867" y="922338"/>
            <a:ext cx="8649945" cy="5540829"/>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1800"/>
              </a:spcAft>
            </a:pPr>
            <a:r>
              <a:rPr lang="en-US" sz="3100"/>
              <a:t>List usual members and visitors to identify eligible individuals</a:t>
            </a:r>
          </a:p>
          <a:p>
            <a:pPr>
              <a:spcBef>
                <a:spcPts val="0"/>
              </a:spcBef>
              <a:spcAft>
                <a:spcPts val="1800"/>
              </a:spcAft>
            </a:pPr>
            <a:r>
              <a:rPr lang="en-US" sz="3100"/>
              <a:t>Basic characteristics of each person in the household (age, sex, education, etc.)</a:t>
            </a:r>
          </a:p>
          <a:p>
            <a:pPr>
              <a:spcBef>
                <a:spcPts val="0"/>
              </a:spcBef>
              <a:spcAft>
                <a:spcPts val="1800"/>
              </a:spcAft>
            </a:pPr>
            <a:r>
              <a:rPr lang="en-US" sz="3100"/>
              <a:t>Housing characteristics (drinking water, sanitation facilities, materials used for floor, etc.)</a:t>
            </a:r>
          </a:p>
          <a:p>
            <a:pPr>
              <a:spcBef>
                <a:spcPts val="0"/>
              </a:spcBef>
              <a:spcAft>
                <a:spcPts val="1800"/>
              </a:spcAft>
            </a:pPr>
            <a:r>
              <a:rPr lang="en-US" sz="3100"/>
              <a:t>For children under age 18, the survival status of the parents was determined</a:t>
            </a:r>
          </a:p>
          <a:p>
            <a:pPr>
              <a:spcBef>
                <a:spcPts val="0"/>
              </a:spcBef>
              <a:spcAft>
                <a:spcPts val="1800"/>
              </a:spcAft>
            </a:pPr>
            <a:r>
              <a:rPr lang="en-US" sz="3100"/>
              <a:t>Identify household members eligible for anthropometry measurement and </a:t>
            </a:r>
            <a:r>
              <a:rPr lang="en-US" sz="3100" err="1"/>
              <a:t>haemoglobin</a:t>
            </a:r>
            <a:r>
              <a:rPr lang="en-US" sz="3100"/>
              <a:t> testing</a:t>
            </a:r>
          </a:p>
        </p:txBody>
      </p:sp>
    </p:spTree>
    <p:extLst>
      <p:ext uri="{BB962C8B-B14F-4D97-AF65-F5344CB8AC3E}">
        <p14:creationId xmlns:p14="http://schemas.microsoft.com/office/powerpoint/2010/main" val="3506844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Woman’s Questionnaire</a:t>
            </a:r>
          </a:p>
        </p:txBody>
      </p:sp>
      <p:sp>
        <p:nvSpPr>
          <p:cNvPr id="5" name="Content Placeholder 4">
            <a:extLst>
              <a:ext uri="{FF2B5EF4-FFF2-40B4-BE49-F238E27FC236}">
                <a16:creationId xmlns:a16="http://schemas.microsoft.com/office/drawing/2014/main" id="{0AA57B2E-29E4-4E96-83C5-ADA994F7029E}"/>
              </a:ext>
            </a:extLst>
          </p:cNvPr>
          <p:cNvSpPr>
            <a:spLocks noGrp="1"/>
          </p:cNvSpPr>
          <p:nvPr>
            <p:ph idx="1"/>
          </p:nvPr>
        </p:nvSpPr>
        <p:spPr>
          <a:xfrm>
            <a:off x="448468" y="710220"/>
            <a:ext cx="8247063" cy="6021320"/>
          </a:xfrm>
        </p:spPr>
        <p:txBody>
          <a:bodyPr>
            <a:noAutofit/>
          </a:bodyPr>
          <a:lstStyle/>
          <a:p>
            <a:pPr>
              <a:spcBef>
                <a:spcPts val="0"/>
              </a:spcBef>
            </a:pPr>
            <a:r>
              <a:rPr lang="en-US" sz="2600" noProof="0"/>
              <a:t>Background characteristics (age, education, literacy, etc.)</a:t>
            </a:r>
          </a:p>
          <a:p>
            <a:pPr>
              <a:spcBef>
                <a:spcPts val="0"/>
              </a:spcBef>
            </a:pPr>
            <a:r>
              <a:rPr lang="en-US" sz="2600" noProof="0"/>
              <a:t>Pregnancy history and childhood mortality</a:t>
            </a:r>
          </a:p>
          <a:p>
            <a:pPr>
              <a:spcBef>
                <a:spcPts val="0"/>
              </a:spcBef>
            </a:pPr>
            <a:r>
              <a:rPr lang="en-US" sz="2600"/>
              <a:t>Knowledge and use of f</a:t>
            </a:r>
            <a:r>
              <a:rPr lang="en-US" sz="2600" noProof="0" err="1"/>
              <a:t>amily</a:t>
            </a:r>
            <a:r>
              <a:rPr lang="en-US" sz="2600" noProof="0"/>
              <a:t> planning methods</a:t>
            </a:r>
          </a:p>
          <a:p>
            <a:pPr>
              <a:spcBef>
                <a:spcPts val="0"/>
              </a:spcBef>
            </a:pPr>
            <a:r>
              <a:rPr lang="en-US" sz="2600" noProof="0"/>
              <a:t>Fertility preferences</a:t>
            </a:r>
          </a:p>
          <a:p>
            <a:pPr>
              <a:spcBef>
                <a:spcPts val="0"/>
              </a:spcBef>
            </a:pPr>
            <a:r>
              <a:rPr lang="en-US" sz="2600"/>
              <a:t>Antenatal, delivery, and postnatal care</a:t>
            </a:r>
            <a:endParaRPr lang="en-US" sz="2600" noProof="0"/>
          </a:p>
          <a:p>
            <a:pPr>
              <a:spcBef>
                <a:spcPts val="0"/>
              </a:spcBef>
            </a:pPr>
            <a:r>
              <a:rPr lang="en-US" sz="2600"/>
              <a:t>Breastfeeding and infant feeding practices</a:t>
            </a:r>
          </a:p>
          <a:p>
            <a:pPr>
              <a:spcBef>
                <a:spcPts val="0"/>
              </a:spcBef>
            </a:pPr>
            <a:r>
              <a:rPr lang="en-US" sz="2600" noProof="0"/>
              <a:t>Vaccinations and childhood illnesses</a:t>
            </a:r>
          </a:p>
          <a:p>
            <a:pPr>
              <a:spcBef>
                <a:spcPts val="0"/>
              </a:spcBef>
            </a:pPr>
            <a:r>
              <a:rPr lang="en-US" sz="2600"/>
              <a:t>Marriage and sexual activity</a:t>
            </a:r>
          </a:p>
          <a:p>
            <a:pPr>
              <a:spcBef>
                <a:spcPts val="0"/>
              </a:spcBef>
            </a:pPr>
            <a:r>
              <a:rPr lang="en-US" sz="2600" noProof="0"/>
              <a:t>Women’s work and husbands’ background characteristics</a:t>
            </a:r>
          </a:p>
          <a:p>
            <a:pPr>
              <a:spcBef>
                <a:spcPts val="0"/>
              </a:spcBef>
            </a:pPr>
            <a:r>
              <a:rPr lang="en-US" sz="2600"/>
              <a:t>Malaria prevention and treatment</a:t>
            </a:r>
            <a:endParaRPr lang="en-US" sz="2600" noProof="0"/>
          </a:p>
          <a:p>
            <a:pPr>
              <a:spcBef>
                <a:spcPts val="0"/>
              </a:spcBef>
            </a:pPr>
            <a:r>
              <a:rPr lang="en-US" sz="2600"/>
              <a:t>Awareness and </a:t>
            </a:r>
            <a:r>
              <a:rPr lang="en-US" sz="2600" err="1"/>
              <a:t>behaviour</a:t>
            </a:r>
            <a:r>
              <a:rPr lang="en-US" sz="2600"/>
              <a:t> related to HIV and other STIs</a:t>
            </a:r>
          </a:p>
          <a:p>
            <a:pPr>
              <a:spcBef>
                <a:spcPts val="0"/>
              </a:spcBef>
            </a:pPr>
            <a:r>
              <a:rPr lang="en-US" sz="2600" noProof="0"/>
              <a:t>Adult and maternal mortality</a:t>
            </a:r>
          </a:p>
          <a:p>
            <a:pPr>
              <a:spcBef>
                <a:spcPts val="0"/>
              </a:spcBef>
            </a:pPr>
            <a:r>
              <a:rPr lang="en-US" sz="2600"/>
              <a:t>Mental health</a:t>
            </a:r>
          </a:p>
          <a:p>
            <a:pPr>
              <a:spcBef>
                <a:spcPts val="0"/>
              </a:spcBef>
            </a:pPr>
            <a:r>
              <a:rPr lang="en-US" sz="2600" noProof="0"/>
              <a:t>Chronic disease</a:t>
            </a:r>
          </a:p>
          <a:p>
            <a:pPr>
              <a:spcBef>
                <a:spcPts val="0"/>
              </a:spcBef>
            </a:pPr>
            <a:r>
              <a:rPr lang="en-US" sz="2600"/>
              <a:t>Domestic violence</a:t>
            </a:r>
            <a:endParaRPr lang="en-US" sz="2600" noProof="0"/>
          </a:p>
        </p:txBody>
      </p:sp>
    </p:spTree>
    <p:extLst>
      <p:ext uri="{BB962C8B-B14F-4D97-AF65-F5344CB8AC3E}">
        <p14:creationId xmlns:p14="http://schemas.microsoft.com/office/powerpoint/2010/main" val="30102296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22789"/>
          </a:xfrm>
        </p:spPr>
        <p:txBody>
          <a:bodyPr/>
          <a:lstStyle/>
          <a:p>
            <a:r>
              <a:rPr lang="en-US" noProof="0"/>
              <a:t>Man’s Questionnaire</a:t>
            </a:r>
          </a:p>
        </p:txBody>
      </p:sp>
      <p:sp>
        <p:nvSpPr>
          <p:cNvPr id="3" name="Content Placeholder 2"/>
          <p:cNvSpPr>
            <a:spLocks noGrp="1"/>
          </p:cNvSpPr>
          <p:nvPr>
            <p:ph idx="1"/>
          </p:nvPr>
        </p:nvSpPr>
        <p:spPr>
          <a:xfrm>
            <a:off x="525293" y="992323"/>
            <a:ext cx="8247063" cy="5262562"/>
          </a:xfrm>
        </p:spPr>
        <p:txBody>
          <a:bodyPr>
            <a:normAutofit fontScale="92500" lnSpcReduction="20000"/>
          </a:bodyPr>
          <a:lstStyle/>
          <a:p>
            <a:pPr lvl="0"/>
            <a:r>
              <a:rPr lang="en-US" noProof="0"/>
              <a:t>Background characteristics</a:t>
            </a:r>
          </a:p>
          <a:p>
            <a:pPr lvl="0"/>
            <a:r>
              <a:rPr lang="en-US" noProof="0"/>
              <a:t>Reproduction</a:t>
            </a:r>
          </a:p>
          <a:p>
            <a:pPr lvl="0"/>
            <a:r>
              <a:rPr lang="en-US" noProof="0"/>
              <a:t>Family planning</a:t>
            </a:r>
          </a:p>
          <a:p>
            <a:pPr lvl="0"/>
            <a:r>
              <a:rPr lang="en-US" noProof="0"/>
              <a:t>Marriage and sexual activity</a:t>
            </a:r>
          </a:p>
          <a:p>
            <a:pPr lvl="0"/>
            <a:r>
              <a:rPr lang="en-US" noProof="0"/>
              <a:t>Fertility preferences</a:t>
            </a:r>
          </a:p>
          <a:p>
            <a:pPr lvl="0"/>
            <a:r>
              <a:rPr lang="en-US" noProof="0"/>
              <a:t>Employment</a:t>
            </a:r>
          </a:p>
          <a:p>
            <a:pPr lvl="0"/>
            <a:r>
              <a:rPr lang="en-US" noProof="0"/>
              <a:t>HIV/AIDS and other STIs</a:t>
            </a:r>
          </a:p>
          <a:p>
            <a:pPr lvl="0"/>
            <a:r>
              <a:rPr lang="en-US" noProof="0"/>
              <a:t>Other adult health issues</a:t>
            </a:r>
          </a:p>
          <a:p>
            <a:pPr lvl="0"/>
            <a:r>
              <a:rPr lang="en-US"/>
              <a:t>Adult and maternal mortality</a:t>
            </a:r>
          </a:p>
          <a:p>
            <a:pPr lvl="0"/>
            <a:r>
              <a:rPr lang="en-US" noProof="0"/>
              <a:t>Identify individuals for anthropometry and biomarkers</a:t>
            </a:r>
          </a:p>
        </p:txBody>
      </p:sp>
    </p:spTree>
    <p:extLst>
      <p:ext uri="{BB962C8B-B14F-4D97-AF65-F5344CB8AC3E}">
        <p14:creationId xmlns:p14="http://schemas.microsoft.com/office/powerpoint/2010/main" val="1741010713"/>
      </p:ext>
    </p:extLst>
  </p:cSld>
  <p:clrMapOvr>
    <a:masterClrMapping/>
  </p:clrMapOvr>
</p:sld>
</file>

<file path=ppt/theme/theme1.xml><?xml version="1.0" encoding="utf-8"?>
<a:theme xmlns:a="http://schemas.openxmlformats.org/drawingml/2006/main" name="Custom Design">
  <a:themeElements>
    <a:clrScheme name="KIR">
      <a:dk1>
        <a:sysClr val="windowText" lastClr="000000"/>
      </a:dk1>
      <a:lt1>
        <a:srgbClr val="000000"/>
      </a:lt1>
      <a:dk2>
        <a:srgbClr val="FFFFFF"/>
      </a:dk2>
      <a:lt2>
        <a:srgbClr val="FFFFFF"/>
      </a:lt2>
      <a:accent1>
        <a:srgbClr val="0178B0"/>
      </a:accent1>
      <a:accent2>
        <a:srgbClr val="F57DDE"/>
      </a:accent2>
      <a:accent3>
        <a:srgbClr val="96F333"/>
      </a:accent3>
      <a:accent4>
        <a:srgbClr val="FFD136"/>
      </a:accent4>
      <a:accent5>
        <a:srgbClr val="8BE3D7"/>
      </a:accent5>
      <a:accent6>
        <a:srgbClr val="FFB56A"/>
      </a:accent6>
      <a:hlink>
        <a:srgbClr val="D3A7FF"/>
      </a:hlink>
      <a:folHlink>
        <a:srgbClr val="8CC7FF"/>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KIR Colors">
      <a:dk1>
        <a:sysClr val="windowText" lastClr="000000"/>
      </a:dk1>
      <a:lt1>
        <a:srgbClr val="000000"/>
      </a:lt1>
      <a:dk2>
        <a:srgbClr val="FFFFFF"/>
      </a:dk2>
      <a:lt2>
        <a:srgbClr val="FFFFFF"/>
      </a:lt2>
      <a:accent1>
        <a:srgbClr val="0178B0"/>
      </a:accent1>
      <a:accent2>
        <a:srgbClr val="AB0D8D"/>
      </a:accent2>
      <a:accent3>
        <a:srgbClr val="4B8A08"/>
      </a:accent3>
      <a:accent4>
        <a:srgbClr val="E7B200"/>
      </a:accent4>
      <a:accent5>
        <a:srgbClr val="41D1BD"/>
      </a:accent5>
      <a:accent6>
        <a:srgbClr val="FF880F"/>
      </a:accent6>
      <a:hlink>
        <a:srgbClr val="BD7CFF"/>
      </a:hlink>
      <a:folHlink>
        <a:srgbClr val="2996FE"/>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Custom Desig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ustom Desig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ustom Desig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Custom 1">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9" ma:contentTypeDescription="Create a new document." ma:contentTypeScope="" ma:versionID="16be8c5f772cc8aa47e45cb39b55cbaf">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3e792c84d5b1b9544620416dc424fda6"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8"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VMX3MACP777Z-1177381151-44015</_dlc_DocId>
    <_dlc_DocIdUrl xmlns="d16efad5-0601-4cf0-b7c2-89968258c777">
      <Url>https://icfonline.sharepoint.com/sites/ihd-dhs/Dissemination/_layouts/15/DocIdRedir.aspx?ID=VMX3MACP777Z-1177381151-44015</Url>
      <Description>VMX3MACP777Z-1177381151-44015</Description>
    </_dlc_DocIdUrl>
    <SharedWithUsers xmlns="d16efad5-0601-4cf0-b7c2-89968258c777">
      <UserInfo>
        <DisplayName>Balian, Sarah</DisplayName>
        <AccountId>6381</AccountId>
        <AccountType/>
      </UserInfo>
      <UserInfo>
        <DisplayName>McFarland, Annette</DisplayName>
        <AccountId>1449</AccountId>
        <AccountType/>
      </UserInfo>
    </SharedWithUsers>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DCB4DA9-728B-4274-B118-9742B26304A9}">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44FB5E9D-3990-4B15-A7C2-A3823A603BC5}">
  <ds:schemaRefs>
    <ds:schemaRef ds:uri="http://schemas.microsoft.com/sharepoint/v3/contenttype/forms"/>
  </ds:schemaRefs>
</ds:datastoreItem>
</file>

<file path=customXml/itemProps3.xml><?xml version="1.0" encoding="utf-8"?>
<ds:datastoreItem xmlns:ds="http://schemas.openxmlformats.org/officeDocument/2006/customXml" ds:itemID="{B598656F-1A39-4651-A98B-0F6F31A9EF7D}">
  <ds:schemaRefs>
    <ds:schemaRef ds:uri="http://schemas.microsoft.com/office/2006/metadata/properties"/>
    <ds:schemaRef ds:uri="http://schemas.microsoft.com/office/infopath/2007/PartnerControls"/>
    <ds:schemaRef ds:uri="83c4e5ee-5eea-4e8c-8b50-726738bccb6e"/>
    <ds:schemaRef ds:uri="http://schemas.microsoft.com/office/2006/documentManagement/types"/>
    <ds:schemaRef ds:uri="http://purl.org/dc/elements/1.1/"/>
    <ds:schemaRef ds:uri="http://schemas.openxmlformats.org/package/2006/metadata/core-properties"/>
    <ds:schemaRef ds:uri="d16efad5-0601-4cf0-b7c2-89968258c777"/>
    <ds:schemaRef ds:uri="fa6a9aea-fb0f-4ddd-aff8-712634b7d5fe"/>
    <ds:schemaRef ds:uri="http://www.w3.org/XML/1998/namespace"/>
    <ds:schemaRef ds:uri="http://purl.org/dc/dcmitype/"/>
    <ds:schemaRef ds:uri="http://purl.org/dc/terms/"/>
  </ds:schemaRefs>
</ds:datastoreItem>
</file>

<file path=customXml/itemProps4.xml><?xml version="1.0" encoding="utf-8"?>
<ds:datastoreItem xmlns:ds="http://schemas.openxmlformats.org/officeDocument/2006/customXml" ds:itemID="{76F383C7-C740-4722-8275-472872A95BAB}">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emplate/>
  <TotalTime>0</TotalTime>
  <Words>3069</Words>
  <Application>Microsoft Office PowerPoint</Application>
  <PresentationFormat>On-screen Show (4:3)</PresentationFormat>
  <Paragraphs>367</Paragraphs>
  <Slides>43</Slides>
  <Notes>30</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43</vt:i4>
      </vt:variant>
    </vt:vector>
  </HeadingPairs>
  <TitlesOfParts>
    <vt:vector size="52" baseType="lpstr">
      <vt:lpstr>Arial</vt:lpstr>
      <vt:lpstr>Calibri</vt:lpstr>
      <vt:lpstr>Gill Sans Nova</vt:lpstr>
      <vt:lpstr>Source Sans Pro</vt:lpstr>
      <vt:lpstr>Custom Design</vt:lpstr>
      <vt:lpstr>1_Office Theme</vt:lpstr>
      <vt:lpstr>Custom Design</vt:lpstr>
      <vt:lpstr>Custom Design</vt:lpstr>
      <vt:lpstr>Custom Design</vt:lpstr>
      <vt:lpstr>PowerPoint Presentation</vt:lpstr>
      <vt:lpstr>PowerPoint Presentation</vt:lpstr>
      <vt:lpstr>The Survey</vt:lpstr>
      <vt:lpstr>Objectives</vt:lpstr>
      <vt:lpstr>Sample Design</vt:lpstr>
      <vt:lpstr>Questionnaires</vt:lpstr>
      <vt:lpstr>Household Questionnaire</vt:lpstr>
      <vt:lpstr>Woman’s Questionnaire</vt:lpstr>
      <vt:lpstr>Man’s Questionnaire</vt:lpstr>
      <vt:lpstr>Biomarkers</vt:lpstr>
      <vt:lpstr>Biomarker Questionnaire</vt:lpstr>
      <vt:lpstr>Pretest and Main Survey Training</vt:lpstr>
      <vt:lpstr>Fieldwork and Data Processing</vt:lpstr>
      <vt:lpstr>Results of Household and Individual Interviews</vt:lpstr>
      <vt:lpstr>PowerPoint Presentation</vt:lpstr>
      <vt:lpstr>Education</vt:lpstr>
      <vt:lpstr>Fertility by Residence</vt:lpstr>
      <vt:lpstr>Fertility Trends</vt:lpstr>
      <vt:lpstr>Teenage Pregnancy by Education Level</vt:lpstr>
      <vt:lpstr>Fertility Preferences</vt:lpstr>
      <vt:lpstr>Current Use of Family Planning</vt:lpstr>
      <vt:lpstr>Trends in Family Planning</vt:lpstr>
      <vt:lpstr>Total Demand for Family Planning</vt:lpstr>
      <vt:lpstr>Trends in Use, Need, and Demand for Family Planning</vt:lpstr>
      <vt:lpstr>Childhood Mortality Rates</vt:lpstr>
      <vt:lpstr>Trends in Childhood Mortality</vt:lpstr>
      <vt:lpstr>Maternal Care</vt:lpstr>
      <vt:lpstr>Trends in Assistance during Delivery</vt:lpstr>
      <vt:lpstr>Vaccinations</vt:lpstr>
      <vt:lpstr>Vaccination Coverage</vt:lpstr>
      <vt:lpstr>Trends in Childhood Vaccinations</vt:lpstr>
      <vt:lpstr>Childhood Illness and Treatment</vt:lpstr>
      <vt:lpstr>Trends in Childhood Illness and Treatment</vt:lpstr>
      <vt:lpstr>Trends in Nutritional Status of Children</vt:lpstr>
      <vt:lpstr>Stunting by Province</vt:lpstr>
      <vt:lpstr>Trends in Exclusive Breastfeeding</vt:lpstr>
      <vt:lpstr>Trends in Insecticide-treated Net (ITN) Ownership</vt:lpstr>
      <vt:lpstr>ITN Use Among Children and Pregnant Women</vt:lpstr>
      <vt:lpstr>ITN Use Among Children and Pregnant Women</vt:lpstr>
      <vt:lpstr>Intermittent Preventive Treatment during Pregnancy (IPTp)</vt:lpstr>
      <vt:lpstr>Knowledge of HIV Prevention Methods Among Young People</vt:lpstr>
      <vt:lpstr>Multiple Sexual Partners</vt:lpstr>
      <vt:lpstr>HIV Testing</vt:lpstr>
    </vt:vector>
  </TitlesOfParts>
  <Company>ICF International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Zweimueller, Sally</dc:creator>
  <cp:lastModifiedBy>Arrington, Suzanne</cp:lastModifiedBy>
  <cp:revision>1</cp:revision>
  <cp:lastPrinted>2018-07-18T13:10:53Z</cp:lastPrinted>
  <dcterms:created xsi:type="dcterms:W3CDTF">2015-01-29T20:02:00Z</dcterms:created>
  <dcterms:modified xsi:type="dcterms:W3CDTF">2024-12-10T17:49:43Z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73a5ff90-946a-46f2-ac41-d7f41232303d</vt:lpwstr>
  </property>
  <property fmtid="{D5CDD505-2E9C-101B-9397-08002B2CF9AE}" pid="4" name="MediaServiceImageTags">
    <vt:lpwstr/>
  </property>
</Properties>
</file>