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2.xml" ContentType="application/vnd.openxmlformats-officedocument.drawingml.chartshapes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1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2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3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4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5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6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7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drawings/drawing3.xml" ContentType="application/vnd.openxmlformats-officedocument.drawingml.chartshapes+xml"/>
  <Override PartName="/ppt/notesSlides/notesSlide18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9" r:id="rId5"/>
    <p:sldMasterId id="2147483687" r:id="rId6"/>
    <p:sldMasterId id="2147483697" r:id="rId7"/>
  </p:sldMasterIdLst>
  <p:notesMasterIdLst>
    <p:notesMasterId r:id="rId34"/>
  </p:notesMasterIdLst>
  <p:handoutMasterIdLst>
    <p:handoutMasterId r:id="rId35"/>
  </p:handoutMasterIdLst>
  <p:sldIdLst>
    <p:sldId id="319" r:id="rId8"/>
    <p:sldId id="260" r:id="rId9"/>
    <p:sldId id="263" r:id="rId10"/>
    <p:sldId id="262" r:id="rId11"/>
    <p:sldId id="264" r:id="rId12"/>
    <p:sldId id="283" r:id="rId13"/>
    <p:sldId id="299" r:id="rId14"/>
    <p:sldId id="304" r:id="rId15"/>
    <p:sldId id="286" r:id="rId16"/>
    <p:sldId id="288" r:id="rId17"/>
    <p:sldId id="305" r:id="rId18"/>
    <p:sldId id="300" r:id="rId19"/>
    <p:sldId id="290" r:id="rId20"/>
    <p:sldId id="306" r:id="rId21"/>
    <p:sldId id="307" r:id="rId22"/>
    <p:sldId id="309" r:id="rId23"/>
    <p:sldId id="310" r:id="rId24"/>
    <p:sldId id="292" r:id="rId25"/>
    <p:sldId id="311" r:id="rId26"/>
    <p:sldId id="312" r:id="rId27"/>
    <p:sldId id="313" r:id="rId28"/>
    <p:sldId id="314" r:id="rId29"/>
    <p:sldId id="315" r:id="rId30"/>
    <p:sldId id="316" r:id="rId31"/>
    <p:sldId id="317" r:id="rId32"/>
    <p:sldId id="289" r:id="rId33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03E45A4-FC93-46BF-A3F8-AD345485372C}" name="Behague, Sabina" initials="BS" userId="S::57291@icf.com::2f9f8379-56ce-455c-81be-d1dc66b28ae7" providerId="AD"/>
  <p188:author id="{C592E3B0-D0D5-FB59-2D87-1A7CBC8DE0F2}" name="Hanner, Olsen" initials="HO" userId="S::61097@icf.com::8f966b24-7479-4073-89bd-2f70180eddce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GT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FAFFF"/>
    <a:srgbClr val="00A3E3"/>
    <a:srgbClr val="F0E7FF"/>
    <a:srgbClr val="A366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ADC0191-70C7-4C09-8BD6-F04A4487E2CF}" v="8" dt="2024-11-12T15:31:05.130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208" autoAdjust="0"/>
    <p:restoredTop sz="94660"/>
  </p:normalViewPr>
  <p:slideViewPr>
    <p:cSldViewPr snapToGrid="0">
      <p:cViewPr varScale="1">
        <p:scale>
          <a:sx n="97" d="100"/>
          <a:sy n="97" d="100"/>
        </p:scale>
        <p:origin x="2064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tableStyles" Target="tableStyles.xml"/><Relationship Id="rId21" Type="http://schemas.openxmlformats.org/officeDocument/2006/relationships/slide" Target="slides/slide14.xml"/><Relationship Id="rId34" Type="http://schemas.openxmlformats.org/officeDocument/2006/relationships/notesMaster" Target="notesMasters/notesMaster1.xml"/><Relationship Id="rId42" Type="http://schemas.microsoft.com/office/2018/10/relationships/authors" Target="authors.xml"/><Relationship Id="rId7" Type="http://schemas.openxmlformats.org/officeDocument/2006/relationships/slideMaster" Target="slideMasters/slideMaster3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41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viewProps" Target="viewProps.xml"/><Relationship Id="rId40" Type="http://schemas.microsoft.com/office/2016/11/relationships/changesInfo" Target="changesInfos/changesInfo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presProps" Target="pres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handoutMaster" Target="handoutMasters/handoutMaster1.xml"/><Relationship Id="rId8" Type="http://schemas.openxmlformats.org/officeDocument/2006/relationships/slide" Target="slides/slide1.xml"/><Relationship Id="rId3" Type="http://schemas.openxmlformats.org/officeDocument/2006/relationships/customXml" Target="../customXml/item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wesigye, Gloria" userId="6464a502-8a44-4d67-8fab-8f3aa9495827" providerId="ADAL" clId="{1ADC0191-70C7-4C09-8BD6-F04A4487E2CF}"/>
    <pc:docChg chg="undo custSel delSld modSld modMainMaster">
      <pc:chgData name="Twesigye, Gloria" userId="6464a502-8a44-4d67-8fab-8f3aa9495827" providerId="ADAL" clId="{1ADC0191-70C7-4C09-8BD6-F04A4487E2CF}" dt="2024-11-13T15:10:49.194" v="881" actId="6549"/>
      <pc:docMkLst>
        <pc:docMk/>
      </pc:docMkLst>
      <pc:sldChg chg="addSp delSp modSp mod">
        <pc:chgData name="Twesigye, Gloria" userId="6464a502-8a44-4d67-8fab-8f3aa9495827" providerId="ADAL" clId="{1ADC0191-70C7-4C09-8BD6-F04A4487E2CF}" dt="2024-10-17T12:00:58.941" v="16"/>
        <pc:sldMkLst>
          <pc:docMk/>
          <pc:sldMk cId="2163988523" sldId="260"/>
        </pc:sldMkLst>
        <pc:spChg chg="del">
          <ac:chgData name="Twesigye, Gloria" userId="6464a502-8a44-4d67-8fab-8f3aa9495827" providerId="ADAL" clId="{1ADC0191-70C7-4C09-8BD6-F04A4487E2CF}" dt="2024-10-17T12:00:58.275" v="15" actId="478"/>
          <ac:spMkLst>
            <pc:docMk/>
            <pc:sldMk cId="2163988523" sldId="260"/>
            <ac:spMk id="6" creationId="{5D0F14F3-1A09-3E96-BCB2-D8B940E469DA}"/>
          </ac:spMkLst>
        </pc:spChg>
        <pc:spChg chg="del">
          <ac:chgData name="Twesigye, Gloria" userId="6464a502-8a44-4d67-8fab-8f3aa9495827" providerId="ADAL" clId="{1ADC0191-70C7-4C09-8BD6-F04A4487E2CF}" dt="2024-10-17T12:00:58.275" v="15" actId="478"/>
          <ac:spMkLst>
            <pc:docMk/>
            <pc:sldMk cId="2163988523" sldId="260"/>
            <ac:spMk id="7" creationId="{CE64F085-394F-89FE-55C1-94E5F28AFADD}"/>
          </ac:spMkLst>
        </pc:spChg>
        <pc:spChg chg="del">
          <ac:chgData name="Twesigye, Gloria" userId="6464a502-8a44-4d67-8fab-8f3aa9495827" providerId="ADAL" clId="{1ADC0191-70C7-4C09-8BD6-F04A4487E2CF}" dt="2024-10-17T12:00:58.275" v="15" actId="478"/>
          <ac:spMkLst>
            <pc:docMk/>
            <pc:sldMk cId="2163988523" sldId="260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1ADC0191-70C7-4C09-8BD6-F04A4487E2CF}" dt="2024-10-17T12:00:58.941" v="16"/>
          <ac:picMkLst>
            <pc:docMk/>
            <pc:sldMk cId="2163988523" sldId="260"/>
            <ac:picMk id="2" creationId="{13E4ACAD-D4F2-F1B1-C89C-EEE216265EFB}"/>
          </ac:picMkLst>
        </pc:picChg>
      </pc:sldChg>
      <pc:sldChg chg="modSp mod modNotesTx">
        <pc:chgData name="Twesigye, Gloria" userId="6464a502-8a44-4d67-8fab-8f3aa9495827" providerId="ADAL" clId="{1ADC0191-70C7-4C09-8BD6-F04A4487E2CF}" dt="2024-11-12T15:13:11.180" v="797"/>
        <pc:sldMkLst>
          <pc:docMk/>
          <pc:sldMk cId="1428788921" sldId="262"/>
        </pc:sldMkLst>
        <pc:spChg chg="mod">
          <ac:chgData name="Twesigye, Gloria" userId="6464a502-8a44-4d67-8fab-8f3aa9495827" providerId="ADAL" clId="{1ADC0191-70C7-4C09-8BD6-F04A4487E2CF}" dt="2024-10-17T12:11:55.339" v="99" actId="207"/>
          <ac:spMkLst>
            <pc:docMk/>
            <pc:sldMk cId="1428788921" sldId="262"/>
            <ac:spMk id="10" creationId="{580355BB-10B2-2265-F650-EBBA740CC379}"/>
          </ac:spMkLst>
        </pc:spChg>
        <pc:spChg chg="mod">
          <ac:chgData name="Twesigye, Gloria" userId="6464a502-8a44-4d67-8fab-8f3aa9495827" providerId="ADAL" clId="{1ADC0191-70C7-4C09-8BD6-F04A4487E2CF}" dt="2024-10-17T12:15:39.642" v="139" actId="1076"/>
          <ac:spMkLst>
            <pc:docMk/>
            <pc:sldMk cId="1428788921" sldId="262"/>
            <ac:spMk id="11" creationId="{B854967F-8043-B86D-C735-482989D83C1E}"/>
          </ac:spMkLst>
        </pc:spChg>
        <pc:spChg chg="mod">
          <ac:chgData name="Twesigye, Gloria" userId="6464a502-8a44-4d67-8fab-8f3aa9495827" providerId="ADAL" clId="{1ADC0191-70C7-4C09-8BD6-F04A4487E2CF}" dt="2024-10-17T12:15:35.675" v="138" actId="1076"/>
          <ac:spMkLst>
            <pc:docMk/>
            <pc:sldMk cId="1428788921" sldId="262"/>
            <ac:spMk id="12" creationId="{3862842A-EAC4-C115-2F36-83D77BEE1E0E}"/>
          </ac:spMkLst>
        </pc:spChg>
        <pc:graphicFrameChg chg="mod">
          <ac:chgData name="Twesigye, Gloria" userId="6464a502-8a44-4d67-8fab-8f3aa9495827" providerId="ADAL" clId="{1ADC0191-70C7-4C09-8BD6-F04A4487E2CF}" dt="2024-10-17T12:15:28.869" v="137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Sp mod modNotesTx">
        <pc:chgData name="Twesigye, Gloria" userId="6464a502-8a44-4d67-8fab-8f3aa9495827" providerId="ADAL" clId="{1ADC0191-70C7-4C09-8BD6-F04A4487E2CF}" dt="2024-11-12T15:12:53.460" v="795" actId="20577"/>
        <pc:sldMkLst>
          <pc:docMk/>
          <pc:sldMk cId="1887431401" sldId="263"/>
        </pc:sldMkLst>
        <pc:spChg chg="mod">
          <ac:chgData name="Twesigye, Gloria" userId="6464a502-8a44-4d67-8fab-8f3aa9495827" providerId="ADAL" clId="{1ADC0191-70C7-4C09-8BD6-F04A4487E2CF}" dt="2024-10-17T12:11:28.893" v="95" actId="1037"/>
          <ac:spMkLst>
            <pc:docMk/>
            <pc:sldMk cId="1887431401" sldId="263"/>
            <ac:spMk id="14" creationId="{7B915756-A29F-325B-5D43-1F846F131974}"/>
          </ac:spMkLst>
        </pc:spChg>
        <pc:spChg chg="mod">
          <ac:chgData name="Twesigye, Gloria" userId="6464a502-8a44-4d67-8fab-8f3aa9495827" providerId="ADAL" clId="{1ADC0191-70C7-4C09-8BD6-F04A4487E2CF}" dt="2024-10-17T12:11:37.096" v="98" actId="14100"/>
          <ac:spMkLst>
            <pc:docMk/>
            <pc:sldMk cId="1887431401" sldId="263"/>
            <ac:spMk id="15" creationId="{D7F56EBF-8AA3-35CA-3421-8D456748E5B9}"/>
          </ac:spMkLst>
        </pc:spChg>
      </pc:sldChg>
      <pc:sldChg chg="addSp modSp mod modNotesTx">
        <pc:chgData name="Twesigye, Gloria" userId="6464a502-8a44-4d67-8fab-8f3aa9495827" providerId="ADAL" clId="{1ADC0191-70C7-4C09-8BD6-F04A4487E2CF}" dt="2024-11-12T15:13:22.645" v="798"/>
        <pc:sldMkLst>
          <pc:docMk/>
          <pc:sldMk cId="2479953464" sldId="264"/>
        </pc:sldMkLst>
        <pc:spChg chg="add mod">
          <ac:chgData name="Twesigye, Gloria" userId="6464a502-8a44-4d67-8fab-8f3aa9495827" providerId="ADAL" clId="{1ADC0191-70C7-4C09-8BD6-F04A4487E2CF}" dt="2024-10-30T16:39:29.680" v="784" actId="14100"/>
          <ac:spMkLst>
            <pc:docMk/>
            <pc:sldMk cId="2479953464" sldId="264"/>
            <ac:spMk id="4" creationId="{504987A1-AD6C-9E68-8816-22B5AFF9CAB8}"/>
          </ac:spMkLst>
        </pc:spChg>
        <pc:graphicFrameChg chg="mod">
          <ac:chgData name="Twesigye, Gloria" userId="6464a502-8a44-4d67-8fab-8f3aa9495827" providerId="ADAL" clId="{1ADC0191-70C7-4C09-8BD6-F04A4487E2CF}" dt="2024-10-17T12:26:01.306" v="155" actId="207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 mod modNotesTx">
        <pc:chgData name="Twesigye, Gloria" userId="6464a502-8a44-4d67-8fab-8f3aa9495827" providerId="ADAL" clId="{1ADC0191-70C7-4C09-8BD6-F04A4487E2CF}" dt="2024-11-12T15:13:49.158" v="799"/>
        <pc:sldMkLst>
          <pc:docMk/>
          <pc:sldMk cId="3502258445" sldId="283"/>
        </pc:sldMkLst>
        <pc:spChg chg="mod">
          <ac:chgData name="Twesigye, Gloria" userId="6464a502-8a44-4d67-8fab-8f3aa9495827" providerId="ADAL" clId="{1ADC0191-70C7-4C09-8BD6-F04A4487E2CF}" dt="2024-10-17T12:26:18.466" v="157" actId="207"/>
          <ac:spMkLst>
            <pc:docMk/>
            <pc:sldMk cId="3502258445" sldId="283"/>
            <ac:spMk id="5" creationId="{07E7D4A9-A2D8-FCFA-930A-28EF4D10D77F}"/>
          </ac:spMkLst>
        </pc:spChg>
        <pc:graphicFrameChg chg="mod">
          <ac:chgData name="Twesigye, Gloria" userId="6464a502-8a44-4d67-8fab-8f3aa9495827" providerId="ADAL" clId="{1ADC0191-70C7-4C09-8BD6-F04A4487E2CF}" dt="2024-10-17T12:26:08.072" v="156" actId="207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addSp modSp mod chgLayout modNotesTx">
        <pc:chgData name="Twesigye, Gloria" userId="6464a502-8a44-4d67-8fab-8f3aa9495827" providerId="ADAL" clId="{1ADC0191-70C7-4C09-8BD6-F04A4487E2CF}" dt="2024-11-12T15:16:07.925" v="825" actId="1076"/>
        <pc:sldMkLst>
          <pc:docMk/>
          <pc:sldMk cId="1821595124" sldId="286"/>
        </pc:sldMkLst>
        <pc:spChg chg="mod ord">
          <ac:chgData name="Twesigye, Gloria" userId="6464a502-8a44-4d67-8fab-8f3aa9495827" providerId="ADAL" clId="{1ADC0191-70C7-4C09-8BD6-F04A4487E2CF}" dt="2024-10-17T12:56:14.764" v="168" actId="700"/>
          <ac:spMkLst>
            <pc:docMk/>
            <pc:sldMk cId="1821595124" sldId="286"/>
            <ac:spMk id="2" creationId="{F6245169-1799-41CD-B28E-D2D20D16AD73}"/>
          </ac:spMkLst>
        </pc:spChg>
        <pc:spChg chg="mod ord">
          <ac:chgData name="Twesigye, Gloria" userId="6464a502-8a44-4d67-8fab-8f3aa9495827" providerId="ADAL" clId="{1ADC0191-70C7-4C09-8BD6-F04A4487E2CF}" dt="2024-10-17T13:03:58.570" v="178" actId="1076"/>
          <ac:spMkLst>
            <pc:docMk/>
            <pc:sldMk cId="1821595124" sldId="286"/>
            <ac:spMk id="3" creationId="{E4FD1E92-5DBC-B105-F246-2355E4FF9A74}"/>
          </ac:spMkLst>
        </pc:spChg>
        <pc:spChg chg="add mod">
          <ac:chgData name="Twesigye, Gloria" userId="6464a502-8a44-4d67-8fab-8f3aa9495827" providerId="ADAL" clId="{1ADC0191-70C7-4C09-8BD6-F04A4487E2CF}" dt="2024-11-12T15:16:07.925" v="825" actId="1076"/>
          <ac:spMkLst>
            <pc:docMk/>
            <pc:sldMk cId="1821595124" sldId="286"/>
            <ac:spMk id="4" creationId="{99F0205E-6587-5F74-26F0-5F506C48EC1A}"/>
          </ac:spMkLst>
        </pc:spChg>
        <pc:graphicFrameChg chg="mod">
          <ac:chgData name="Twesigye, Gloria" userId="6464a502-8a44-4d67-8fab-8f3aa9495827" providerId="ADAL" clId="{1ADC0191-70C7-4C09-8BD6-F04A4487E2CF}" dt="2024-11-12T15:15:10.319" v="821" actId="113"/>
          <ac:graphicFrameMkLst>
            <pc:docMk/>
            <pc:sldMk cId="1821595124" sldId="286"/>
            <ac:graphicFrameMk id="6" creationId="{A9A8CC69-E7C7-8BF8-2D2D-ABB1A61EC758}"/>
          </ac:graphicFrameMkLst>
        </pc:graphicFrameChg>
      </pc:sldChg>
      <pc:sldChg chg="modSp mod modClrScheme chgLayout modNotesTx">
        <pc:chgData name="Twesigye, Gloria" userId="6464a502-8a44-4d67-8fab-8f3aa9495827" providerId="ADAL" clId="{1ADC0191-70C7-4C09-8BD6-F04A4487E2CF}" dt="2024-11-12T15:16:24.257" v="830" actId="20577"/>
        <pc:sldMkLst>
          <pc:docMk/>
          <pc:sldMk cId="2004344858" sldId="288"/>
        </pc:sldMkLst>
        <pc:spChg chg="mod ord">
          <ac:chgData name="Twesigye, Gloria" userId="6464a502-8a44-4d67-8fab-8f3aa9495827" providerId="ADAL" clId="{1ADC0191-70C7-4C09-8BD6-F04A4487E2CF}" dt="2024-10-17T12:56:22.631" v="169" actId="700"/>
          <ac:spMkLst>
            <pc:docMk/>
            <pc:sldMk cId="2004344858" sldId="288"/>
            <ac:spMk id="10" creationId="{2D953FA9-CD59-752E-4FDA-CC41FF4B8DF2}"/>
          </ac:spMkLst>
        </pc:spChg>
        <pc:spChg chg="mod ord">
          <ac:chgData name="Twesigye, Gloria" userId="6464a502-8a44-4d67-8fab-8f3aa9495827" providerId="ADAL" clId="{1ADC0191-70C7-4C09-8BD6-F04A4487E2CF}" dt="2024-10-17T13:06:11.394" v="197" actId="1076"/>
          <ac:spMkLst>
            <pc:docMk/>
            <pc:sldMk cId="2004344858" sldId="288"/>
            <ac:spMk id="11" creationId="{8E4E40E9-D792-25A1-4B37-23D4780B1318}"/>
          </ac:spMkLst>
        </pc:spChg>
        <pc:graphicFrameChg chg="mod">
          <ac:chgData name="Twesigye, Gloria" userId="6464a502-8a44-4d67-8fab-8f3aa9495827" providerId="ADAL" clId="{1ADC0191-70C7-4C09-8BD6-F04A4487E2CF}" dt="2024-10-17T13:06:14.326" v="198" actId="1076"/>
          <ac:graphicFrameMkLst>
            <pc:docMk/>
            <pc:sldMk cId="2004344858" sldId="288"/>
            <ac:graphicFrameMk id="9" creationId="{16BB2B36-D329-083C-5198-BEEC5AC12CFA}"/>
          </ac:graphicFrameMkLst>
        </pc:graphicFrameChg>
      </pc:sldChg>
      <pc:sldChg chg="modSp mod">
        <pc:chgData name="Twesigye, Gloria" userId="6464a502-8a44-4d67-8fab-8f3aa9495827" providerId="ADAL" clId="{1ADC0191-70C7-4C09-8BD6-F04A4487E2CF}" dt="2024-11-12T15:22:36.881" v="866" actId="6549"/>
        <pc:sldMkLst>
          <pc:docMk/>
          <pc:sldMk cId="3475639167" sldId="289"/>
        </pc:sldMkLst>
        <pc:spChg chg="mod">
          <ac:chgData name="Twesigye, Gloria" userId="6464a502-8a44-4d67-8fab-8f3aa9495827" providerId="ADAL" clId="{1ADC0191-70C7-4C09-8BD6-F04A4487E2CF}" dt="2024-11-12T15:22:36.881" v="866" actId="6549"/>
          <ac:spMkLst>
            <pc:docMk/>
            <pc:sldMk cId="3475639167" sldId="289"/>
            <ac:spMk id="3" creationId="{F2A31AE5-F919-CA50-BF07-AF012D87D146}"/>
          </ac:spMkLst>
        </pc:spChg>
      </pc:sldChg>
      <pc:sldChg chg="delSp modSp mod modNotesTx">
        <pc:chgData name="Twesigye, Gloria" userId="6464a502-8a44-4d67-8fab-8f3aa9495827" providerId="ADAL" clId="{1ADC0191-70C7-4C09-8BD6-F04A4487E2CF}" dt="2024-11-12T15:17:36.525" v="841" actId="20577"/>
        <pc:sldMkLst>
          <pc:docMk/>
          <pc:sldMk cId="61370533" sldId="290"/>
        </pc:sldMkLst>
        <pc:spChg chg="del mod">
          <ac:chgData name="Twesigye, Gloria" userId="6464a502-8a44-4d67-8fab-8f3aa9495827" providerId="ADAL" clId="{1ADC0191-70C7-4C09-8BD6-F04A4487E2CF}" dt="2024-10-17T13:12:28.530" v="249" actId="478"/>
          <ac:spMkLst>
            <pc:docMk/>
            <pc:sldMk cId="61370533" sldId="290"/>
            <ac:spMk id="5" creationId="{7D44C26F-58DB-A724-B258-411DCFA139EA}"/>
          </ac:spMkLst>
        </pc:spChg>
        <pc:spChg chg="mod">
          <ac:chgData name="Twesigye, Gloria" userId="6464a502-8a44-4d67-8fab-8f3aa9495827" providerId="ADAL" clId="{1ADC0191-70C7-4C09-8BD6-F04A4487E2CF}" dt="2024-10-17T13:12:23.440" v="248" actId="1036"/>
          <ac:spMkLst>
            <pc:docMk/>
            <pc:sldMk cId="61370533" sldId="290"/>
            <ac:spMk id="6" creationId="{72B791A3-CAD3-DD24-C9A7-D921EA0F03FE}"/>
          </ac:spMkLst>
        </pc:spChg>
        <pc:graphicFrameChg chg="mod">
          <ac:chgData name="Twesigye, Gloria" userId="6464a502-8a44-4d67-8fab-8f3aa9495827" providerId="ADAL" clId="{1ADC0191-70C7-4C09-8BD6-F04A4487E2CF}" dt="2024-10-17T13:12:45.842" v="251" actId="113"/>
          <ac:graphicFrameMkLst>
            <pc:docMk/>
            <pc:sldMk cId="61370533" sldId="290"/>
            <ac:graphicFrameMk id="9" creationId="{16BB2B36-D329-083C-5198-BEEC5AC12CFA}"/>
          </ac:graphicFrameMkLst>
        </pc:graphicFrameChg>
      </pc:sldChg>
      <pc:sldChg chg="mod modNotesTx">
        <pc:chgData name="Twesigye, Gloria" userId="6464a502-8a44-4d67-8fab-8f3aa9495827" providerId="ADAL" clId="{1ADC0191-70C7-4C09-8BD6-F04A4487E2CF}" dt="2024-11-12T15:19:23.629" v="846" actId="20577"/>
        <pc:sldMkLst>
          <pc:docMk/>
          <pc:sldMk cId="4205298638" sldId="292"/>
        </pc:sldMkLst>
      </pc:sldChg>
      <pc:sldChg chg="addSp delSp modSp mod modNotesTx">
        <pc:chgData name="Twesigye, Gloria" userId="6464a502-8a44-4d67-8fab-8f3aa9495827" providerId="ADAL" clId="{1ADC0191-70C7-4C09-8BD6-F04A4487E2CF}" dt="2024-11-13T15:10:37.262" v="879" actId="6549"/>
        <pc:sldMkLst>
          <pc:docMk/>
          <pc:sldMk cId="317324267" sldId="299"/>
        </pc:sldMkLst>
        <pc:spChg chg="add mod">
          <ac:chgData name="Twesigye, Gloria" userId="6464a502-8a44-4d67-8fab-8f3aa9495827" providerId="ADAL" clId="{1ADC0191-70C7-4C09-8BD6-F04A4487E2CF}" dt="2024-10-17T17:17:45.274" v="609"/>
          <ac:spMkLst>
            <pc:docMk/>
            <pc:sldMk cId="317324267" sldId="299"/>
            <ac:spMk id="2" creationId="{9D45AD38-5B1A-F8FD-3A76-F801297976CC}"/>
          </ac:spMkLst>
        </pc:spChg>
        <pc:spChg chg="add del mod">
          <ac:chgData name="Twesigye, Gloria" userId="6464a502-8a44-4d67-8fab-8f3aa9495827" providerId="ADAL" clId="{1ADC0191-70C7-4C09-8BD6-F04A4487E2CF}" dt="2024-10-17T17:17:54.921" v="611" actId="478"/>
          <ac:spMkLst>
            <pc:docMk/>
            <pc:sldMk cId="317324267" sldId="299"/>
            <ac:spMk id="3" creationId="{DCCAB33A-C0F0-46B7-8E98-3D9ED59D88CF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7" creationId="{00A26F22-41A1-5403-1A63-C30C2A22BC29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9" creationId="{F90B133D-C839-AC21-8F46-B8B2288B45AB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" creationId="{0C288193-AEE7-057B-4A91-8358101E940B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1" creationId="{1EED03C1-0E39-BEDF-5593-D5D3FEEB1F07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41" creationId="{D668D04A-DECC-8646-63D2-86090C0B6EC2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42" creationId="{CF8A5421-9323-A745-9033-6B0858E056E5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43" creationId="{B7FC13D1-752F-56B6-5609-2A21E3445535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44" creationId="{4BC63EFC-51D8-5205-E29F-01514C838175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45" creationId="{BBE6A571-B611-7C03-DEE0-82AB9841B25B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46" creationId="{42DF423A-99C8-4EB4-85E6-B227F5AC86CF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47" creationId="{1A54FE55-9EA8-7040-3CAE-58A0BC0B5A7A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48" creationId="{C745E97A-7FD6-1663-C9EC-826AD8D437D1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49" creationId="{5A089B96-6EB7-40E6-B695-CA14F03E510E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50" creationId="{B4A38A1D-ED77-E4A3-DF60-1B2D80DD4252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51" creationId="{3D949BF7-3246-03FC-D71D-FF2B194A5867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52" creationId="{D73A6417-5A8E-992C-44F0-86E234C17E10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53" creationId="{34E58A3B-6C41-24E5-AFB9-0CC8E52DFFBF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54" creationId="{3C62B939-790C-DB0F-0CF6-1E2C6F585ED4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55" creationId="{16C6B6BA-7222-2A46-CA43-30A3DC2F40E5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56" creationId="{41930AA0-EE72-F4BB-2AA6-8A8CC5FB20B1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57" creationId="{DB30177D-394A-D9C3-C5CB-6E4D7C84DA41}"/>
          </ac:spMkLst>
        </pc:spChg>
        <pc:spChg chg="mod">
          <ac:chgData name="Twesigye, Gloria" userId="6464a502-8a44-4d67-8fab-8f3aa9495827" providerId="ADAL" clId="{1ADC0191-70C7-4C09-8BD6-F04A4487E2CF}" dt="2024-10-17T12:02:21.730" v="25"/>
          <ac:spMkLst>
            <pc:docMk/>
            <pc:sldMk cId="317324267" sldId="299"/>
            <ac:spMk id="58" creationId="{DB0E9556-57C4-FB9F-F4ED-4A86F430775C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59" creationId="{4D135624-874F-7303-6186-F1323F30C5AA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60" creationId="{283A431F-66DE-56D0-6F8C-E197CA434994}"/>
          </ac:spMkLst>
        </pc:spChg>
        <pc:spChg chg="del">
          <ac:chgData name="Twesigye, Gloria" userId="6464a502-8a44-4d67-8fab-8f3aa9495827" providerId="ADAL" clId="{1ADC0191-70C7-4C09-8BD6-F04A4487E2CF}" dt="2024-10-17T12:02:32.285" v="27" actId="478"/>
          <ac:spMkLst>
            <pc:docMk/>
            <pc:sldMk cId="317324267" sldId="299"/>
            <ac:spMk id="61" creationId="{13D1EBF7-3808-CC4B-C914-B34A82C02B00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62" creationId="{42EBFE71-1683-9B7F-69EB-76AE1CBA1491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63" creationId="{23B99805-D3BF-4953-D307-E0F5DC65AE98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24" creationId="{65EDD2B0-594C-F560-B4FA-88222BB9CF9D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25" creationId="{D98B3CBE-BCDF-957F-D9E8-097919B74B9D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26" creationId="{4BA1BF6E-8642-0769-5C65-4ADA2761FBF9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27" creationId="{7B52E775-D216-DDC9-AEB6-3C9E3FF785D4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29" creationId="{01939592-0BC0-B34E-B9B6-942D0BBDE689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30" creationId="{50224118-3BE8-CD02-4DBB-9D813BDB4274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31" creationId="{B958A299-78BB-6CF9-A92A-402126EF6D84}"/>
          </ac:spMkLst>
        </pc:spChg>
        <pc:spChg chg="del 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32" creationId="{774BA01B-364A-9E4D-A878-7A5FE1E7CD38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1033" creationId="{3CD9B410-05B2-6138-6911-D2332C745AC9}"/>
          </ac:spMkLst>
        </pc:spChg>
        <pc:spChg chg="del">
          <ac:chgData name="Twesigye, Gloria" userId="6464a502-8a44-4d67-8fab-8f3aa9495827" providerId="ADAL" clId="{1ADC0191-70C7-4C09-8BD6-F04A4487E2CF}" dt="2024-10-17T12:02:36.884" v="29" actId="478"/>
          <ac:spMkLst>
            <pc:docMk/>
            <pc:sldMk cId="317324267" sldId="299"/>
            <ac:spMk id="1034" creationId="{7DB997D1-C003-D6C6-1F18-F0F31FEDDA4D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1035" creationId="{505D2889-80F3-69CB-1B35-181142E76EFB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1036" creationId="{857DBFB8-A839-2B3D-F992-3D5B522A6EDA}"/>
          </ac:spMkLst>
        </pc:spChg>
        <pc:spChg chg="del">
          <ac:chgData name="Twesigye, Gloria" userId="6464a502-8a44-4d67-8fab-8f3aa9495827" providerId="ADAL" clId="{1ADC0191-70C7-4C09-8BD6-F04A4487E2CF}" dt="2024-10-17T12:02:36.884" v="29" actId="478"/>
          <ac:spMkLst>
            <pc:docMk/>
            <pc:sldMk cId="317324267" sldId="299"/>
            <ac:spMk id="1037" creationId="{A619D19B-59AC-7D09-4061-FA84E7FB471A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1038" creationId="{5909F8BF-9101-628B-51F4-11674CFA84EF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40" creationId="{B3A14489-B372-AB1B-6C13-60B33E1E2306}"/>
          </ac:spMkLst>
        </pc:spChg>
        <pc:spChg chg="del">
          <ac:chgData name="Twesigye, Gloria" userId="6464a502-8a44-4d67-8fab-8f3aa9495827" providerId="ADAL" clId="{1ADC0191-70C7-4C09-8BD6-F04A4487E2CF}" dt="2024-10-17T12:02:27.809" v="26" actId="478"/>
          <ac:spMkLst>
            <pc:docMk/>
            <pc:sldMk cId="317324267" sldId="299"/>
            <ac:spMk id="1041" creationId="{EDDDA1C2-40F2-C465-D3BB-2E406CC881AB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42" creationId="{2D2294CC-D477-E559-E591-61863C3E0BF1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43" creationId="{07738F80-E4C9-4465-B9BF-7F1045BC9A8E}"/>
          </ac:spMkLst>
        </pc:spChg>
        <pc:spChg chg="del mod">
          <ac:chgData name="Twesigye, Gloria" userId="6464a502-8a44-4d67-8fab-8f3aa9495827" providerId="ADAL" clId="{1ADC0191-70C7-4C09-8BD6-F04A4487E2CF}" dt="2024-10-17T17:18:55.059" v="613" actId="478"/>
          <ac:spMkLst>
            <pc:docMk/>
            <pc:sldMk cId="317324267" sldId="299"/>
            <ac:spMk id="1045" creationId="{F59B9925-4D36-56FF-9E14-42AF9C23EB43}"/>
          </ac:spMkLst>
        </pc:spChg>
        <pc:spChg chg="mod">
          <ac:chgData name="Twesigye, Gloria" userId="6464a502-8a44-4d67-8fab-8f3aa9495827" providerId="ADAL" clId="{1ADC0191-70C7-4C09-8BD6-F04A4487E2CF}" dt="2024-10-17T12:27:04.277" v="166" actId="20577"/>
          <ac:spMkLst>
            <pc:docMk/>
            <pc:sldMk cId="317324267" sldId="299"/>
            <ac:spMk id="1046" creationId="{8A57591F-F75D-FBB3-BD7E-757A1AFC2F44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47" creationId="{810BC6BE-FD9F-71A7-8419-32B198A62771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48" creationId="{33CDA19E-86B3-F005-D94A-4FA6F0EE1207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49" creationId="{80427D10-BE08-91C1-4943-4CEC0F53EA50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0" creationId="{D0210626-F96F-FDAF-12EB-FC42C5AB55E0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1" creationId="{6C50A282-FBF6-8D7F-89D8-D16BCA8CFADC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2" creationId="{BF9EF50A-46A5-D1DE-EA1B-CEF8E0BDBD5B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3" creationId="{D2E8B690-A33B-76AC-9126-F87D814251E2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4" creationId="{29C7B535-F5A5-C51A-37A9-C4D3C20B69F4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5" creationId="{CFBE1F06-350E-D7F3-049A-5DFA0C6B1825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6" creationId="{E9350A09-BE65-1339-2B41-27185C5EA9CA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7" creationId="{A402DB09-8B04-0FFF-C1D6-A665358172A0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8" creationId="{CD780B08-D182-169F-0561-C1C76CCA7A91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59" creationId="{CC74A923-2D4C-D531-5F07-0817E7CEDB26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0" creationId="{D30BA07D-3764-7459-B0E7-8C2609D352C0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1" creationId="{3C99C04A-4DF6-CBB8-D4E1-43FE8FFDC264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2" creationId="{0028E1D4-D007-C4CE-6D7F-24A5C8E29DA1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3" creationId="{F508FDC9-8FB3-17BD-C2CD-7FDEC5F47A61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4" creationId="{142447D9-89B1-0B3E-3ACC-6CFEC55C033B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5" creationId="{CFB83A66-3ADB-F971-D912-2E8BE17A0740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6" creationId="{B9EC8A62-B4FE-2AE5-9C62-A5184E53C678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7" creationId="{221A9D10-FA44-1C74-43F2-544FFA1C0FC2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8" creationId="{717139F3-B843-B6C3-DA6F-220576DF1C8B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69" creationId="{8EE2527C-2910-0C96-7D4B-360D4EC02839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0" creationId="{271BA1D4-98C1-B300-84F7-2CE7C1C93E4F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1" creationId="{BA768390-2464-273F-9665-1FCB0C638538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2" creationId="{4572BF69-CF80-F648-4555-25E317B226A1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3" creationId="{55ADC07C-F7FA-4B47-B7E2-137CDC6D013B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4" creationId="{4AE9E810-7D93-854A-DB8E-BFD35C3830F2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5" creationId="{1532E6ED-09A1-05B6-AFE9-8D4979D692D0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6" creationId="{F6309444-DE88-CEC1-1B33-9265CEFC637D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7" creationId="{4ABBFF5B-1413-693C-49C4-057D177DD0C2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8" creationId="{E99750A5-772D-F2B6-83EA-099B792E0826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79" creationId="{0B60B3DF-1C1A-362D-B32D-B7100301117F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80" creationId="{FF988F75-90BC-E183-397A-50BB9CC6C09E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81" creationId="{0DF8DD17-60C0-3039-26AF-2B443EA5FD10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82" creationId="{156BCF2A-0974-0866-F2E6-E7ABFF6C3621}"/>
          </ac:spMkLst>
        </pc:spChg>
        <pc:spChg chg="mod">
          <ac:chgData name="Twesigye, Gloria" userId="6464a502-8a44-4d67-8fab-8f3aa9495827" providerId="ADAL" clId="{1ADC0191-70C7-4C09-8BD6-F04A4487E2CF}" dt="2024-10-17T17:18:56.720" v="614" actId="478"/>
          <ac:spMkLst>
            <pc:docMk/>
            <pc:sldMk cId="317324267" sldId="299"/>
            <ac:spMk id="1083" creationId="{A356C2EB-6AD7-D532-C421-37DA51725C64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86" creationId="{69B1579C-ACC4-2DBC-A0C7-3830D99071E2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87" creationId="{1C5A83B9-A755-AC35-B555-8CB294D0A887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88" creationId="{1BB00DD1-4BC1-F3B0-2193-C047618E6276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89" creationId="{ABCA8658-095E-4E37-0386-6499D182E558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0" creationId="{6A0D023B-7208-99CA-8CC3-4164B6440FE7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1" creationId="{7AE9F74A-47BF-F66D-7BDB-550607CEB063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2" creationId="{E4272B48-A2FB-A0A1-1F11-152216EA8F1F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3" creationId="{E7B4C928-E19C-97C1-94E2-604384E97E90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4" creationId="{2C7A8F1B-C26B-8370-6C33-AFF004888522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5" creationId="{965604F0-2822-0E3C-13F7-0FA7DEBA1DC7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6" creationId="{FCE3B448-AD93-09F0-551C-586BFD3A828A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7" creationId="{0E619919-67B7-CB19-EA50-A9C5D50E7AA1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8" creationId="{38419F95-036A-8340-F67F-8AF3CD23FBDB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099" creationId="{BD546ECF-B272-0383-CDA7-78DC9BDE04DD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0" creationId="{5C62FD9E-ED7D-2928-8855-2F5A5AD53F55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1" creationId="{1762D47C-02E6-6045-2090-7FD1511D98A5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2" creationId="{A814F64F-D516-A114-D434-8536822A8CFF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3" creationId="{8438BAC3-A792-DEC4-F3BB-4387C63A45E6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4" creationId="{8FF1ED89-6B41-851A-E589-1AB56E96D77F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5" creationId="{2A1708B6-134B-D328-77CE-1B7882FAD022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6" creationId="{3E8BEBCE-BAF5-993D-89D7-90AC931F1C75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7" creationId="{310CF08E-A2E3-C8C2-1F96-453E6A45B716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8" creationId="{CCA35ECA-6D5C-A31B-87DD-D728924F225E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09" creationId="{49958203-B965-F7B3-DF3C-CE206086596F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0" creationId="{E740325F-405D-F2A3-CE8F-816D1E50B1A0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1" creationId="{DEB69715-9B9C-E5BC-F808-BF77B4B2E08C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2" creationId="{64E43E79-1E82-4F8A-053F-F11D4306CE31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3" creationId="{60CC48BF-D4B8-F130-93F6-91118EB7D67D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4" creationId="{ED006899-EE1C-C95A-F07A-75AE24F72DCF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5" creationId="{D66C7740-09BC-8155-00D9-CB9B161EE285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6" creationId="{F6E719DF-285C-77F1-EEAC-CBA340B16FC1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7" creationId="{FE387A0C-95D6-EBC9-3EE2-58D7D9B696E4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8" creationId="{0455F82C-151B-543E-F50F-F6BCC62ADD40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19" creationId="{FD1727B4-04DF-FD2D-00CF-93E2D4B668CB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0" creationId="{5142F1C9-9809-F980-DD15-EF7B793BAC0B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1" creationId="{6BE15D98-BA79-10B3-1155-3AF4B04B8B8E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2" creationId="{5B792688-D3CB-B66B-F281-6C00CD25B822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3" creationId="{C7E5F141-380F-0DAE-509D-2D2407687046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4" creationId="{4657E928-E0E5-B392-4E11-DE036856D142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5" creationId="{043E94CC-59B9-7BB2-34BE-D21FE9D650E2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6" creationId="{45F8E56D-35C2-BCB9-CB9E-7474DE045892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7" creationId="{7994E55D-ADCB-980D-EC3A-ED6CA2298A1B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8" creationId="{C27A1CFD-19B8-A72C-1DDC-774B8FA97EA7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29" creationId="{8146083F-FB81-6F83-3AA9-B2F65A5B0D15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0" creationId="{D80EFA9E-6861-3045-3047-200EFC209AAE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1" creationId="{A9D22937-A586-E2A4-022A-8C7FFED72BE0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2" creationId="{9785EC5C-28BD-23BF-6AEE-D1706497B5EA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3" creationId="{753A6B05-1FF2-4170-C2E4-DE39098D5A7E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4" creationId="{2E18BC4F-AB6E-33EE-EFA8-81E74159133D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5" creationId="{EE149F56-A1F8-D7B6-371F-F3617D93929B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6" creationId="{C608F01A-1A0D-395D-ADD4-389102E0282F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7" creationId="{A1566457-A11A-5432-E1B5-1BDC6771C5B0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8" creationId="{D7B0E1B7-6741-0F72-7375-B1CF84054F2D}"/>
          </ac:spMkLst>
        </pc:spChg>
        <pc:spChg chg="mod">
          <ac:chgData name="Twesigye, Gloria" userId="6464a502-8a44-4d67-8fab-8f3aa9495827" providerId="ADAL" clId="{1ADC0191-70C7-4C09-8BD6-F04A4487E2CF}" dt="2024-10-17T17:19:55.269" v="617" actId="1076"/>
          <ac:spMkLst>
            <pc:docMk/>
            <pc:sldMk cId="317324267" sldId="299"/>
            <ac:spMk id="1139" creationId="{E2AE774F-670F-AAED-2E60-0BB1E199F9E4}"/>
          </ac:spMkLst>
        </pc:spChg>
        <pc:spChg chg="mod">
          <ac:chgData name="Twesigye, Gloria" userId="6464a502-8a44-4d67-8fab-8f3aa9495827" providerId="ADAL" clId="{1ADC0191-70C7-4C09-8BD6-F04A4487E2CF}" dt="2024-10-17T19:48:00.382" v="766" actId="207"/>
          <ac:spMkLst>
            <pc:docMk/>
            <pc:sldMk cId="317324267" sldId="299"/>
            <ac:spMk id="1142" creationId="{104C7720-51FF-7703-2802-82202E9C59B6}"/>
          </ac:spMkLst>
        </pc:spChg>
        <pc:spChg chg="mod">
          <ac:chgData name="Twesigye, Gloria" userId="6464a502-8a44-4d67-8fab-8f3aa9495827" providerId="ADAL" clId="{1ADC0191-70C7-4C09-8BD6-F04A4487E2CF}" dt="2024-11-13T15:10:33.261" v="878" actId="20577"/>
          <ac:spMkLst>
            <pc:docMk/>
            <pc:sldMk cId="317324267" sldId="299"/>
            <ac:spMk id="1143" creationId="{399158CB-598B-47B3-DC8F-97D97364F2D2}"/>
          </ac:spMkLst>
        </pc:spChg>
        <pc:spChg chg="mod">
          <ac:chgData name="Twesigye, Gloria" userId="6464a502-8a44-4d67-8fab-8f3aa9495827" providerId="ADAL" clId="{1ADC0191-70C7-4C09-8BD6-F04A4487E2CF}" dt="2024-10-17T19:48:00.382" v="766" actId="207"/>
          <ac:spMkLst>
            <pc:docMk/>
            <pc:sldMk cId="317324267" sldId="299"/>
            <ac:spMk id="1144" creationId="{53183075-E01A-4201-813C-111A3265A611}"/>
          </ac:spMkLst>
        </pc:spChg>
        <pc:spChg chg="mod">
          <ac:chgData name="Twesigye, Gloria" userId="6464a502-8a44-4d67-8fab-8f3aa9495827" providerId="ADAL" clId="{1ADC0191-70C7-4C09-8BD6-F04A4487E2CF}" dt="2024-10-17T17:41:21.731" v="707" actId="20577"/>
          <ac:spMkLst>
            <pc:docMk/>
            <pc:sldMk cId="317324267" sldId="299"/>
            <ac:spMk id="1145" creationId="{DDFB83C8-50F1-E225-0A7B-98C88DC4C98A}"/>
          </ac:spMkLst>
        </pc:spChg>
        <pc:spChg chg="mod">
          <ac:chgData name="Twesigye, Gloria" userId="6464a502-8a44-4d67-8fab-8f3aa9495827" providerId="ADAL" clId="{1ADC0191-70C7-4C09-8BD6-F04A4487E2CF}" dt="2024-10-17T19:48:00.382" v="766" actId="207"/>
          <ac:spMkLst>
            <pc:docMk/>
            <pc:sldMk cId="317324267" sldId="299"/>
            <ac:spMk id="1146" creationId="{C529BE01-F040-DF14-F7C8-BE7C17CE2D0A}"/>
          </ac:spMkLst>
        </pc:spChg>
        <pc:spChg chg="mod">
          <ac:chgData name="Twesigye, Gloria" userId="6464a502-8a44-4d67-8fab-8f3aa9495827" providerId="ADAL" clId="{1ADC0191-70C7-4C09-8BD6-F04A4487E2CF}" dt="2024-10-17T19:48:00.382" v="766" actId="207"/>
          <ac:spMkLst>
            <pc:docMk/>
            <pc:sldMk cId="317324267" sldId="299"/>
            <ac:spMk id="1147" creationId="{2BFC656F-8679-55CC-74B0-156ED3B86373}"/>
          </ac:spMkLst>
        </pc:spChg>
        <pc:spChg chg="mod">
          <ac:chgData name="Twesigye, Gloria" userId="6464a502-8a44-4d67-8fab-8f3aa9495827" providerId="ADAL" clId="{1ADC0191-70C7-4C09-8BD6-F04A4487E2CF}" dt="2024-10-17T19:48:00.382" v="766" actId="207"/>
          <ac:spMkLst>
            <pc:docMk/>
            <pc:sldMk cId="317324267" sldId="299"/>
            <ac:spMk id="1148" creationId="{5827E007-96A0-3F50-E5E5-BF879FD0514A}"/>
          </ac:spMkLst>
        </pc:spChg>
        <pc:spChg chg="mod">
          <ac:chgData name="Twesigye, Gloria" userId="6464a502-8a44-4d67-8fab-8f3aa9495827" providerId="ADAL" clId="{1ADC0191-70C7-4C09-8BD6-F04A4487E2CF}" dt="2024-10-17T17:40:41.560" v="684" actId="1076"/>
          <ac:spMkLst>
            <pc:docMk/>
            <pc:sldMk cId="317324267" sldId="299"/>
            <ac:spMk id="1149" creationId="{6B9CA41B-F4DB-FED8-002E-2BE20089E9AF}"/>
          </ac:spMkLst>
        </pc:spChg>
        <pc:spChg chg="mod">
          <ac:chgData name="Twesigye, Gloria" userId="6464a502-8a44-4d67-8fab-8f3aa9495827" providerId="ADAL" clId="{1ADC0191-70C7-4C09-8BD6-F04A4487E2CF}" dt="2024-11-13T15:10:37.262" v="879" actId="6549"/>
          <ac:spMkLst>
            <pc:docMk/>
            <pc:sldMk cId="317324267" sldId="299"/>
            <ac:spMk id="1150" creationId="{B6B6EFF6-67D5-1E5E-7343-701BD068CBAD}"/>
          </ac:spMkLst>
        </pc:spChg>
        <pc:spChg chg="mod">
          <ac:chgData name="Twesigye, Gloria" userId="6464a502-8a44-4d67-8fab-8f3aa9495827" providerId="ADAL" clId="{1ADC0191-70C7-4C09-8BD6-F04A4487E2CF}" dt="2024-10-17T19:48:00.382" v="766" actId="207"/>
          <ac:spMkLst>
            <pc:docMk/>
            <pc:sldMk cId="317324267" sldId="299"/>
            <ac:spMk id="1151" creationId="{057D58F3-3E0A-AF19-EE65-245703B946E7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52" creationId="{8D9B21BC-5B55-4649-F2E0-E9853E9884DA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53" creationId="{5871AF30-015C-D333-B048-F1ED633309E0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54" creationId="{77E9DBA5-99CA-250A-671B-33FCCB8C57A7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55" creationId="{E39692F1-5C16-4BD8-44C4-9EBA5ADF94ED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56" creationId="{0F3EF762-F06D-901D-1CA3-A5013C5A3BC1}"/>
          </ac:spMkLst>
        </pc:spChg>
        <pc:spChg chg="mod">
          <ac:chgData name="Twesigye, Gloria" userId="6464a502-8a44-4d67-8fab-8f3aa9495827" providerId="ADAL" clId="{1ADC0191-70C7-4C09-8BD6-F04A4487E2CF}" dt="2024-10-17T19:47:14.803" v="763" actId="207"/>
          <ac:spMkLst>
            <pc:docMk/>
            <pc:sldMk cId="317324267" sldId="299"/>
            <ac:spMk id="1157" creationId="{7B81D908-AFE2-67E3-96A9-2DF233E2A687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58" creationId="{F5C6B931-F3CB-625B-1CF5-168FDA95A6BE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59" creationId="{FC4C8D20-E93E-9186-3C8B-2532AF5FCD2A}"/>
          </ac:spMkLst>
        </pc:spChg>
        <pc:spChg chg="mod">
          <ac:chgData name="Twesigye, Gloria" userId="6464a502-8a44-4d67-8fab-8f3aa9495827" providerId="ADAL" clId="{1ADC0191-70C7-4C09-8BD6-F04A4487E2CF}" dt="2024-10-17T19:47:14.803" v="763" actId="207"/>
          <ac:spMkLst>
            <pc:docMk/>
            <pc:sldMk cId="317324267" sldId="299"/>
            <ac:spMk id="1160" creationId="{BB649630-C1BA-DCAA-08D4-F51AD9F7D2F7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61" creationId="{E340D3D2-1924-D598-23ED-3ED411438789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62" creationId="{0A680167-890E-9384-643A-D1189E4101FA}"/>
          </ac:spMkLst>
        </pc:spChg>
        <pc:spChg chg="mod">
          <ac:chgData name="Twesigye, Gloria" userId="6464a502-8a44-4d67-8fab-8f3aa9495827" providerId="ADAL" clId="{1ADC0191-70C7-4C09-8BD6-F04A4487E2CF}" dt="2024-10-17T19:47:48.180" v="765" actId="207"/>
          <ac:spMkLst>
            <pc:docMk/>
            <pc:sldMk cId="317324267" sldId="299"/>
            <ac:spMk id="1163" creationId="{2656408A-B7FB-04F0-E95E-43A3E887B6ED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64" creationId="{357A8CD9-D617-A473-70A2-DD003B48DCA3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65" creationId="{A8BCF4CD-0C31-8F4D-5829-2F62EF245763}"/>
          </ac:spMkLst>
        </pc:spChg>
        <pc:spChg chg="mod">
          <ac:chgData name="Twesigye, Gloria" userId="6464a502-8a44-4d67-8fab-8f3aa9495827" providerId="ADAL" clId="{1ADC0191-70C7-4C09-8BD6-F04A4487E2CF}" dt="2024-10-17T19:47:48.180" v="765" actId="207"/>
          <ac:spMkLst>
            <pc:docMk/>
            <pc:sldMk cId="317324267" sldId="299"/>
            <ac:spMk id="1166" creationId="{6173F3B1-A13B-AC75-3376-35A5632E6DD2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67" creationId="{8A62F38B-2DB7-0AEB-7534-F418687948EE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68" creationId="{135E74FF-FCBA-B8AC-73F2-8BCC88CDDC4B}"/>
          </ac:spMkLst>
        </pc:spChg>
        <pc:spChg chg="mod">
          <ac:chgData name="Twesigye, Gloria" userId="6464a502-8a44-4d67-8fab-8f3aa9495827" providerId="ADAL" clId="{1ADC0191-70C7-4C09-8BD6-F04A4487E2CF}" dt="2024-10-17T19:47:14.803" v="763" actId="207"/>
          <ac:spMkLst>
            <pc:docMk/>
            <pc:sldMk cId="317324267" sldId="299"/>
            <ac:spMk id="1169" creationId="{585D4F48-9F29-2E62-D8E5-4E384DD5BF92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70" creationId="{C5735FBC-E422-9FDC-70F2-DD42C717A1B9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71" creationId="{6819EE7D-2E76-0BB9-798E-8B129745C720}"/>
          </ac:spMkLst>
        </pc:spChg>
        <pc:spChg chg="mod">
          <ac:chgData name="Twesigye, Gloria" userId="6464a502-8a44-4d67-8fab-8f3aa9495827" providerId="ADAL" clId="{1ADC0191-70C7-4C09-8BD6-F04A4487E2CF}" dt="2024-10-17T19:47:35.495" v="764" actId="207"/>
          <ac:spMkLst>
            <pc:docMk/>
            <pc:sldMk cId="317324267" sldId="299"/>
            <ac:spMk id="1172" creationId="{8F3D6AC4-C0A3-F223-8272-0B6C3DF0353A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73" creationId="{A728A8B1-929F-FB1F-4001-FF16829C3E71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74" creationId="{A31CC1A7-3FF8-CCBF-A4B9-EA5813BC5339}"/>
          </ac:spMkLst>
        </pc:spChg>
        <pc:spChg chg="mod">
          <ac:chgData name="Twesigye, Gloria" userId="6464a502-8a44-4d67-8fab-8f3aa9495827" providerId="ADAL" clId="{1ADC0191-70C7-4C09-8BD6-F04A4487E2CF}" dt="2024-10-17T19:47:35.495" v="764" actId="207"/>
          <ac:spMkLst>
            <pc:docMk/>
            <pc:sldMk cId="317324267" sldId="299"/>
            <ac:spMk id="1175" creationId="{9B8EF477-7C74-288F-A998-F54060D4EFB7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76" creationId="{958E9169-BDEC-B726-40FB-E88B7EAE03A1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77" creationId="{CBB76D1E-3B59-AA60-58A2-AE7250B8038F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78" creationId="{62786B91-3D2C-3421-C04B-952FB9677B6F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79" creationId="{9BCAF6E0-4237-0A06-0321-EB2450F222D9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80" creationId="{8542C486-7E09-3C67-E9E5-7056BF039651}"/>
          </ac:spMkLst>
        </pc:spChg>
        <pc:spChg chg="mod">
          <ac:chgData name="Twesigye, Gloria" userId="6464a502-8a44-4d67-8fab-8f3aa9495827" providerId="ADAL" clId="{1ADC0191-70C7-4C09-8BD6-F04A4487E2CF}" dt="2024-10-17T19:47:35.495" v="764" actId="207"/>
          <ac:spMkLst>
            <pc:docMk/>
            <pc:sldMk cId="317324267" sldId="299"/>
            <ac:spMk id="1181" creationId="{CC3D54A8-41F7-E895-0C87-CEBF34116536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82" creationId="{37FF33F4-28DD-F05F-BD69-74818A5CDA6C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83" creationId="{CE1DDFC1-7FFF-4192-2A37-1934DF714636}"/>
          </ac:spMkLst>
        </pc:spChg>
        <pc:spChg chg="mod">
          <ac:chgData name="Twesigye, Gloria" userId="6464a502-8a44-4d67-8fab-8f3aa9495827" providerId="ADAL" clId="{1ADC0191-70C7-4C09-8BD6-F04A4487E2CF}" dt="2024-10-17T19:47:14.803" v="763" actId="207"/>
          <ac:spMkLst>
            <pc:docMk/>
            <pc:sldMk cId="317324267" sldId="299"/>
            <ac:spMk id="1184" creationId="{4535E26C-8F6D-04D8-36C1-1D50E2A12DE2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85" creationId="{CEC6EFB9-C1B7-14CB-54DE-91F0F8886113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86" creationId="{8BCB2FEC-7AC1-AA83-050D-63E9C5CE57F6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87" creationId="{8DCEFC8A-308C-BFA3-D343-CF3F2999C0A6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88" creationId="{0F40C286-72BA-7F0C-F054-27CBBCC455E7}"/>
          </ac:spMkLst>
        </pc:spChg>
        <pc:spChg chg="mod">
          <ac:chgData name="Twesigye, Gloria" userId="6464a502-8a44-4d67-8fab-8f3aa9495827" providerId="ADAL" clId="{1ADC0191-70C7-4C09-8BD6-F04A4487E2CF}" dt="2024-10-17T17:40:36.933" v="683" actId="1076"/>
          <ac:spMkLst>
            <pc:docMk/>
            <pc:sldMk cId="317324267" sldId="299"/>
            <ac:spMk id="1189" creationId="{D80204C0-139C-7A69-6794-F5AD02637C89}"/>
          </ac:spMkLst>
        </pc:spChg>
        <pc:grpChg chg="add del mod">
          <ac:chgData name="Twesigye, Gloria" userId="6464a502-8a44-4d67-8fab-8f3aa9495827" providerId="ADAL" clId="{1ADC0191-70C7-4C09-8BD6-F04A4487E2CF}" dt="2024-10-17T17:18:59.519" v="615" actId="478"/>
          <ac:grpSpMkLst>
            <pc:docMk/>
            <pc:sldMk cId="317324267" sldId="299"/>
            <ac:grpSpMk id="4" creationId="{5C0454E1-4A38-D1FC-DEB6-DF7D7CEE06D4}"/>
          </ac:grpSpMkLst>
        </pc:grpChg>
        <pc:grpChg chg="mod">
          <ac:chgData name="Twesigye, Gloria" userId="6464a502-8a44-4d67-8fab-8f3aa9495827" providerId="ADAL" clId="{1ADC0191-70C7-4C09-8BD6-F04A4487E2CF}" dt="2024-10-17T17:18:56.720" v="614" actId="478"/>
          <ac:grpSpMkLst>
            <pc:docMk/>
            <pc:sldMk cId="317324267" sldId="299"/>
            <ac:grpSpMk id="6" creationId="{D1D4383A-7D24-761E-CA05-6C2F9584EFF9}"/>
          </ac:grpSpMkLst>
        </pc:grpChg>
        <pc:grpChg chg="del">
          <ac:chgData name="Twesigye, Gloria" userId="6464a502-8a44-4d67-8fab-8f3aa9495827" providerId="ADAL" clId="{1ADC0191-70C7-4C09-8BD6-F04A4487E2CF}" dt="2024-10-17T12:02:34.103" v="28" actId="478"/>
          <ac:grpSpMkLst>
            <pc:docMk/>
            <pc:sldMk cId="317324267" sldId="299"/>
            <ac:grpSpMk id="12" creationId="{5E9238D3-4F99-E415-7A54-9FE1BC3F8A71}"/>
          </ac:grpSpMkLst>
        </pc:grpChg>
        <pc:grpChg chg="add del mod">
          <ac:chgData name="Twesigye, Gloria" userId="6464a502-8a44-4d67-8fab-8f3aa9495827" providerId="ADAL" clId="{1ADC0191-70C7-4C09-8BD6-F04A4487E2CF}" dt="2024-10-17T17:21:36.810" v="618" actId="478"/>
          <ac:grpSpMkLst>
            <pc:docMk/>
            <pc:sldMk cId="317324267" sldId="299"/>
            <ac:grpSpMk id="1084" creationId="{10680D38-04C2-317C-D7C2-4C76E1E8B26A}"/>
          </ac:grpSpMkLst>
        </pc:grpChg>
        <pc:grpChg chg="mod">
          <ac:chgData name="Twesigye, Gloria" userId="6464a502-8a44-4d67-8fab-8f3aa9495827" providerId="ADAL" clId="{1ADC0191-70C7-4C09-8BD6-F04A4487E2CF}" dt="2024-10-17T17:19:55.269" v="617" actId="1076"/>
          <ac:grpSpMkLst>
            <pc:docMk/>
            <pc:sldMk cId="317324267" sldId="299"/>
            <ac:grpSpMk id="1085" creationId="{798CEA2A-96D6-7CAB-B331-4CF88F1D4333}"/>
          </ac:grpSpMkLst>
        </pc:grpChg>
        <pc:grpChg chg="add mod">
          <ac:chgData name="Twesigye, Gloria" userId="6464a502-8a44-4d67-8fab-8f3aa9495827" providerId="ADAL" clId="{1ADC0191-70C7-4C09-8BD6-F04A4487E2CF}" dt="2024-10-17T17:40:36.933" v="683" actId="1076"/>
          <ac:grpSpMkLst>
            <pc:docMk/>
            <pc:sldMk cId="317324267" sldId="299"/>
            <ac:grpSpMk id="1140" creationId="{C74215C5-ECE9-2939-E91D-39AC5862D9C8}"/>
          </ac:grpSpMkLst>
        </pc:grpChg>
        <pc:grpChg chg="mod">
          <ac:chgData name="Twesigye, Gloria" userId="6464a502-8a44-4d67-8fab-8f3aa9495827" providerId="ADAL" clId="{1ADC0191-70C7-4C09-8BD6-F04A4487E2CF}" dt="2024-10-17T17:40:36.933" v="683" actId="1076"/>
          <ac:grpSpMkLst>
            <pc:docMk/>
            <pc:sldMk cId="317324267" sldId="299"/>
            <ac:grpSpMk id="1141" creationId="{DEC25E58-A501-E72C-D8CC-03F2EFEE7A0F}"/>
          </ac:grpSpMkLst>
        </pc:grpChg>
        <pc:cxnChg chg="del">
          <ac:chgData name="Twesigye, Gloria" userId="6464a502-8a44-4d67-8fab-8f3aa9495827" providerId="ADAL" clId="{1ADC0191-70C7-4C09-8BD6-F04A4487E2CF}" dt="2024-10-17T12:02:27.809" v="26" actId="478"/>
          <ac:cxnSpMkLst>
            <pc:docMk/>
            <pc:sldMk cId="317324267" sldId="299"/>
            <ac:cxnSpMk id="1028" creationId="{251E71C6-C5DE-756D-28C9-B37F00509337}"/>
          </ac:cxnSpMkLst>
        </pc:cxnChg>
        <pc:cxnChg chg="del">
          <ac:chgData name="Twesigye, Gloria" userId="6464a502-8a44-4d67-8fab-8f3aa9495827" providerId="ADAL" clId="{1ADC0191-70C7-4C09-8BD6-F04A4487E2CF}" dt="2024-10-17T12:02:27.809" v="26" actId="478"/>
          <ac:cxnSpMkLst>
            <pc:docMk/>
            <pc:sldMk cId="317324267" sldId="299"/>
            <ac:cxnSpMk id="1039" creationId="{27A9561D-6FFC-F4BF-D6C2-12FEB0D3D959}"/>
          </ac:cxnSpMkLst>
        </pc:cxnChg>
        <pc:cxnChg chg="del">
          <ac:chgData name="Twesigye, Gloria" userId="6464a502-8a44-4d67-8fab-8f3aa9495827" providerId="ADAL" clId="{1ADC0191-70C7-4C09-8BD6-F04A4487E2CF}" dt="2024-10-17T12:02:27.809" v="26" actId="478"/>
          <ac:cxnSpMkLst>
            <pc:docMk/>
            <pc:sldMk cId="317324267" sldId="299"/>
            <ac:cxnSpMk id="1044" creationId="{449259B2-AC01-86E5-AAE4-014A1E3AD19E}"/>
          </ac:cxnSpMkLst>
        </pc:cxnChg>
      </pc:sldChg>
      <pc:sldChg chg="addSp delSp modSp mod modNotesTx">
        <pc:chgData name="Twesigye, Gloria" userId="6464a502-8a44-4d67-8fab-8f3aa9495827" providerId="ADAL" clId="{1ADC0191-70C7-4C09-8BD6-F04A4487E2CF}" dt="2024-11-13T15:10:49.194" v="881" actId="6549"/>
        <pc:sldMkLst>
          <pc:docMk/>
          <pc:sldMk cId="3076330452" sldId="300"/>
        </pc:sldMkLst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4" creationId="{C3C5C4A4-746C-174F-98B6-84F15A5667A9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5" creationId="{2B27B163-7AFD-E114-FDB6-D318EE03325B}"/>
          </ac:spMkLst>
        </pc:spChg>
        <pc:spChg chg="mod">
          <ac:chgData name="Twesigye, Gloria" userId="6464a502-8a44-4d67-8fab-8f3aa9495827" providerId="ADAL" clId="{1ADC0191-70C7-4C09-8BD6-F04A4487E2CF}" dt="2024-10-17T12:02:21.730" v="25"/>
          <ac:spMkLst>
            <pc:docMk/>
            <pc:sldMk cId="3076330452" sldId="300"/>
            <ac:spMk id="6" creationId="{9BDCE6A8-2C31-F7B4-5CEC-7699505FBC63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7" creationId="{D50B525E-D8C2-BB86-D8EF-8946BD1C6AD0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9" creationId="{A4DDCC51-D67E-3391-C26D-3CDCCCFCD323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1" creationId="{7EFA1EBF-250E-A182-143F-0FB90180F73F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41" creationId="{D668D04A-DECC-8646-63D2-86090C0B6EC2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42" creationId="{CF8A5421-9323-A745-9033-6B0858E056E5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43" creationId="{B7FC13D1-752F-56B6-5609-2A21E3445535}"/>
          </ac:spMkLst>
        </pc:spChg>
        <pc:spChg chg="del">
          <ac:chgData name="Twesigye, Gloria" userId="6464a502-8a44-4d67-8fab-8f3aa9495827" providerId="ADAL" clId="{1ADC0191-70C7-4C09-8BD6-F04A4487E2CF}" dt="2024-10-17T12:02:56.713" v="45" actId="478"/>
          <ac:spMkLst>
            <pc:docMk/>
            <pc:sldMk cId="3076330452" sldId="300"/>
            <ac:spMk id="44" creationId="{4BC63EFC-51D8-5205-E29F-01514C838175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45" creationId="{BBE6A571-B611-7C03-DEE0-82AB9841B25B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46" creationId="{42DF423A-99C8-4EB4-85E6-B227F5AC86CF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47" creationId="{1A54FE55-9EA8-7040-3CAE-58A0BC0B5A7A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48" creationId="{C745E97A-7FD6-1663-C9EC-826AD8D437D1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49" creationId="{5A089B96-6EB7-40E6-B695-CA14F03E510E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50" creationId="{B4A38A1D-ED77-E4A3-DF60-1B2D80DD4252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51" creationId="{3D949BF7-3246-03FC-D71D-FF2B194A5867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52" creationId="{D73A6417-5A8E-992C-44F0-86E234C17E10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53" creationId="{34E58A3B-6C41-24E5-AFB9-0CC8E52DFFBF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54" creationId="{3C62B939-790C-DB0F-0CF6-1E2C6F585ED4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55" creationId="{16C6B6BA-7222-2A46-CA43-30A3DC2F40E5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56" creationId="{87F8C21A-AE22-D780-08B4-528B6EAE9E94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57" creationId="{06A3D60E-4E94-AE64-55CD-E626B9524B06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58" creationId="{F35F0AA5-445C-EE2F-31CC-0658350DC806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59" creationId="{4D135624-874F-7303-6186-F1323F30C5AA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60" creationId="{283A431F-66DE-56D0-6F8C-E197CA434994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61" creationId="{13D1EBF7-3808-CC4B-C914-B34A82C02B00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62" creationId="{562EA1CD-DE52-F1C8-7BC3-F574B8A50DDF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63" creationId="{61C8A6E1-C256-6F5A-BFEA-72CB2BF39AC8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24" creationId="{6966BA91-0D9C-15A5-D7D3-98532BBF2BE9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25" creationId="{D70F8E9C-6A48-9D60-48C7-69EE7C9EA1AD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26" creationId="{0924EEDD-A346-224F-24E6-4690A13BF90D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27" creationId="{491221FD-614F-6E74-ABE0-C22AAF844311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29" creationId="{A3B7C20B-D61C-9887-10AE-33F8A26D45B3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30" creationId="{91D64DD1-C593-B4B1-D3C1-E38478EF2891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31" creationId="{BCDE1DA6-5D74-879D-E332-C097C26D9CFA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32" creationId="{B721B173-4C84-9887-945F-76BA293481BE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1033" creationId="{3CD9B410-05B2-6138-6911-D2332C745AC9}"/>
          </ac:spMkLst>
        </pc:spChg>
        <pc:spChg chg="del">
          <ac:chgData name="Twesigye, Gloria" userId="6464a502-8a44-4d67-8fab-8f3aa9495827" providerId="ADAL" clId="{1ADC0191-70C7-4C09-8BD6-F04A4487E2CF}" dt="2024-10-17T12:02:56.713" v="45" actId="478"/>
          <ac:spMkLst>
            <pc:docMk/>
            <pc:sldMk cId="3076330452" sldId="300"/>
            <ac:spMk id="1034" creationId="{7DB997D1-C003-D6C6-1F18-F0F31FEDDA4D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1035" creationId="{505D2889-80F3-69CB-1B35-181142E76EFB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1036" creationId="{857DBFB8-A839-2B3D-F992-3D5B522A6EDA}"/>
          </ac:spMkLst>
        </pc:spChg>
        <pc:spChg chg="del">
          <ac:chgData name="Twesigye, Gloria" userId="6464a502-8a44-4d67-8fab-8f3aa9495827" providerId="ADAL" clId="{1ADC0191-70C7-4C09-8BD6-F04A4487E2CF}" dt="2024-10-17T12:02:56.713" v="45" actId="478"/>
          <ac:spMkLst>
            <pc:docMk/>
            <pc:sldMk cId="3076330452" sldId="300"/>
            <ac:spMk id="1037" creationId="{A619D19B-59AC-7D09-4061-FA84E7FB471A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1038" creationId="{5909F8BF-9101-628B-51F4-11674CFA84EF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40" creationId="{9574F0EF-DE70-2752-707A-880FACA16EED}"/>
          </ac:spMkLst>
        </pc:spChg>
        <pc:spChg chg="del">
          <ac:chgData name="Twesigye, Gloria" userId="6464a502-8a44-4d67-8fab-8f3aa9495827" providerId="ADAL" clId="{1ADC0191-70C7-4C09-8BD6-F04A4487E2CF}" dt="2024-10-17T12:02:53.294" v="44" actId="478"/>
          <ac:spMkLst>
            <pc:docMk/>
            <pc:sldMk cId="3076330452" sldId="300"/>
            <ac:spMk id="1041" creationId="{EDDDA1C2-40F2-C465-D3BB-2E406CC881AB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42" creationId="{76D0BE42-8225-496F-C8F8-CA9136D3A4F7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43" creationId="{480571D0-6C65-6F31-58BE-73A9775F6843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45" creationId="{33903C46-0B46-9D32-9FEF-1F8E84162F41}"/>
          </ac:spMkLst>
        </pc:spChg>
        <pc:spChg chg="mod">
          <ac:chgData name="Twesigye, Gloria" userId="6464a502-8a44-4d67-8fab-8f3aa9495827" providerId="ADAL" clId="{1ADC0191-70C7-4C09-8BD6-F04A4487E2CF}" dt="2024-10-17T13:10:58.682" v="230" actId="20577"/>
          <ac:spMkLst>
            <pc:docMk/>
            <pc:sldMk cId="3076330452" sldId="300"/>
            <ac:spMk id="1046" creationId="{8A57591F-F75D-FBB3-BD7E-757A1AFC2F44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47" creationId="{6B985598-C378-AFFB-A5F6-7EBB22A2276D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48" creationId="{ECCD29D9-BB9A-B4C2-07AC-401BCE195E43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49" creationId="{244746F2-D1C7-54A2-58D8-EAD392D3004B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0" creationId="{2E2568C2-5E64-3D16-A046-4A4B0C03CC5E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1" creationId="{0E59424B-623D-74F1-F691-25B7C0880048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2" creationId="{04873CE8-D670-869D-60D1-276DEC4E0EA4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3" creationId="{8A22EEF0-ADC0-C4FF-21EE-F3D47C66C06C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4" creationId="{09CA6F0B-DCAD-DF8F-D842-15A4DF819776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5" creationId="{D94073ED-88F3-0A29-80BC-6643DF8DACF7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6" creationId="{D395AB5A-C84F-46B0-35B3-D983EA678436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7" creationId="{49EDA8C5-5F3D-5848-E145-0D1F241D916F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8" creationId="{E6B9186D-1398-D05D-81DD-CEB13F02003E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59" creationId="{05D0A8E9-7C9E-9AD3-E980-AE008DC76F9F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0" creationId="{124DF4E9-0009-1651-653B-CD6D17FB9274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1" creationId="{739BCA12-6081-A4C3-A2BE-670E748DB72F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2" creationId="{EC053AA8-E63E-C4AF-2B04-196571B3C5CF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3" creationId="{0C19CEB2-14D5-60A0-C8AC-063F7B669E4A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4" creationId="{0F103DD6-5181-FFE7-B650-7CD2ADDEBBCB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5" creationId="{5B466CD2-4C2E-D1B2-A47D-4674A8B2B6BF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6" creationId="{3BBACAF0-5035-C482-953E-9A54A59F105A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7" creationId="{5DFC8EB1-6CE1-202F-CE29-83C8C5A072BB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8" creationId="{6C35C933-B8AD-09B4-4086-2449259784B8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69" creationId="{A15C5FB0-0F23-CEEB-1EB0-A78879B3C399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70" creationId="{5CE0C810-136A-C6AF-C20D-48DBA3D587A1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71" creationId="{F686E5A5-A9FF-EA64-7B97-AC94B8329D7C}"/>
          </ac:spMkLst>
        </pc:spChg>
        <pc:spChg chg="mod">
          <ac:chgData name="Twesigye, Gloria" userId="6464a502-8a44-4d67-8fab-8f3aa9495827" providerId="ADAL" clId="{1ADC0191-70C7-4C09-8BD6-F04A4487E2CF}" dt="2024-10-17T17:36:51.534" v="621"/>
          <ac:spMkLst>
            <pc:docMk/>
            <pc:sldMk cId="3076330452" sldId="300"/>
            <ac:spMk id="1072" creationId="{F9C129FE-FC23-A9B1-24E4-083A575CEAB8}"/>
          </ac:spMkLst>
        </pc:spChg>
        <pc:spChg chg="mod">
          <ac:chgData name="Twesigye, Gloria" userId="6464a502-8a44-4d67-8fab-8f3aa9495827" providerId="ADAL" clId="{1ADC0191-70C7-4C09-8BD6-F04A4487E2CF}" dt="2024-10-17T19:49:23.370" v="771" actId="207"/>
          <ac:spMkLst>
            <pc:docMk/>
            <pc:sldMk cId="3076330452" sldId="300"/>
            <ac:spMk id="1075" creationId="{BEB8513A-F3D5-B44B-6464-DFAA34CF6F9B}"/>
          </ac:spMkLst>
        </pc:spChg>
        <pc:spChg chg="mod">
          <ac:chgData name="Twesigye, Gloria" userId="6464a502-8a44-4d67-8fab-8f3aa9495827" providerId="ADAL" clId="{1ADC0191-70C7-4C09-8BD6-F04A4487E2CF}" dt="2024-11-13T15:10:46.920" v="880" actId="6549"/>
          <ac:spMkLst>
            <pc:docMk/>
            <pc:sldMk cId="3076330452" sldId="300"/>
            <ac:spMk id="1076" creationId="{7EE61CE1-9353-CBA9-9131-B17995066E46}"/>
          </ac:spMkLst>
        </pc:spChg>
        <pc:spChg chg="mod">
          <ac:chgData name="Twesigye, Gloria" userId="6464a502-8a44-4d67-8fab-8f3aa9495827" providerId="ADAL" clId="{1ADC0191-70C7-4C09-8BD6-F04A4487E2CF}" dt="2024-10-17T19:49:23.370" v="771" actId="207"/>
          <ac:spMkLst>
            <pc:docMk/>
            <pc:sldMk cId="3076330452" sldId="300"/>
            <ac:spMk id="1077" creationId="{67910895-CBAD-98BE-A59B-BBE6157DAE03}"/>
          </ac:spMkLst>
        </pc:spChg>
        <pc:spChg chg="mod">
          <ac:chgData name="Twesigye, Gloria" userId="6464a502-8a44-4d67-8fab-8f3aa9495827" providerId="ADAL" clId="{1ADC0191-70C7-4C09-8BD6-F04A4487E2CF}" dt="2024-10-17T17:45:02.086" v="762" actId="20577"/>
          <ac:spMkLst>
            <pc:docMk/>
            <pc:sldMk cId="3076330452" sldId="300"/>
            <ac:spMk id="1078" creationId="{BDEF2206-64FC-B7DF-9444-B70037BDCB72}"/>
          </ac:spMkLst>
        </pc:spChg>
        <pc:spChg chg="mod">
          <ac:chgData name="Twesigye, Gloria" userId="6464a502-8a44-4d67-8fab-8f3aa9495827" providerId="ADAL" clId="{1ADC0191-70C7-4C09-8BD6-F04A4487E2CF}" dt="2024-10-17T19:49:23.370" v="771" actId="207"/>
          <ac:spMkLst>
            <pc:docMk/>
            <pc:sldMk cId="3076330452" sldId="300"/>
            <ac:spMk id="1079" creationId="{9CBD8B47-DDE4-2E12-2879-343219495C49}"/>
          </ac:spMkLst>
        </pc:spChg>
        <pc:spChg chg="mod">
          <ac:chgData name="Twesigye, Gloria" userId="6464a502-8a44-4d67-8fab-8f3aa9495827" providerId="ADAL" clId="{1ADC0191-70C7-4C09-8BD6-F04A4487E2CF}" dt="2024-10-17T19:49:23.370" v="771" actId="207"/>
          <ac:spMkLst>
            <pc:docMk/>
            <pc:sldMk cId="3076330452" sldId="300"/>
            <ac:spMk id="1080" creationId="{6CC403DD-2C72-C5D9-BC8F-EDAA056E7864}"/>
          </ac:spMkLst>
        </pc:spChg>
        <pc:spChg chg="mod">
          <ac:chgData name="Twesigye, Gloria" userId="6464a502-8a44-4d67-8fab-8f3aa9495827" providerId="ADAL" clId="{1ADC0191-70C7-4C09-8BD6-F04A4487E2CF}" dt="2024-10-17T17:43:38.649" v="739" actId="1038"/>
          <ac:spMkLst>
            <pc:docMk/>
            <pc:sldMk cId="3076330452" sldId="300"/>
            <ac:spMk id="1081" creationId="{4197C9BD-19E6-447B-6FB7-84E22667DCF4}"/>
          </ac:spMkLst>
        </pc:spChg>
        <pc:spChg chg="mod">
          <ac:chgData name="Twesigye, Gloria" userId="6464a502-8a44-4d67-8fab-8f3aa9495827" providerId="ADAL" clId="{1ADC0191-70C7-4C09-8BD6-F04A4487E2CF}" dt="2024-10-17T17:44:33.566" v="750" actId="255"/>
          <ac:spMkLst>
            <pc:docMk/>
            <pc:sldMk cId="3076330452" sldId="300"/>
            <ac:spMk id="1082" creationId="{8625325B-B129-DBAA-FD06-18C5702C3322}"/>
          </ac:spMkLst>
        </pc:spChg>
        <pc:spChg chg="mod">
          <ac:chgData name="Twesigye, Gloria" userId="6464a502-8a44-4d67-8fab-8f3aa9495827" providerId="ADAL" clId="{1ADC0191-70C7-4C09-8BD6-F04A4487E2CF}" dt="2024-11-13T15:10:49.194" v="881" actId="6549"/>
          <ac:spMkLst>
            <pc:docMk/>
            <pc:sldMk cId="3076330452" sldId="300"/>
            <ac:spMk id="1083" creationId="{DEF648DC-0B28-ED29-C06A-6030C3C00A29}"/>
          </ac:spMkLst>
        </pc:spChg>
        <pc:spChg chg="mod">
          <ac:chgData name="Twesigye, Gloria" userId="6464a502-8a44-4d67-8fab-8f3aa9495827" providerId="ADAL" clId="{1ADC0191-70C7-4C09-8BD6-F04A4487E2CF}" dt="2024-10-17T19:49:23.370" v="771" actId="207"/>
          <ac:spMkLst>
            <pc:docMk/>
            <pc:sldMk cId="3076330452" sldId="300"/>
            <ac:spMk id="1084" creationId="{9C69AAC3-2B78-CC6F-F18A-CF032259C109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85" creationId="{0A0F1445-5865-8D54-5A35-8CA54CACDD6D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86" creationId="{457691DF-7424-018A-84B1-A36696CD0384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87" creationId="{48B4807C-0EE8-026E-FD09-55121C6E2E12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88" creationId="{ECC7169D-0B6D-1A1E-6E98-A139EA46EB7C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89" creationId="{AD31D040-B009-919D-D188-ECC2013ABCA5}"/>
          </ac:spMkLst>
        </pc:spChg>
        <pc:spChg chg="mod">
          <ac:chgData name="Twesigye, Gloria" userId="6464a502-8a44-4d67-8fab-8f3aa9495827" providerId="ADAL" clId="{1ADC0191-70C7-4C09-8BD6-F04A4487E2CF}" dt="2024-10-17T19:49:07.178" v="769" actId="207"/>
          <ac:spMkLst>
            <pc:docMk/>
            <pc:sldMk cId="3076330452" sldId="300"/>
            <ac:spMk id="1090" creationId="{02FA1144-7020-E26B-307E-75575E8DA9C8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91" creationId="{20473926-23C8-7D0D-516C-D81EAC8C9794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92" creationId="{3034FC51-CA03-AF8A-DBD1-43B4FBD40762}"/>
          </ac:spMkLst>
        </pc:spChg>
        <pc:spChg chg="mod">
          <ac:chgData name="Twesigye, Gloria" userId="6464a502-8a44-4d67-8fab-8f3aa9495827" providerId="ADAL" clId="{1ADC0191-70C7-4C09-8BD6-F04A4487E2CF}" dt="2024-10-17T19:49:07.178" v="769" actId="207"/>
          <ac:spMkLst>
            <pc:docMk/>
            <pc:sldMk cId="3076330452" sldId="300"/>
            <ac:spMk id="1093" creationId="{DF856450-51BA-0FA6-DD0B-A544810A3250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94" creationId="{0B421874-1F7B-2E1F-B79D-228CA42C5D88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95" creationId="{53671841-2F8B-5340-1F06-455606E6EF34}"/>
          </ac:spMkLst>
        </pc:spChg>
        <pc:spChg chg="mod">
          <ac:chgData name="Twesigye, Gloria" userId="6464a502-8a44-4d67-8fab-8f3aa9495827" providerId="ADAL" clId="{1ADC0191-70C7-4C09-8BD6-F04A4487E2CF}" dt="2024-10-17T19:49:14.163" v="770" actId="207"/>
          <ac:spMkLst>
            <pc:docMk/>
            <pc:sldMk cId="3076330452" sldId="300"/>
            <ac:spMk id="1096" creationId="{D5D655CB-C062-648D-A94E-5617A33D5AF0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97" creationId="{D4D7C50B-C7BD-6B07-ECBF-42D8CD256523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098" creationId="{57EC9744-9219-B953-4E49-3C75E69FFFBE}"/>
          </ac:spMkLst>
        </pc:spChg>
        <pc:spChg chg="mod">
          <ac:chgData name="Twesigye, Gloria" userId="6464a502-8a44-4d67-8fab-8f3aa9495827" providerId="ADAL" clId="{1ADC0191-70C7-4C09-8BD6-F04A4487E2CF}" dt="2024-10-17T19:48:48.359" v="768" actId="207"/>
          <ac:spMkLst>
            <pc:docMk/>
            <pc:sldMk cId="3076330452" sldId="300"/>
            <ac:spMk id="1099" creationId="{5166555F-FC85-0232-D14C-341529732682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00" creationId="{DD96EEC6-5741-AF6A-F8F8-9A3168B43177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01" creationId="{8F210E36-10D0-19C8-80D4-A1717B49B12A}"/>
          </ac:spMkLst>
        </pc:spChg>
        <pc:spChg chg="mod">
          <ac:chgData name="Twesigye, Gloria" userId="6464a502-8a44-4d67-8fab-8f3aa9495827" providerId="ADAL" clId="{1ADC0191-70C7-4C09-8BD6-F04A4487E2CF}" dt="2024-10-17T19:49:07.178" v="769" actId="207"/>
          <ac:spMkLst>
            <pc:docMk/>
            <pc:sldMk cId="3076330452" sldId="300"/>
            <ac:spMk id="1102" creationId="{B1E07B99-E409-A812-00E9-D3C69A537A66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03" creationId="{0C388D95-6CA6-5CFF-5EAA-76C0ECF3BC16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04" creationId="{F98BDE3C-C503-3441-941F-8696DEE51F31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05" creationId="{D2BD5DC9-8992-230B-F476-2B7769840860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06" creationId="{E608CAA1-411E-64D7-E3F3-C44BD8B03636}"/>
          </ac:spMkLst>
        </pc:spChg>
        <pc:spChg chg="mod">
          <ac:chgData name="Twesigye, Gloria" userId="6464a502-8a44-4d67-8fab-8f3aa9495827" providerId="ADAL" clId="{1ADC0191-70C7-4C09-8BD6-F04A4487E2CF}" dt="2024-10-17T19:48:48.359" v="768" actId="207"/>
          <ac:spMkLst>
            <pc:docMk/>
            <pc:sldMk cId="3076330452" sldId="300"/>
            <ac:spMk id="1107" creationId="{FD219EF9-19E6-77F1-BE8B-454E4271D8FD}"/>
          </ac:spMkLst>
        </pc:spChg>
        <pc:spChg chg="mod">
          <ac:chgData name="Twesigye, Gloria" userId="6464a502-8a44-4d67-8fab-8f3aa9495827" providerId="ADAL" clId="{1ADC0191-70C7-4C09-8BD6-F04A4487E2CF}" dt="2024-10-17T19:48:48.359" v="768" actId="207"/>
          <ac:spMkLst>
            <pc:docMk/>
            <pc:sldMk cId="3076330452" sldId="300"/>
            <ac:spMk id="1108" creationId="{958AE721-ADF0-2F28-C360-9285D46510C6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09" creationId="{17AE19BB-1F9D-F7A3-C922-DF3B9FEDDD02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10" creationId="{5A4719D6-0124-A5E5-6B84-2AAFB3DF4AD0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11" creationId="{9C8044BC-4115-25DF-837A-5E99A57A6F32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12" creationId="{DB7D53C6-6880-4DC0-CEFA-2E39A541040A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13" creationId="{5521E40D-A216-5F51-85ED-29B995AAA4D3}"/>
          </ac:spMkLst>
        </pc:spChg>
        <pc:spChg chg="mod">
          <ac:chgData name="Twesigye, Gloria" userId="6464a502-8a44-4d67-8fab-8f3aa9495827" providerId="ADAL" clId="{1ADC0191-70C7-4C09-8BD6-F04A4487E2CF}" dt="2024-10-17T19:49:07.178" v="769" actId="207"/>
          <ac:spMkLst>
            <pc:docMk/>
            <pc:sldMk cId="3076330452" sldId="300"/>
            <ac:spMk id="1114" creationId="{E448FD45-8512-E07D-1512-514B961A6A0E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15" creationId="{F2280D3D-6B9D-E1E7-F523-BF991B3DEA37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16" creationId="{2B5BCAB0-812D-73E5-7338-81308529CF9B}"/>
          </ac:spMkLst>
        </pc:spChg>
        <pc:spChg chg="mod">
          <ac:chgData name="Twesigye, Gloria" userId="6464a502-8a44-4d67-8fab-8f3aa9495827" providerId="ADAL" clId="{1ADC0191-70C7-4C09-8BD6-F04A4487E2CF}" dt="2024-10-17T19:49:07.178" v="769" actId="207"/>
          <ac:spMkLst>
            <pc:docMk/>
            <pc:sldMk cId="3076330452" sldId="300"/>
            <ac:spMk id="1117" creationId="{61AF3950-8A6F-E457-99F7-E083CF1E76B7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18" creationId="{6A7A3454-3AE3-9A20-DF7F-E2CA409F1B94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19" creationId="{9D8BD860-B33E-DC1D-BDFF-5D63CA789987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20" creationId="{E528C4DC-8B2B-AE4D-79E9-DA13BF39457D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21" creationId="{FB618100-74FC-9BCD-8622-EF33874C733B}"/>
          </ac:spMkLst>
        </pc:spChg>
        <pc:spChg chg="mod">
          <ac:chgData name="Twesigye, Gloria" userId="6464a502-8a44-4d67-8fab-8f3aa9495827" providerId="ADAL" clId="{1ADC0191-70C7-4C09-8BD6-F04A4487E2CF}" dt="2024-10-17T17:42:24.784" v="717" actId="1076"/>
          <ac:spMkLst>
            <pc:docMk/>
            <pc:sldMk cId="3076330452" sldId="300"/>
            <ac:spMk id="1122" creationId="{011C9FB0-E913-9AE9-679D-3B3BBC68246F}"/>
          </ac:spMkLst>
        </pc:spChg>
        <pc:grpChg chg="add del mod">
          <ac:chgData name="Twesigye, Gloria" userId="6464a502-8a44-4d67-8fab-8f3aa9495827" providerId="ADAL" clId="{1ADC0191-70C7-4C09-8BD6-F04A4487E2CF}" dt="2024-10-17T17:42:18.283" v="716" actId="478"/>
          <ac:grpSpMkLst>
            <pc:docMk/>
            <pc:sldMk cId="3076330452" sldId="300"/>
            <ac:grpSpMk id="2" creationId="{17748C09-2AB5-1E07-8DDC-AFE6E4916629}"/>
          </ac:grpSpMkLst>
        </pc:grpChg>
        <pc:grpChg chg="mod">
          <ac:chgData name="Twesigye, Gloria" userId="6464a502-8a44-4d67-8fab-8f3aa9495827" providerId="ADAL" clId="{1ADC0191-70C7-4C09-8BD6-F04A4487E2CF}" dt="2024-10-17T17:36:51.534" v="621"/>
          <ac:grpSpMkLst>
            <pc:docMk/>
            <pc:sldMk cId="3076330452" sldId="300"/>
            <ac:grpSpMk id="3" creationId="{B2EAC30B-7395-9AE1-E0C7-C9CC3CFF1A55}"/>
          </ac:grpSpMkLst>
        </pc:grpChg>
        <pc:grpChg chg="del">
          <ac:chgData name="Twesigye, Gloria" userId="6464a502-8a44-4d67-8fab-8f3aa9495827" providerId="ADAL" clId="{1ADC0191-70C7-4C09-8BD6-F04A4487E2CF}" dt="2024-10-17T12:02:58.450" v="46" actId="478"/>
          <ac:grpSpMkLst>
            <pc:docMk/>
            <pc:sldMk cId="3076330452" sldId="300"/>
            <ac:grpSpMk id="12" creationId="{5E9238D3-4F99-E415-7A54-9FE1BC3F8A71}"/>
          </ac:grpSpMkLst>
        </pc:grpChg>
        <pc:grpChg chg="add mod">
          <ac:chgData name="Twesigye, Gloria" userId="6464a502-8a44-4d67-8fab-8f3aa9495827" providerId="ADAL" clId="{1ADC0191-70C7-4C09-8BD6-F04A4487E2CF}" dt="2024-10-17T17:42:24.784" v="717" actId="1076"/>
          <ac:grpSpMkLst>
            <pc:docMk/>
            <pc:sldMk cId="3076330452" sldId="300"/>
            <ac:grpSpMk id="1073" creationId="{3739B68F-64CF-E69D-96D6-747FD2685C4D}"/>
          </ac:grpSpMkLst>
        </pc:grpChg>
        <pc:grpChg chg="mod">
          <ac:chgData name="Twesigye, Gloria" userId="6464a502-8a44-4d67-8fab-8f3aa9495827" providerId="ADAL" clId="{1ADC0191-70C7-4C09-8BD6-F04A4487E2CF}" dt="2024-10-17T17:42:24.784" v="717" actId="1076"/>
          <ac:grpSpMkLst>
            <pc:docMk/>
            <pc:sldMk cId="3076330452" sldId="300"/>
            <ac:grpSpMk id="1074" creationId="{893E625F-D04D-6F67-F7D3-33BD13C38CD4}"/>
          </ac:grpSpMkLst>
        </pc:grpChg>
        <pc:cxnChg chg="del">
          <ac:chgData name="Twesigye, Gloria" userId="6464a502-8a44-4d67-8fab-8f3aa9495827" providerId="ADAL" clId="{1ADC0191-70C7-4C09-8BD6-F04A4487E2CF}" dt="2024-10-17T12:02:53.294" v="44" actId="478"/>
          <ac:cxnSpMkLst>
            <pc:docMk/>
            <pc:sldMk cId="3076330452" sldId="300"/>
            <ac:cxnSpMk id="1028" creationId="{251E71C6-C5DE-756D-28C9-B37F00509337}"/>
          </ac:cxnSpMkLst>
        </pc:cxnChg>
        <pc:cxnChg chg="del">
          <ac:chgData name="Twesigye, Gloria" userId="6464a502-8a44-4d67-8fab-8f3aa9495827" providerId="ADAL" clId="{1ADC0191-70C7-4C09-8BD6-F04A4487E2CF}" dt="2024-10-17T12:02:53.294" v="44" actId="478"/>
          <ac:cxnSpMkLst>
            <pc:docMk/>
            <pc:sldMk cId="3076330452" sldId="300"/>
            <ac:cxnSpMk id="1039" creationId="{27A9561D-6FFC-F4BF-D6C2-12FEB0D3D959}"/>
          </ac:cxnSpMkLst>
        </pc:cxnChg>
        <pc:cxnChg chg="del">
          <ac:chgData name="Twesigye, Gloria" userId="6464a502-8a44-4d67-8fab-8f3aa9495827" providerId="ADAL" clId="{1ADC0191-70C7-4C09-8BD6-F04A4487E2CF}" dt="2024-10-17T12:02:53.294" v="44" actId="478"/>
          <ac:cxnSpMkLst>
            <pc:docMk/>
            <pc:sldMk cId="3076330452" sldId="300"/>
            <ac:cxnSpMk id="1044" creationId="{449259B2-AC01-86E5-AAE4-014A1E3AD19E}"/>
          </ac:cxnSpMkLst>
        </pc:cxnChg>
      </pc:sldChg>
      <pc:sldChg chg="addSp delSp modSp mod">
        <pc:chgData name="Twesigye, Gloria" userId="6464a502-8a44-4d67-8fab-8f3aa9495827" providerId="ADAL" clId="{1ADC0191-70C7-4C09-8BD6-F04A4487E2CF}" dt="2024-10-17T12:01:06.908" v="18"/>
        <pc:sldMkLst>
          <pc:docMk/>
          <pc:sldMk cId="2384107940" sldId="304"/>
        </pc:sldMkLst>
        <pc:spChg chg="del">
          <ac:chgData name="Twesigye, Gloria" userId="6464a502-8a44-4d67-8fab-8f3aa9495827" providerId="ADAL" clId="{1ADC0191-70C7-4C09-8BD6-F04A4487E2CF}" dt="2024-10-17T12:01:06.402" v="17" actId="478"/>
          <ac:spMkLst>
            <pc:docMk/>
            <pc:sldMk cId="2384107940" sldId="304"/>
            <ac:spMk id="6" creationId="{5D0F14F3-1A09-3E96-BCB2-D8B940E469DA}"/>
          </ac:spMkLst>
        </pc:spChg>
        <pc:spChg chg="del">
          <ac:chgData name="Twesigye, Gloria" userId="6464a502-8a44-4d67-8fab-8f3aa9495827" providerId="ADAL" clId="{1ADC0191-70C7-4C09-8BD6-F04A4487E2CF}" dt="2024-10-17T12:01:06.402" v="17" actId="478"/>
          <ac:spMkLst>
            <pc:docMk/>
            <pc:sldMk cId="2384107940" sldId="304"/>
            <ac:spMk id="7" creationId="{CE64F085-394F-89FE-55C1-94E5F28AFADD}"/>
          </ac:spMkLst>
        </pc:spChg>
        <pc:spChg chg="del">
          <ac:chgData name="Twesigye, Gloria" userId="6464a502-8a44-4d67-8fab-8f3aa9495827" providerId="ADAL" clId="{1ADC0191-70C7-4C09-8BD6-F04A4487E2CF}" dt="2024-10-17T12:01:06.402" v="17" actId="478"/>
          <ac:spMkLst>
            <pc:docMk/>
            <pc:sldMk cId="2384107940" sldId="304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1ADC0191-70C7-4C09-8BD6-F04A4487E2CF}" dt="2024-10-17T12:01:06.908" v="18"/>
          <ac:picMkLst>
            <pc:docMk/>
            <pc:sldMk cId="2384107940" sldId="304"/>
            <ac:picMk id="2" creationId="{E9621673-667E-5488-A37A-B65E612AD56D}"/>
          </ac:picMkLst>
        </pc:picChg>
      </pc:sldChg>
      <pc:sldChg chg="addSp delSp modSp mod modNotesTx">
        <pc:chgData name="Twesigye, Gloria" userId="6464a502-8a44-4d67-8fab-8f3aa9495827" providerId="ADAL" clId="{1ADC0191-70C7-4C09-8BD6-F04A4487E2CF}" dt="2024-11-12T15:31:33.847" v="877" actId="1076"/>
        <pc:sldMkLst>
          <pc:docMk/>
          <pc:sldMk cId="999049329" sldId="305"/>
        </pc:sldMkLst>
        <pc:spChg chg="mod">
          <ac:chgData name="Twesigye, Gloria" userId="6464a502-8a44-4d67-8fab-8f3aa9495827" providerId="ADAL" clId="{1ADC0191-70C7-4C09-8BD6-F04A4487E2CF}" dt="2024-10-17T13:10:51.495" v="227" actId="20577"/>
          <ac:spMkLst>
            <pc:docMk/>
            <pc:sldMk cId="999049329" sldId="305"/>
            <ac:spMk id="28" creationId="{991AF816-4FB0-23CF-F756-70991345D24B}"/>
          </ac:spMkLst>
        </pc:spChg>
        <pc:picChg chg="add mod ord">
          <ac:chgData name="Twesigye, Gloria" userId="6464a502-8a44-4d67-8fab-8f3aa9495827" providerId="ADAL" clId="{1ADC0191-70C7-4C09-8BD6-F04A4487E2CF}" dt="2024-11-12T15:31:19.124" v="872" actId="1076"/>
          <ac:picMkLst>
            <pc:docMk/>
            <pc:sldMk cId="999049329" sldId="305"/>
            <ac:picMk id="2" creationId="{A9654C70-66C6-B60E-D319-EE40DDBFB23B}"/>
          </ac:picMkLst>
        </pc:picChg>
        <pc:picChg chg="mod modCrop">
          <ac:chgData name="Twesigye, Gloria" userId="6464a502-8a44-4d67-8fab-8f3aa9495827" providerId="ADAL" clId="{1ADC0191-70C7-4C09-8BD6-F04A4487E2CF}" dt="2024-11-12T15:31:19.124" v="872" actId="1076"/>
          <ac:picMkLst>
            <pc:docMk/>
            <pc:sldMk cId="999049329" sldId="305"/>
            <ac:picMk id="3" creationId="{D10E4B76-8525-A65B-B361-2C8458F007F6}"/>
          </ac:picMkLst>
        </pc:picChg>
        <pc:picChg chg="add del mod">
          <ac:chgData name="Twesigye, Gloria" userId="6464a502-8a44-4d67-8fab-8f3aa9495827" providerId="ADAL" clId="{1ADC0191-70C7-4C09-8BD6-F04A4487E2CF}" dt="2024-11-12T15:31:31.606" v="876" actId="478"/>
          <ac:picMkLst>
            <pc:docMk/>
            <pc:sldMk cId="999049329" sldId="305"/>
            <ac:picMk id="4" creationId="{5843EA37-1D9D-69B5-64C7-C164B788FC8F}"/>
          </ac:picMkLst>
        </pc:picChg>
        <pc:picChg chg="add mod modCrop">
          <ac:chgData name="Twesigye, Gloria" userId="6464a502-8a44-4d67-8fab-8f3aa9495827" providerId="ADAL" clId="{1ADC0191-70C7-4C09-8BD6-F04A4487E2CF}" dt="2024-11-12T15:31:33.847" v="877" actId="1076"/>
          <ac:picMkLst>
            <pc:docMk/>
            <pc:sldMk cId="999049329" sldId="305"/>
            <ac:picMk id="5" creationId="{87C95584-7E03-0AFB-AA48-BECF0383D591}"/>
          </ac:picMkLst>
        </pc:picChg>
        <pc:picChg chg="del mod">
          <ac:chgData name="Twesigye, Gloria" userId="6464a502-8a44-4d67-8fab-8f3aa9495827" providerId="ADAL" clId="{1ADC0191-70C7-4C09-8BD6-F04A4487E2CF}" dt="2024-11-12T15:31:10.520" v="869" actId="478"/>
          <ac:picMkLst>
            <pc:docMk/>
            <pc:sldMk cId="999049329" sldId="305"/>
            <ac:picMk id="14" creationId="{8205031A-0169-9195-1F2E-D7783DEFB086}"/>
          </ac:picMkLst>
        </pc:picChg>
        <pc:picChg chg="mod">
          <ac:chgData name="Twesigye, Gloria" userId="6464a502-8a44-4d67-8fab-8f3aa9495827" providerId="ADAL" clId="{1ADC0191-70C7-4C09-8BD6-F04A4487E2CF}" dt="2024-10-17T13:07:52.688" v="205"/>
          <ac:picMkLst>
            <pc:docMk/>
            <pc:sldMk cId="999049329" sldId="305"/>
            <ac:picMk id="15" creationId="{94E7711E-3F95-D644-1C34-936BD078DDA4}"/>
          </ac:picMkLst>
        </pc:picChg>
        <pc:picChg chg="mod">
          <ac:chgData name="Twesigye, Gloria" userId="6464a502-8a44-4d67-8fab-8f3aa9495827" providerId="ADAL" clId="{1ADC0191-70C7-4C09-8BD6-F04A4487E2CF}" dt="2024-10-17T13:07:52.688" v="205"/>
          <ac:picMkLst>
            <pc:docMk/>
            <pc:sldMk cId="999049329" sldId="305"/>
            <ac:picMk id="16" creationId="{A552A065-F9EC-731E-8FB2-6540AC821A8C}"/>
          </ac:picMkLst>
        </pc:picChg>
        <pc:picChg chg="mod">
          <ac:chgData name="Twesigye, Gloria" userId="6464a502-8a44-4d67-8fab-8f3aa9495827" providerId="ADAL" clId="{1ADC0191-70C7-4C09-8BD6-F04A4487E2CF}" dt="2024-10-17T13:07:52.688" v="205"/>
          <ac:picMkLst>
            <pc:docMk/>
            <pc:sldMk cId="999049329" sldId="305"/>
            <ac:picMk id="17" creationId="{C341EB3B-A8A2-9A77-E3D2-EF831AC37029}"/>
          </ac:picMkLst>
        </pc:picChg>
        <pc:picChg chg="mod">
          <ac:chgData name="Twesigye, Gloria" userId="6464a502-8a44-4d67-8fab-8f3aa9495827" providerId="ADAL" clId="{1ADC0191-70C7-4C09-8BD6-F04A4487E2CF}" dt="2024-10-17T13:07:52.688" v="205"/>
          <ac:picMkLst>
            <pc:docMk/>
            <pc:sldMk cId="999049329" sldId="305"/>
            <ac:picMk id="23" creationId="{78474EE9-F81B-4125-79F6-B9597CD871B9}"/>
          </ac:picMkLst>
        </pc:picChg>
        <pc:picChg chg="mod">
          <ac:chgData name="Twesigye, Gloria" userId="6464a502-8a44-4d67-8fab-8f3aa9495827" providerId="ADAL" clId="{1ADC0191-70C7-4C09-8BD6-F04A4487E2CF}" dt="2024-10-17T13:07:52.688" v="205"/>
          <ac:picMkLst>
            <pc:docMk/>
            <pc:sldMk cId="999049329" sldId="305"/>
            <ac:picMk id="24" creationId="{28710070-3ED4-ADD7-09A0-3448D66A078B}"/>
          </ac:picMkLst>
        </pc:picChg>
        <pc:picChg chg="mod">
          <ac:chgData name="Twesigye, Gloria" userId="6464a502-8a44-4d67-8fab-8f3aa9495827" providerId="ADAL" clId="{1ADC0191-70C7-4C09-8BD6-F04A4487E2CF}" dt="2024-10-17T13:07:52.688" v="205"/>
          <ac:picMkLst>
            <pc:docMk/>
            <pc:sldMk cId="999049329" sldId="305"/>
            <ac:picMk id="25" creationId="{7F21D5A2-42E0-B9EC-348A-367D34B63A0F}"/>
          </ac:picMkLst>
        </pc:picChg>
        <pc:picChg chg="mod">
          <ac:chgData name="Twesigye, Gloria" userId="6464a502-8a44-4d67-8fab-8f3aa9495827" providerId="ADAL" clId="{1ADC0191-70C7-4C09-8BD6-F04A4487E2CF}" dt="2024-10-17T13:07:52.688" v="205"/>
          <ac:picMkLst>
            <pc:docMk/>
            <pc:sldMk cId="999049329" sldId="305"/>
            <ac:picMk id="26" creationId="{41EBE059-69D3-9069-0ED9-1009A4565B29}"/>
          </ac:picMkLst>
        </pc:picChg>
        <pc:picChg chg="mod">
          <ac:chgData name="Twesigye, Gloria" userId="6464a502-8a44-4d67-8fab-8f3aa9495827" providerId="ADAL" clId="{1ADC0191-70C7-4C09-8BD6-F04A4487E2CF}" dt="2024-10-17T13:07:52.688" v="205"/>
          <ac:picMkLst>
            <pc:docMk/>
            <pc:sldMk cId="999049329" sldId="305"/>
            <ac:picMk id="27" creationId="{E05CD7E7-7119-8FEB-1F12-C9C149E2E918}"/>
          </ac:picMkLst>
        </pc:picChg>
      </pc:sldChg>
      <pc:sldChg chg="addSp delSp modSp mod">
        <pc:chgData name="Twesigye, Gloria" userId="6464a502-8a44-4d67-8fab-8f3aa9495827" providerId="ADAL" clId="{1ADC0191-70C7-4C09-8BD6-F04A4487E2CF}" dt="2024-10-17T12:01:18.889" v="20"/>
        <pc:sldMkLst>
          <pc:docMk/>
          <pc:sldMk cId="1461120242" sldId="306"/>
        </pc:sldMkLst>
        <pc:spChg chg="del">
          <ac:chgData name="Twesigye, Gloria" userId="6464a502-8a44-4d67-8fab-8f3aa9495827" providerId="ADAL" clId="{1ADC0191-70C7-4C09-8BD6-F04A4487E2CF}" dt="2024-10-17T12:01:18.420" v="19" actId="478"/>
          <ac:spMkLst>
            <pc:docMk/>
            <pc:sldMk cId="1461120242" sldId="306"/>
            <ac:spMk id="6" creationId="{5D0F14F3-1A09-3E96-BCB2-D8B940E469DA}"/>
          </ac:spMkLst>
        </pc:spChg>
        <pc:spChg chg="del">
          <ac:chgData name="Twesigye, Gloria" userId="6464a502-8a44-4d67-8fab-8f3aa9495827" providerId="ADAL" clId="{1ADC0191-70C7-4C09-8BD6-F04A4487E2CF}" dt="2024-10-17T12:01:18.420" v="19" actId="478"/>
          <ac:spMkLst>
            <pc:docMk/>
            <pc:sldMk cId="1461120242" sldId="306"/>
            <ac:spMk id="7" creationId="{CE64F085-394F-89FE-55C1-94E5F28AFADD}"/>
          </ac:spMkLst>
        </pc:spChg>
        <pc:spChg chg="del">
          <ac:chgData name="Twesigye, Gloria" userId="6464a502-8a44-4d67-8fab-8f3aa9495827" providerId="ADAL" clId="{1ADC0191-70C7-4C09-8BD6-F04A4487E2CF}" dt="2024-10-17T12:01:18.420" v="19" actId="478"/>
          <ac:spMkLst>
            <pc:docMk/>
            <pc:sldMk cId="1461120242" sldId="306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1ADC0191-70C7-4C09-8BD6-F04A4487E2CF}" dt="2024-10-17T12:01:18.889" v="20"/>
          <ac:picMkLst>
            <pc:docMk/>
            <pc:sldMk cId="1461120242" sldId="306"/>
            <ac:picMk id="2" creationId="{88640423-AE35-8804-5F24-1CA1FCB4D56D}"/>
          </ac:picMkLst>
        </pc:picChg>
      </pc:sldChg>
      <pc:sldChg chg="delSp modSp mod modClrScheme chgLayout">
        <pc:chgData name="Twesigye, Gloria" userId="6464a502-8a44-4d67-8fab-8f3aa9495827" providerId="ADAL" clId="{1ADC0191-70C7-4C09-8BD6-F04A4487E2CF}" dt="2024-10-17T13:15:31.428" v="268" actId="1076"/>
        <pc:sldMkLst>
          <pc:docMk/>
          <pc:sldMk cId="1653516997" sldId="307"/>
        </pc:sldMkLst>
        <pc:spChg chg="mod ord">
          <ac:chgData name="Twesigye, Gloria" userId="6464a502-8a44-4d67-8fab-8f3aa9495827" providerId="ADAL" clId="{1ADC0191-70C7-4C09-8BD6-F04A4487E2CF}" dt="2024-10-17T13:13:05.050" v="252" actId="700"/>
          <ac:spMkLst>
            <pc:docMk/>
            <pc:sldMk cId="1653516997" sldId="307"/>
            <ac:spMk id="2" creationId="{F6245169-1799-41CD-B28E-D2D20D16AD73}"/>
          </ac:spMkLst>
        </pc:spChg>
        <pc:spChg chg="mod ord">
          <ac:chgData name="Twesigye, Gloria" userId="6464a502-8a44-4d67-8fab-8f3aa9495827" providerId="ADAL" clId="{1ADC0191-70C7-4C09-8BD6-F04A4487E2CF}" dt="2024-10-17T13:15:31.428" v="268" actId="1076"/>
          <ac:spMkLst>
            <pc:docMk/>
            <pc:sldMk cId="1653516997" sldId="307"/>
            <ac:spMk id="3" creationId="{E4FD1E92-5DBC-B105-F246-2355E4FF9A74}"/>
          </ac:spMkLst>
        </pc:spChg>
        <pc:spChg chg="del">
          <ac:chgData name="Twesigye, Gloria" userId="6464a502-8a44-4d67-8fab-8f3aa9495827" providerId="ADAL" clId="{1ADC0191-70C7-4C09-8BD6-F04A4487E2CF}" dt="2024-10-17T13:15:18.566" v="265" actId="478"/>
          <ac:spMkLst>
            <pc:docMk/>
            <pc:sldMk cId="1653516997" sldId="307"/>
            <ac:spMk id="4" creationId="{3714236B-592F-8F08-2381-D02238309DF1}"/>
          </ac:spMkLst>
        </pc:spChg>
        <pc:graphicFrameChg chg="mod">
          <ac:chgData name="Twesigye, Gloria" userId="6464a502-8a44-4d67-8fab-8f3aa9495827" providerId="ADAL" clId="{1ADC0191-70C7-4C09-8BD6-F04A4487E2CF}" dt="2024-10-17T13:15:26.825" v="267"/>
          <ac:graphicFrameMkLst>
            <pc:docMk/>
            <pc:sldMk cId="1653516997" sldId="307"/>
            <ac:graphicFrameMk id="6" creationId="{A9A8CC69-E7C7-8BF8-2D2D-ABB1A61EC758}"/>
          </ac:graphicFrameMkLst>
        </pc:graphicFrameChg>
      </pc:sldChg>
      <pc:sldChg chg="modSp del mod modClrScheme chgLayout">
        <pc:chgData name="Twesigye, Gloria" userId="6464a502-8a44-4d67-8fab-8f3aa9495827" providerId="ADAL" clId="{1ADC0191-70C7-4C09-8BD6-F04A4487E2CF}" dt="2024-10-17T13:18:25.376" v="269" actId="47"/>
        <pc:sldMkLst>
          <pc:docMk/>
          <pc:sldMk cId="2492622487" sldId="308"/>
        </pc:sldMkLst>
        <pc:spChg chg="mod ord">
          <ac:chgData name="Twesigye, Gloria" userId="6464a502-8a44-4d67-8fab-8f3aa9495827" providerId="ADAL" clId="{1ADC0191-70C7-4C09-8BD6-F04A4487E2CF}" dt="2024-10-17T12:56:42.143" v="170" actId="700"/>
          <ac:spMkLst>
            <pc:docMk/>
            <pc:sldMk cId="2492622487" sldId="308"/>
            <ac:spMk id="14" creationId="{472837B1-EAE8-8564-2917-A240D47892B0}"/>
          </ac:spMkLst>
        </pc:spChg>
        <pc:spChg chg="mod ord">
          <ac:chgData name="Twesigye, Gloria" userId="6464a502-8a44-4d67-8fab-8f3aa9495827" providerId="ADAL" clId="{1ADC0191-70C7-4C09-8BD6-F04A4487E2CF}" dt="2024-10-17T12:56:42.143" v="170" actId="700"/>
          <ac:spMkLst>
            <pc:docMk/>
            <pc:sldMk cId="2492622487" sldId="308"/>
            <ac:spMk id="15" creationId="{D98D9DFE-A653-03D6-94B0-66FBB56D71DE}"/>
          </ac:spMkLst>
        </pc:spChg>
      </pc:sldChg>
      <pc:sldChg chg="addSp delSp modSp mod">
        <pc:chgData name="Twesigye, Gloria" userId="6464a502-8a44-4d67-8fab-8f3aa9495827" providerId="ADAL" clId="{1ADC0191-70C7-4C09-8BD6-F04A4487E2CF}" dt="2024-10-17T12:01:25.872" v="22"/>
        <pc:sldMkLst>
          <pc:docMk/>
          <pc:sldMk cId="3225908514" sldId="309"/>
        </pc:sldMkLst>
        <pc:spChg chg="del">
          <ac:chgData name="Twesigye, Gloria" userId="6464a502-8a44-4d67-8fab-8f3aa9495827" providerId="ADAL" clId="{1ADC0191-70C7-4C09-8BD6-F04A4487E2CF}" dt="2024-10-17T12:01:25.429" v="21" actId="478"/>
          <ac:spMkLst>
            <pc:docMk/>
            <pc:sldMk cId="3225908514" sldId="309"/>
            <ac:spMk id="6" creationId="{5D0F14F3-1A09-3E96-BCB2-D8B940E469DA}"/>
          </ac:spMkLst>
        </pc:spChg>
        <pc:spChg chg="del">
          <ac:chgData name="Twesigye, Gloria" userId="6464a502-8a44-4d67-8fab-8f3aa9495827" providerId="ADAL" clId="{1ADC0191-70C7-4C09-8BD6-F04A4487E2CF}" dt="2024-10-17T12:01:25.429" v="21" actId="478"/>
          <ac:spMkLst>
            <pc:docMk/>
            <pc:sldMk cId="3225908514" sldId="309"/>
            <ac:spMk id="7" creationId="{CE64F085-394F-89FE-55C1-94E5F28AFADD}"/>
          </ac:spMkLst>
        </pc:spChg>
        <pc:spChg chg="del">
          <ac:chgData name="Twesigye, Gloria" userId="6464a502-8a44-4d67-8fab-8f3aa9495827" providerId="ADAL" clId="{1ADC0191-70C7-4C09-8BD6-F04A4487E2CF}" dt="2024-10-17T12:01:25.429" v="21" actId="478"/>
          <ac:spMkLst>
            <pc:docMk/>
            <pc:sldMk cId="3225908514" sldId="309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1ADC0191-70C7-4C09-8BD6-F04A4487E2CF}" dt="2024-10-17T12:01:25.872" v="22"/>
          <ac:picMkLst>
            <pc:docMk/>
            <pc:sldMk cId="3225908514" sldId="309"/>
            <ac:picMk id="2" creationId="{84B1BD5B-6B08-51D1-62E3-BCFA219142CB}"/>
          </ac:picMkLst>
        </pc:picChg>
      </pc:sldChg>
      <pc:sldChg chg="modSp mod modClrScheme chgLayout modNotesTx">
        <pc:chgData name="Twesigye, Gloria" userId="6464a502-8a44-4d67-8fab-8f3aa9495827" providerId="ADAL" clId="{1ADC0191-70C7-4C09-8BD6-F04A4487E2CF}" dt="2024-11-12T15:17:51.477" v="842"/>
        <pc:sldMkLst>
          <pc:docMk/>
          <pc:sldMk cId="139979941" sldId="310"/>
        </pc:sldMkLst>
        <pc:spChg chg="mod ord">
          <ac:chgData name="Twesigye, Gloria" userId="6464a502-8a44-4d67-8fab-8f3aa9495827" providerId="ADAL" clId="{1ADC0191-70C7-4C09-8BD6-F04A4487E2CF}" dt="2024-10-17T12:57:15.812" v="174" actId="700"/>
          <ac:spMkLst>
            <pc:docMk/>
            <pc:sldMk cId="139979941" sldId="310"/>
            <ac:spMk id="2" creationId="{F6245169-1799-41CD-B28E-D2D20D16AD73}"/>
          </ac:spMkLst>
        </pc:spChg>
        <pc:spChg chg="mod ord">
          <ac:chgData name="Twesigye, Gloria" userId="6464a502-8a44-4d67-8fab-8f3aa9495827" providerId="ADAL" clId="{1ADC0191-70C7-4C09-8BD6-F04A4487E2CF}" dt="2024-10-17T12:57:15.812" v="174" actId="700"/>
          <ac:spMkLst>
            <pc:docMk/>
            <pc:sldMk cId="139979941" sldId="310"/>
            <ac:spMk id="3" creationId="{E4FD1E92-5DBC-B105-F246-2355E4FF9A74}"/>
          </ac:spMkLst>
        </pc:spChg>
      </pc:sldChg>
      <pc:sldChg chg="mod modNotesTx">
        <pc:chgData name="Twesigye, Gloria" userId="6464a502-8a44-4d67-8fab-8f3aa9495827" providerId="ADAL" clId="{1ADC0191-70C7-4C09-8BD6-F04A4487E2CF}" dt="2024-11-12T15:19:35.362" v="847"/>
        <pc:sldMkLst>
          <pc:docMk/>
          <pc:sldMk cId="3752204363" sldId="311"/>
        </pc:sldMkLst>
      </pc:sldChg>
      <pc:sldChg chg="modSp mod modNotesTx">
        <pc:chgData name="Twesigye, Gloria" userId="6464a502-8a44-4d67-8fab-8f3aa9495827" providerId="ADAL" clId="{1ADC0191-70C7-4C09-8BD6-F04A4487E2CF}" dt="2024-11-12T15:19:51.840" v="848"/>
        <pc:sldMkLst>
          <pc:docMk/>
          <pc:sldMk cId="1430325079" sldId="312"/>
        </pc:sldMkLst>
        <pc:spChg chg="mod">
          <ac:chgData name="Twesigye, Gloria" userId="6464a502-8a44-4d67-8fab-8f3aa9495827" providerId="ADAL" clId="{1ADC0191-70C7-4C09-8BD6-F04A4487E2CF}" dt="2024-10-17T13:01:45.244" v="175" actId="207"/>
          <ac:spMkLst>
            <pc:docMk/>
            <pc:sldMk cId="1430325079" sldId="312"/>
            <ac:spMk id="12" creationId="{3862842A-EAC4-C115-2F36-83D77BEE1E0E}"/>
          </ac:spMkLst>
        </pc:spChg>
        <pc:graphicFrameChg chg="mod">
          <ac:chgData name="Twesigye, Gloria" userId="6464a502-8a44-4d67-8fab-8f3aa9495827" providerId="ADAL" clId="{1ADC0191-70C7-4C09-8BD6-F04A4487E2CF}" dt="2024-10-17T13:43:40.042" v="316"/>
          <ac:graphicFrameMkLst>
            <pc:docMk/>
            <pc:sldMk cId="1430325079" sldId="312"/>
            <ac:graphicFrameMk id="8" creationId="{A25666F9-CCA3-9D59-B863-99CA3EC76DEB}"/>
          </ac:graphicFrameMkLst>
        </pc:graphicFrameChg>
      </pc:sldChg>
      <pc:sldChg chg="addSp delSp modSp mod">
        <pc:chgData name="Twesigye, Gloria" userId="6464a502-8a44-4d67-8fab-8f3aa9495827" providerId="ADAL" clId="{1ADC0191-70C7-4C09-8BD6-F04A4487E2CF}" dt="2024-10-17T12:01:34.049" v="24"/>
        <pc:sldMkLst>
          <pc:docMk/>
          <pc:sldMk cId="4093944873" sldId="313"/>
        </pc:sldMkLst>
        <pc:spChg chg="del">
          <ac:chgData name="Twesigye, Gloria" userId="6464a502-8a44-4d67-8fab-8f3aa9495827" providerId="ADAL" clId="{1ADC0191-70C7-4C09-8BD6-F04A4487E2CF}" dt="2024-10-17T12:01:33.559" v="23" actId="478"/>
          <ac:spMkLst>
            <pc:docMk/>
            <pc:sldMk cId="4093944873" sldId="313"/>
            <ac:spMk id="6" creationId="{5D0F14F3-1A09-3E96-BCB2-D8B940E469DA}"/>
          </ac:spMkLst>
        </pc:spChg>
        <pc:spChg chg="del">
          <ac:chgData name="Twesigye, Gloria" userId="6464a502-8a44-4d67-8fab-8f3aa9495827" providerId="ADAL" clId="{1ADC0191-70C7-4C09-8BD6-F04A4487E2CF}" dt="2024-10-17T12:01:33.559" v="23" actId="478"/>
          <ac:spMkLst>
            <pc:docMk/>
            <pc:sldMk cId="4093944873" sldId="313"/>
            <ac:spMk id="7" creationId="{CE64F085-394F-89FE-55C1-94E5F28AFADD}"/>
          </ac:spMkLst>
        </pc:spChg>
        <pc:spChg chg="del">
          <ac:chgData name="Twesigye, Gloria" userId="6464a502-8a44-4d67-8fab-8f3aa9495827" providerId="ADAL" clId="{1ADC0191-70C7-4C09-8BD6-F04A4487E2CF}" dt="2024-10-17T12:01:33.559" v="23" actId="478"/>
          <ac:spMkLst>
            <pc:docMk/>
            <pc:sldMk cId="4093944873" sldId="313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1ADC0191-70C7-4C09-8BD6-F04A4487E2CF}" dt="2024-10-17T12:01:34.049" v="24"/>
          <ac:picMkLst>
            <pc:docMk/>
            <pc:sldMk cId="4093944873" sldId="313"/>
            <ac:picMk id="2" creationId="{1347594B-9FF4-36D5-B6AC-E8F0297924B3}"/>
          </ac:picMkLst>
        </pc:picChg>
      </pc:sldChg>
      <pc:sldChg chg="addSp modSp mod modClrScheme chgLayout modNotesTx">
        <pc:chgData name="Twesigye, Gloria" userId="6464a502-8a44-4d67-8fab-8f3aa9495827" providerId="ADAL" clId="{1ADC0191-70C7-4C09-8BD6-F04A4487E2CF}" dt="2024-11-12T15:20:51.738" v="856"/>
        <pc:sldMkLst>
          <pc:docMk/>
          <pc:sldMk cId="1316263638" sldId="314"/>
        </pc:sldMkLst>
        <pc:spChg chg="mod ord">
          <ac:chgData name="Twesigye, Gloria" userId="6464a502-8a44-4d67-8fab-8f3aa9495827" providerId="ADAL" clId="{1ADC0191-70C7-4C09-8BD6-F04A4487E2CF}" dt="2024-10-17T13:44:17.742" v="317" actId="700"/>
          <ac:spMkLst>
            <pc:docMk/>
            <pc:sldMk cId="1316263638" sldId="314"/>
            <ac:spMk id="2" creationId="{F6245169-1799-41CD-B28E-D2D20D16AD73}"/>
          </ac:spMkLst>
        </pc:spChg>
        <pc:spChg chg="mod ord">
          <ac:chgData name="Twesigye, Gloria" userId="6464a502-8a44-4d67-8fab-8f3aa9495827" providerId="ADAL" clId="{1ADC0191-70C7-4C09-8BD6-F04A4487E2CF}" dt="2024-10-17T13:44:22.084" v="318" actId="1076"/>
          <ac:spMkLst>
            <pc:docMk/>
            <pc:sldMk cId="1316263638" sldId="314"/>
            <ac:spMk id="3" creationId="{E4FD1E92-5DBC-B105-F246-2355E4FF9A74}"/>
          </ac:spMkLst>
        </pc:spChg>
        <pc:spChg chg="add mod">
          <ac:chgData name="Twesigye, Gloria" userId="6464a502-8a44-4d67-8fab-8f3aa9495827" providerId="ADAL" clId="{1ADC0191-70C7-4C09-8BD6-F04A4487E2CF}" dt="2024-11-12T15:20:40.651" v="854" actId="1076"/>
          <ac:spMkLst>
            <pc:docMk/>
            <pc:sldMk cId="1316263638" sldId="314"/>
            <ac:spMk id="4" creationId="{144D28A9-26D1-9C28-993B-0C22B51AC5D7}"/>
          </ac:spMkLst>
        </pc:spChg>
        <pc:graphicFrameChg chg="mod">
          <ac:chgData name="Twesigye, Gloria" userId="6464a502-8a44-4d67-8fab-8f3aa9495827" providerId="ADAL" clId="{1ADC0191-70C7-4C09-8BD6-F04A4487E2CF}" dt="2024-10-17T13:45:00.427" v="321" actId="207"/>
          <ac:graphicFrameMkLst>
            <pc:docMk/>
            <pc:sldMk cId="1316263638" sldId="314"/>
            <ac:graphicFrameMk id="11" creationId="{77C748B8-A357-4913-EC73-5F373BAF98C1}"/>
          </ac:graphicFrameMkLst>
        </pc:graphicFrameChg>
      </pc:sldChg>
      <pc:sldChg chg="mod modNotesTx">
        <pc:chgData name="Twesigye, Gloria" userId="6464a502-8a44-4d67-8fab-8f3aa9495827" providerId="ADAL" clId="{1ADC0191-70C7-4C09-8BD6-F04A4487E2CF}" dt="2024-11-12T15:21:07.579" v="857"/>
        <pc:sldMkLst>
          <pc:docMk/>
          <pc:sldMk cId="3589398534" sldId="315"/>
        </pc:sldMkLst>
      </pc:sldChg>
      <pc:sldChg chg="addSp modSp mod modClrScheme chgLayout modNotesTx">
        <pc:chgData name="Twesigye, Gloria" userId="6464a502-8a44-4d67-8fab-8f3aa9495827" providerId="ADAL" clId="{1ADC0191-70C7-4C09-8BD6-F04A4487E2CF}" dt="2024-11-12T15:21:22.943" v="861" actId="20577"/>
        <pc:sldMkLst>
          <pc:docMk/>
          <pc:sldMk cId="2678146311" sldId="316"/>
        </pc:sldMkLst>
        <pc:spChg chg="mod ord">
          <ac:chgData name="Twesigye, Gloria" userId="6464a502-8a44-4d67-8fab-8f3aa9495827" providerId="ADAL" clId="{1ADC0191-70C7-4C09-8BD6-F04A4487E2CF}" dt="2024-10-17T14:16:17.822" v="343" actId="700"/>
          <ac:spMkLst>
            <pc:docMk/>
            <pc:sldMk cId="2678146311" sldId="316"/>
            <ac:spMk id="2" creationId="{F6245169-1799-41CD-B28E-D2D20D16AD73}"/>
          </ac:spMkLst>
        </pc:spChg>
        <pc:spChg chg="mod ord">
          <ac:chgData name="Twesigye, Gloria" userId="6464a502-8a44-4d67-8fab-8f3aa9495827" providerId="ADAL" clId="{1ADC0191-70C7-4C09-8BD6-F04A4487E2CF}" dt="2024-10-17T14:16:21.687" v="344" actId="1076"/>
          <ac:spMkLst>
            <pc:docMk/>
            <pc:sldMk cId="2678146311" sldId="316"/>
            <ac:spMk id="3" creationId="{E4FD1E92-5DBC-B105-F246-2355E4FF9A74}"/>
          </ac:spMkLst>
        </pc:spChg>
        <pc:spChg chg="add mod">
          <ac:chgData name="Twesigye, Gloria" userId="6464a502-8a44-4d67-8fab-8f3aa9495827" providerId="ADAL" clId="{1ADC0191-70C7-4C09-8BD6-F04A4487E2CF}" dt="2024-10-17T14:23:44.476" v="534" actId="1076"/>
          <ac:spMkLst>
            <pc:docMk/>
            <pc:sldMk cId="2678146311" sldId="316"/>
            <ac:spMk id="4" creationId="{4D76268D-4DBB-51CD-CA9B-76F4E8DBD369}"/>
          </ac:spMkLst>
        </pc:spChg>
        <pc:graphicFrameChg chg="mod">
          <ac:chgData name="Twesigye, Gloria" userId="6464a502-8a44-4d67-8fab-8f3aa9495827" providerId="ADAL" clId="{1ADC0191-70C7-4C09-8BD6-F04A4487E2CF}" dt="2024-10-17T14:23:48.863" v="535" actId="1076"/>
          <ac:graphicFrameMkLst>
            <pc:docMk/>
            <pc:sldMk cId="2678146311" sldId="316"/>
            <ac:graphicFrameMk id="11" creationId="{77C748B8-A357-4913-EC73-5F373BAF98C1}"/>
          </ac:graphicFrameMkLst>
        </pc:graphicFrameChg>
      </pc:sldChg>
      <pc:sldChg chg="mod modNotesTx">
        <pc:chgData name="Twesigye, Gloria" userId="6464a502-8a44-4d67-8fab-8f3aa9495827" providerId="ADAL" clId="{1ADC0191-70C7-4C09-8BD6-F04A4487E2CF}" dt="2024-11-12T15:21:33.334" v="862"/>
        <pc:sldMkLst>
          <pc:docMk/>
          <pc:sldMk cId="3127030477" sldId="317"/>
        </pc:sldMkLst>
      </pc:sldChg>
      <pc:sldMasterChg chg="setBg modSldLayout">
        <pc:chgData name="Twesigye, Gloria" userId="6464a502-8a44-4d67-8fab-8f3aa9495827" providerId="ADAL" clId="{1ADC0191-70C7-4C09-8BD6-F04A4487E2CF}" dt="2024-10-17T12:55:01.963" v="167"/>
        <pc:sldMasterMkLst>
          <pc:docMk/>
          <pc:sldMasterMk cId="3984714580" sldId="2147483687"/>
        </pc:sldMasterMkLst>
        <pc:sldLayoutChg chg="setBg">
          <pc:chgData name="Twesigye, Gloria" userId="6464a502-8a44-4d67-8fab-8f3aa9495827" providerId="ADAL" clId="{1ADC0191-70C7-4C09-8BD6-F04A4487E2CF}" dt="2024-10-17T12:55:01.963" v="167"/>
          <pc:sldLayoutMkLst>
            <pc:docMk/>
            <pc:sldMasterMk cId="3984714580" sldId="2147483687"/>
            <pc:sldLayoutMk cId="2029731006" sldId="2147483688"/>
          </pc:sldLayoutMkLst>
        </pc:sldLayoutChg>
      </pc:sldMasterChg>
      <pc:sldMasterChg chg="setBg modSldLayout">
        <pc:chgData name="Twesigye, Gloria" userId="6464a502-8a44-4d67-8fab-8f3aa9495827" providerId="ADAL" clId="{1ADC0191-70C7-4C09-8BD6-F04A4487E2CF}" dt="2024-10-17T12:57:08.966" v="173" actId="1076"/>
        <pc:sldMasterMkLst>
          <pc:docMk/>
          <pc:sldMasterMk cId="3554223567" sldId="2147483697"/>
        </pc:sldMasterMkLst>
        <pc:sldLayoutChg chg="modSp mod">
          <pc:chgData name="Twesigye, Gloria" userId="6464a502-8a44-4d67-8fab-8f3aa9495827" providerId="ADAL" clId="{1ADC0191-70C7-4C09-8BD6-F04A4487E2CF}" dt="2024-10-17T12:57:08.966" v="173" actId="1076"/>
          <pc:sldLayoutMkLst>
            <pc:docMk/>
            <pc:sldMasterMk cId="3554223567" sldId="2147483697"/>
            <pc:sldLayoutMk cId="1114824025" sldId="2147483699"/>
          </pc:sldLayoutMkLst>
          <pc:spChg chg="mod">
            <ac:chgData name="Twesigye, Gloria" userId="6464a502-8a44-4d67-8fab-8f3aa9495827" providerId="ADAL" clId="{1ADC0191-70C7-4C09-8BD6-F04A4487E2CF}" dt="2024-10-17T12:57:08.966" v="173" actId="1076"/>
            <ac:spMkLst>
              <pc:docMk/>
              <pc:sldMasterMk cId="3554223567" sldId="2147483697"/>
              <pc:sldLayoutMk cId="1114824025" sldId="2147483699"/>
              <ac:spMk id="3" creationId="{D1377EC6-E606-BCCD-FC01-0168607C70E3}"/>
            </ac:spMkLst>
          </pc:spChg>
        </pc:sldLayoutChg>
      </pc:sldMasterChg>
    </pc:docChg>
  </pc:docChgLst>
  <pc:docChgLst>
    <pc:chgData name="Balian, Sarah" userId="b3b060d9-4d34-479b-ad68-688eaebf93c5" providerId="ADAL" clId="{79DF024D-0C45-4E5D-9064-8E5CE8E88913}"/>
    <pc:docChg chg="undo custSel addSld delSld modSld sldOrd modMainMaster">
      <pc:chgData name="Balian, Sarah" userId="b3b060d9-4d34-479b-ad68-688eaebf93c5" providerId="ADAL" clId="{79DF024D-0C45-4E5D-9064-8E5CE8E88913}" dt="2022-12-13T14:31:31.311" v="3443" actId="6549"/>
      <pc:docMkLst>
        <pc:docMk/>
      </pc:docMkLst>
      <pc:sldChg chg="modSp mod">
        <pc:chgData name="Balian, Sarah" userId="b3b060d9-4d34-479b-ad68-688eaebf93c5" providerId="ADAL" clId="{79DF024D-0C45-4E5D-9064-8E5CE8E88913}" dt="2022-12-08T18:40:38.786" v="8" actId="20577"/>
        <pc:sldMkLst>
          <pc:docMk/>
          <pc:sldMk cId="109857222" sldId="256"/>
        </pc:sldMkLst>
        <pc:spChg chg="mod">
          <ac:chgData name="Balian, Sarah" userId="b3b060d9-4d34-479b-ad68-688eaebf93c5" providerId="ADAL" clId="{79DF024D-0C45-4E5D-9064-8E5CE8E88913}" dt="2022-12-08T18:40:38.786" v="8" actId="20577"/>
          <ac:spMkLst>
            <pc:docMk/>
            <pc:sldMk cId="109857222" sldId="256"/>
            <ac:spMk id="3" creationId="{00000000-0000-0000-0000-000000000000}"/>
          </ac:spMkLst>
        </pc:spChg>
      </pc:sldChg>
      <pc:sldChg chg="modSp mod">
        <pc:chgData name="Balian, Sarah" userId="b3b060d9-4d34-479b-ad68-688eaebf93c5" providerId="ADAL" clId="{79DF024D-0C45-4E5D-9064-8E5CE8E88913}" dt="2022-12-09T14:37:01.555" v="1053" actId="108"/>
        <pc:sldMkLst>
          <pc:docMk/>
          <pc:sldMk cId="2163988523" sldId="260"/>
        </pc:sldMkLst>
        <pc:spChg chg="mod">
          <ac:chgData name="Balian, Sarah" userId="b3b060d9-4d34-479b-ad68-688eaebf93c5" providerId="ADAL" clId="{79DF024D-0C45-4E5D-9064-8E5CE8E88913}" dt="2022-12-09T14:37:01.555" v="1053" actId="108"/>
          <ac:spMkLst>
            <pc:docMk/>
            <pc:sldMk cId="2163988523" sldId="260"/>
            <ac:spMk id="3" creationId="{7F10B6DC-6AF4-BFD9-E1D5-B98AA266289F}"/>
          </ac:spMkLst>
        </pc:spChg>
        <pc:spChg chg="mod">
          <ac:chgData name="Balian, Sarah" userId="b3b060d9-4d34-479b-ad68-688eaebf93c5" providerId="ADAL" clId="{79DF024D-0C45-4E5D-9064-8E5CE8E88913}" dt="2022-12-08T18:42:04.162" v="32" actId="20577"/>
          <ac:spMkLst>
            <pc:docMk/>
            <pc:sldMk cId="2163988523" sldId="260"/>
            <ac:spMk id="9" creationId="{E690F70B-E368-D7F5-795E-B5139345EF71}"/>
          </ac:spMkLst>
        </pc:spChg>
      </pc:sldChg>
      <pc:sldChg chg="addSp delSp modSp mod">
        <pc:chgData name="Balian, Sarah" userId="b3b060d9-4d34-479b-ad68-688eaebf93c5" providerId="ADAL" clId="{79DF024D-0C45-4E5D-9064-8E5CE8E88913}" dt="2022-12-11T17:22:34.527" v="3438"/>
        <pc:sldMkLst>
          <pc:docMk/>
          <pc:sldMk cId="1428788921" sldId="262"/>
        </pc:sldMkLst>
        <pc:spChg chg="mod">
          <ac:chgData name="Balian, Sarah" userId="b3b060d9-4d34-479b-ad68-688eaebf93c5" providerId="ADAL" clId="{79DF024D-0C45-4E5D-9064-8E5CE8E88913}" dt="2022-12-09T14:39:16.989" v="1064" actId="20577"/>
          <ac:spMkLst>
            <pc:docMk/>
            <pc:sldMk cId="1428788921" sldId="262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11T17:22:34.527" v="3438"/>
          <ac:spMkLst>
            <pc:docMk/>
            <pc:sldMk cId="1428788921" sldId="262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8T19:08:41.851" v="572" actId="20577"/>
          <ac:spMkLst>
            <pc:docMk/>
            <pc:sldMk cId="1428788921" sldId="262"/>
            <ac:spMk id="10" creationId="{580355BB-10B2-2265-F650-EBBA740CC379}"/>
          </ac:spMkLst>
        </pc:spChg>
        <pc:spChg chg="add mod">
          <ac:chgData name="Balian, Sarah" userId="b3b060d9-4d34-479b-ad68-688eaebf93c5" providerId="ADAL" clId="{79DF024D-0C45-4E5D-9064-8E5CE8E88913}" dt="2022-12-08T19:08:47.782" v="573" actId="207"/>
          <ac:spMkLst>
            <pc:docMk/>
            <pc:sldMk cId="1428788921" sldId="262"/>
            <ac:spMk id="11" creationId="{B854967F-8043-B86D-C735-482989D83C1E}"/>
          </ac:spMkLst>
        </pc:spChg>
        <pc:spChg chg="add mod">
          <ac:chgData name="Balian, Sarah" userId="b3b060d9-4d34-479b-ad68-688eaebf93c5" providerId="ADAL" clId="{79DF024D-0C45-4E5D-9064-8E5CE8E88913}" dt="2022-12-08T19:09:13.266" v="591" actId="1076"/>
          <ac:spMkLst>
            <pc:docMk/>
            <pc:sldMk cId="1428788921" sldId="262"/>
            <ac:spMk id="12" creationId="{3862842A-EAC4-C115-2F36-83D77BEE1E0E}"/>
          </ac:spMkLst>
        </pc:spChg>
        <pc:graphicFrameChg chg="add mod">
          <ac:chgData name="Balian, Sarah" userId="b3b060d9-4d34-479b-ad68-688eaebf93c5" providerId="ADAL" clId="{79DF024D-0C45-4E5D-9064-8E5CE8E88913}" dt="2022-12-08T22:44:10.051" v="595"/>
          <ac:graphicFrameMkLst>
            <pc:docMk/>
            <pc:sldMk cId="1428788921" sldId="262"/>
            <ac:graphicFrameMk id="8" creationId="{A25666F9-CCA3-9D59-B863-99CA3EC76DEB}"/>
          </ac:graphicFrameMkLst>
        </pc:graphicFrameChg>
        <pc:graphicFrameChg chg="del">
          <ac:chgData name="Balian, Sarah" userId="b3b060d9-4d34-479b-ad68-688eaebf93c5" providerId="ADAL" clId="{79DF024D-0C45-4E5D-9064-8E5CE8E88913}" dt="2022-12-08T18:58:18.303" v="321" actId="478"/>
          <ac:graphicFrameMkLst>
            <pc:docMk/>
            <pc:sldMk cId="1428788921" sldId="262"/>
            <ac:graphicFrameMk id="9" creationId="{16BB2B36-D329-083C-5198-BEEC5AC12CFA}"/>
          </ac:graphicFrameMkLst>
        </pc:graphicFrameChg>
      </pc:sldChg>
      <pc:sldChg chg="addSp delSp modSp mod">
        <pc:chgData name="Balian, Sarah" userId="b3b060d9-4d34-479b-ad68-688eaebf93c5" providerId="ADAL" clId="{79DF024D-0C45-4E5D-9064-8E5CE8E88913}" dt="2022-12-11T17:22:26.948" v="3437" actId="20577"/>
        <pc:sldMkLst>
          <pc:docMk/>
          <pc:sldMk cId="1887431401" sldId="263"/>
        </pc:sldMkLst>
        <pc:spChg chg="mod">
          <ac:chgData name="Balian, Sarah" userId="b3b060d9-4d34-479b-ad68-688eaebf93c5" providerId="ADAL" clId="{79DF024D-0C45-4E5D-9064-8E5CE8E88913}" dt="2022-12-08T18:50:13.231" v="152" actId="20577"/>
          <ac:spMkLst>
            <pc:docMk/>
            <pc:sldMk cId="1887431401" sldId="263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11T17:22:26.948" v="3437" actId="20577"/>
          <ac:spMkLst>
            <pc:docMk/>
            <pc:sldMk cId="1887431401" sldId="263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8T18:54:46.671" v="230" actId="1036"/>
          <ac:spMkLst>
            <pc:docMk/>
            <pc:sldMk cId="1887431401" sldId="263"/>
            <ac:spMk id="13" creationId="{91EEDFA8-3AA5-77F0-83F1-F5FF6665FE43}"/>
          </ac:spMkLst>
        </pc:spChg>
        <pc:spChg chg="add mod">
          <ac:chgData name="Balian, Sarah" userId="b3b060d9-4d34-479b-ad68-688eaebf93c5" providerId="ADAL" clId="{79DF024D-0C45-4E5D-9064-8E5CE8E88913}" dt="2022-12-08T18:55:02.799" v="262" actId="1036"/>
          <ac:spMkLst>
            <pc:docMk/>
            <pc:sldMk cId="1887431401" sldId="263"/>
            <ac:spMk id="14" creationId="{7B915756-A29F-325B-5D43-1F846F131974}"/>
          </ac:spMkLst>
        </pc:spChg>
        <pc:spChg chg="add mod">
          <ac:chgData name="Balian, Sarah" userId="b3b060d9-4d34-479b-ad68-688eaebf93c5" providerId="ADAL" clId="{79DF024D-0C45-4E5D-9064-8E5CE8E88913}" dt="2022-12-08T18:54:56.004" v="246" actId="1035"/>
          <ac:spMkLst>
            <pc:docMk/>
            <pc:sldMk cId="1887431401" sldId="263"/>
            <ac:spMk id="15" creationId="{D7F56EBF-8AA3-35CA-3421-8D456748E5B9}"/>
          </ac:spMkLst>
        </pc:spChg>
        <pc:spChg chg="add mod">
          <ac:chgData name="Balian, Sarah" userId="b3b060d9-4d34-479b-ad68-688eaebf93c5" providerId="ADAL" clId="{79DF024D-0C45-4E5D-9064-8E5CE8E88913}" dt="2022-12-08T18:56:25.190" v="320"/>
          <ac:spMkLst>
            <pc:docMk/>
            <pc:sldMk cId="1887431401" sldId="263"/>
            <ac:spMk id="17" creationId="{8F463A01-7069-BCF1-CFD5-59FEE65C01F4}"/>
          </ac:spMkLst>
        </pc:spChg>
        <pc:graphicFrameChg chg="del">
          <ac:chgData name="Balian, Sarah" userId="b3b060d9-4d34-479b-ad68-688eaebf93c5" providerId="ADAL" clId="{79DF024D-0C45-4E5D-9064-8E5CE8E88913}" dt="2022-12-08T18:50:34.663" v="153" actId="478"/>
          <ac:graphicFrameMkLst>
            <pc:docMk/>
            <pc:sldMk cId="1887431401" sldId="263"/>
            <ac:graphicFrameMk id="11" creationId="{77C748B8-A357-4913-EC73-5F373BAF98C1}"/>
          </ac:graphicFrameMkLst>
        </pc:graphicFrameChg>
        <pc:graphicFrameChg chg="add mod">
          <ac:chgData name="Balian, Sarah" userId="b3b060d9-4d34-479b-ad68-688eaebf93c5" providerId="ADAL" clId="{79DF024D-0C45-4E5D-9064-8E5CE8E88913}" dt="2022-12-11T17:22:07.972" v="3426" actId="207"/>
          <ac:graphicFrameMkLst>
            <pc:docMk/>
            <pc:sldMk cId="1887431401" sldId="263"/>
            <ac:graphicFrameMk id="12" creationId="{EA0A0782-FDF5-68B5-3E13-A040A82315DF}"/>
          </ac:graphicFrameMkLst>
        </pc:graphicFrameChg>
        <pc:picChg chg="add mod">
          <ac:chgData name="Balian, Sarah" userId="b3b060d9-4d34-479b-ad68-688eaebf93c5" providerId="ADAL" clId="{79DF024D-0C45-4E5D-9064-8E5CE8E88913}" dt="2022-12-08T18:53:28.371" v="204"/>
          <ac:picMkLst>
            <pc:docMk/>
            <pc:sldMk cId="1887431401" sldId="263"/>
            <ac:picMk id="16" creationId="{14C21BE8-217C-ED8D-684F-146F978FE7F3}"/>
          </ac:picMkLst>
        </pc:picChg>
      </pc:sldChg>
      <pc:sldChg chg="addSp delSp modSp mod ord">
        <pc:chgData name="Balian, Sarah" userId="b3b060d9-4d34-479b-ad68-688eaebf93c5" providerId="ADAL" clId="{79DF024D-0C45-4E5D-9064-8E5CE8E88913}" dt="2022-12-11T17:22:43.465" v="3439"/>
        <pc:sldMkLst>
          <pc:docMk/>
          <pc:sldMk cId="2479953464" sldId="264"/>
        </pc:sldMkLst>
        <pc:spChg chg="mod">
          <ac:chgData name="Balian, Sarah" userId="b3b060d9-4d34-479b-ad68-688eaebf93c5" providerId="ADAL" clId="{79DF024D-0C45-4E5D-9064-8E5CE8E88913}" dt="2022-12-09T14:39:26.311" v="1065"/>
          <ac:spMkLst>
            <pc:docMk/>
            <pc:sldMk cId="2479953464" sldId="264"/>
            <ac:spMk id="2" creationId="{F6245169-1799-41CD-B28E-D2D20D16AD73}"/>
          </ac:spMkLst>
        </pc:spChg>
        <pc:spChg chg="del">
          <ac:chgData name="Balian, Sarah" userId="b3b060d9-4d34-479b-ad68-688eaebf93c5" providerId="ADAL" clId="{79DF024D-0C45-4E5D-9064-8E5CE8E88913}" dt="2022-12-08T22:59:47.635" v="609" actId="478"/>
          <ac:spMkLst>
            <pc:docMk/>
            <pc:sldMk cId="2479953464" sldId="264"/>
            <ac:spMk id="3" creationId="{E4FD1E92-5DBC-B105-F246-2355E4FF9A74}"/>
          </ac:spMkLst>
        </pc:spChg>
        <pc:spChg chg="add del mod">
          <ac:chgData name="Balian, Sarah" userId="b3b060d9-4d34-479b-ad68-688eaebf93c5" providerId="ADAL" clId="{79DF024D-0C45-4E5D-9064-8E5CE8E88913}" dt="2022-12-08T22:59:49.032" v="610" actId="478"/>
          <ac:spMkLst>
            <pc:docMk/>
            <pc:sldMk cId="2479953464" sldId="264"/>
            <ac:spMk id="8" creationId="{A8268A01-A9D3-9BDD-F010-42E9B8ED3911}"/>
          </ac:spMkLst>
        </pc:spChg>
        <pc:spChg chg="add mod">
          <ac:chgData name="Balian, Sarah" userId="b3b060d9-4d34-479b-ad68-688eaebf93c5" providerId="ADAL" clId="{79DF024D-0C45-4E5D-9064-8E5CE8E88913}" dt="2022-12-11T17:22:43.465" v="3439"/>
          <ac:spMkLst>
            <pc:docMk/>
            <pc:sldMk cId="2479953464" sldId="264"/>
            <ac:spMk id="10" creationId="{42B9B4F2-DF07-CDA1-F731-84581AF62576}"/>
          </ac:spMkLst>
        </pc:spChg>
        <pc:graphicFrameChg chg="mod">
          <ac:chgData name="Balian, Sarah" userId="b3b060d9-4d34-479b-ad68-688eaebf93c5" providerId="ADAL" clId="{79DF024D-0C45-4E5D-9064-8E5CE8E88913}" dt="2022-12-08T23:01:12.241" v="621" actId="207"/>
          <ac:graphicFrameMkLst>
            <pc:docMk/>
            <pc:sldMk cId="2479953464" sldId="264"/>
            <ac:graphicFrameMk id="9" creationId="{16BB2B36-D329-083C-5198-BEEC5AC12CFA}"/>
          </ac:graphicFrameMkLst>
        </pc:graphicFrameChg>
        <pc:picChg chg="del">
          <ac:chgData name="Balian, Sarah" userId="b3b060d9-4d34-479b-ad68-688eaebf93c5" providerId="ADAL" clId="{79DF024D-0C45-4E5D-9064-8E5CE8E88913}" dt="2022-12-08T22:59:32.663" v="598" actId="478"/>
          <ac:picMkLst>
            <pc:docMk/>
            <pc:sldMk cId="2479953464" sldId="264"/>
            <ac:picMk id="6" creationId="{19A64D2C-54C4-3C4C-F822-977D4D6733B6}"/>
          </ac:picMkLst>
        </pc:picChg>
      </pc:sldChg>
      <pc:sldChg chg="del">
        <pc:chgData name="Balian, Sarah" userId="b3b060d9-4d34-479b-ad68-688eaebf93c5" providerId="ADAL" clId="{79DF024D-0C45-4E5D-9064-8E5CE8E88913}" dt="2022-12-09T18:48:02.267" v="2791" actId="47"/>
        <pc:sldMkLst>
          <pc:docMk/>
          <pc:sldMk cId="3201893001" sldId="265"/>
        </pc:sldMkLst>
      </pc:sldChg>
      <pc:sldChg chg="addSp delSp modSp mod">
        <pc:chgData name="Balian, Sarah" userId="b3b060d9-4d34-479b-ad68-688eaebf93c5" providerId="ADAL" clId="{79DF024D-0C45-4E5D-9064-8E5CE8E88913}" dt="2022-12-11T17:22:50.784" v="3440"/>
        <pc:sldMkLst>
          <pc:docMk/>
          <pc:sldMk cId="3502258445" sldId="283"/>
        </pc:sldMkLst>
        <pc:spChg chg="del">
          <ac:chgData name="Balian, Sarah" userId="b3b060d9-4d34-479b-ad68-688eaebf93c5" providerId="ADAL" clId="{79DF024D-0C45-4E5D-9064-8E5CE8E88913}" dt="2022-12-08T23:01:17.207" v="622" actId="478"/>
          <ac:spMkLst>
            <pc:docMk/>
            <pc:sldMk cId="3502258445" sldId="283"/>
            <ac:spMk id="2" creationId="{F6245169-1799-41CD-B28E-D2D20D16AD73}"/>
          </ac:spMkLst>
        </pc:spChg>
        <pc:spChg chg="add del mod">
          <ac:chgData name="Balian, Sarah" userId="b3b060d9-4d34-479b-ad68-688eaebf93c5" providerId="ADAL" clId="{79DF024D-0C45-4E5D-9064-8E5CE8E88913}" dt="2022-12-08T23:01:19.764" v="623" actId="478"/>
          <ac:spMkLst>
            <pc:docMk/>
            <pc:sldMk cId="3502258445" sldId="283"/>
            <ac:spMk id="4" creationId="{32DB1BBE-AE50-F6C3-6A7B-AF8056C0F1A8}"/>
          </ac:spMkLst>
        </pc:spChg>
        <pc:spChg chg="add del mod">
          <ac:chgData name="Balian, Sarah" userId="b3b060d9-4d34-479b-ad68-688eaebf93c5" providerId="ADAL" clId="{79DF024D-0C45-4E5D-9064-8E5CE8E88913}" dt="2022-12-08T23:01:19.764" v="623" actId="478"/>
          <ac:spMkLst>
            <pc:docMk/>
            <pc:sldMk cId="3502258445" sldId="283"/>
            <ac:spMk id="12" creationId="{7A64C1F8-50C4-E2ED-2987-0BDA3335D1B7}"/>
          </ac:spMkLst>
        </pc:spChg>
        <pc:spChg chg="del">
          <ac:chgData name="Balian, Sarah" userId="b3b060d9-4d34-479b-ad68-688eaebf93c5" providerId="ADAL" clId="{79DF024D-0C45-4E5D-9064-8E5CE8E88913}" dt="2022-12-08T23:01:17.207" v="622" actId="478"/>
          <ac:spMkLst>
            <pc:docMk/>
            <pc:sldMk cId="3502258445" sldId="283"/>
            <ac:spMk id="13" creationId="{0A96E76E-2AC5-D073-3141-CA47530939CF}"/>
          </ac:spMkLst>
        </pc:spChg>
        <pc:spChg chg="add mod">
          <ac:chgData name="Balian, Sarah" userId="b3b060d9-4d34-479b-ad68-688eaebf93c5" providerId="ADAL" clId="{79DF024D-0C45-4E5D-9064-8E5CE8E88913}" dt="2022-12-09T14:39:37.889" v="1067"/>
          <ac:spMkLst>
            <pc:docMk/>
            <pc:sldMk cId="3502258445" sldId="283"/>
            <ac:spMk id="14" creationId="{472837B1-EAE8-8564-2917-A240D47892B0}"/>
          </ac:spMkLst>
        </pc:spChg>
        <pc:spChg chg="add mod">
          <ac:chgData name="Balian, Sarah" userId="b3b060d9-4d34-479b-ad68-688eaebf93c5" providerId="ADAL" clId="{79DF024D-0C45-4E5D-9064-8E5CE8E88913}" dt="2022-12-11T17:22:50.784" v="3440"/>
          <ac:spMkLst>
            <pc:docMk/>
            <pc:sldMk cId="3502258445" sldId="283"/>
            <ac:spMk id="15" creationId="{D98D9DFE-A653-03D6-94B0-66FBB56D71DE}"/>
          </ac:spMkLst>
        </pc:spChg>
        <pc:picChg chg="del">
          <ac:chgData name="Balian, Sarah" userId="b3b060d9-4d34-479b-ad68-688eaebf93c5" providerId="ADAL" clId="{79DF024D-0C45-4E5D-9064-8E5CE8E88913}" dt="2022-12-08T23:00:58.616" v="620" actId="478"/>
          <ac:picMkLst>
            <pc:docMk/>
            <pc:sldMk cId="3502258445" sldId="283"/>
            <ac:picMk id="10" creationId="{46AB372D-4B2D-68B7-CE24-3996C7B2F689}"/>
          </ac:picMkLst>
        </pc:picChg>
      </pc:sldChg>
      <pc:sldChg chg="delSp modSp mod ord">
        <pc:chgData name="Balian, Sarah" userId="b3b060d9-4d34-479b-ad68-688eaebf93c5" providerId="ADAL" clId="{79DF024D-0C45-4E5D-9064-8E5CE8E88913}" dt="2022-12-09T14:40:23.743" v="1075"/>
        <pc:sldMkLst>
          <pc:docMk/>
          <pc:sldMk cId="1821595124" sldId="286"/>
        </pc:sldMkLst>
        <pc:spChg chg="mod">
          <ac:chgData name="Balian, Sarah" userId="b3b060d9-4d34-479b-ad68-688eaebf93c5" providerId="ADAL" clId="{79DF024D-0C45-4E5D-9064-8E5CE8E88913}" dt="2022-12-08T23:16:14.737" v="814" actId="20577"/>
          <ac:spMkLst>
            <pc:docMk/>
            <pc:sldMk cId="1821595124" sldId="286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8T23:18:37.976" v="890" actId="14100"/>
          <ac:spMkLst>
            <pc:docMk/>
            <pc:sldMk cId="1821595124" sldId="286"/>
            <ac:spMk id="3" creationId="{E4FD1E92-5DBC-B105-F246-2355E4FF9A74}"/>
          </ac:spMkLst>
        </pc:spChg>
        <pc:graphicFrameChg chg="mod">
          <ac:chgData name="Balian, Sarah" userId="b3b060d9-4d34-479b-ad68-688eaebf93c5" providerId="ADAL" clId="{79DF024D-0C45-4E5D-9064-8E5CE8E88913}" dt="2022-12-09T14:21:44.626" v="940"/>
          <ac:graphicFrameMkLst>
            <pc:docMk/>
            <pc:sldMk cId="1821595124" sldId="286"/>
            <ac:graphicFrameMk id="6" creationId="{A9A8CC69-E7C7-8BF8-2D2D-ABB1A61EC758}"/>
          </ac:graphicFrameMkLst>
        </pc:graphicFrameChg>
        <pc:picChg chg="del">
          <ac:chgData name="Balian, Sarah" userId="b3b060d9-4d34-479b-ad68-688eaebf93c5" providerId="ADAL" clId="{79DF024D-0C45-4E5D-9064-8E5CE8E88913}" dt="2022-12-08T23:15:18.061" v="771" actId="478"/>
          <ac:picMkLst>
            <pc:docMk/>
            <pc:sldMk cId="1821595124" sldId="286"/>
            <ac:picMk id="4" creationId="{EFC8303D-1D22-EFC5-CD28-CDAA90A32A2F}"/>
          </ac:picMkLst>
        </pc:picChg>
      </pc:sldChg>
      <pc:sldChg chg="modSp mod">
        <pc:chgData name="Balian, Sarah" userId="b3b060d9-4d34-479b-ad68-688eaebf93c5" providerId="ADAL" clId="{79DF024D-0C45-4E5D-9064-8E5CE8E88913}" dt="2022-12-09T14:43:00.998" v="1159" actId="27918"/>
        <pc:sldMkLst>
          <pc:docMk/>
          <pc:sldMk cId="2004344858" sldId="288"/>
        </pc:sldMkLst>
        <pc:spChg chg="mod">
          <ac:chgData name="Balian, Sarah" userId="b3b060d9-4d34-479b-ad68-688eaebf93c5" providerId="ADAL" clId="{79DF024D-0C45-4E5D-9064-8E5CE8E88913}" dt="2022-12-09T14:42:07.784" v="1101" actId="20577"/>
          <ac:spMkLst>
            <pc:docMk/>
            <pc:sldMk cId="2004344858" sldId="288"/>
            <ac:spMk id="10" creationId="{2D953FA9-CD59-752E-4FDA-CC41FF4B8DF2}"/>
          </ac:spMkLst>
        </pc:spChg>
        <pc:spChg chg="mod">
          <ac:chgData name="Balian, Sarah" userId="b3b060d9-4d34-479b-ad68-688eaebf93c5" providerId="ADAL" clId="{79DF024D-0C45-4E5D-9064-8E5CE8E88913}" dt="2022-12-09T14:42:30.119" v="1154" actId="14100"/>
          <ac:spMkLst>
            <pc:docMk/>
            <pc:sldMk cId="2004344858" sldId="288"/>
            <ac:spMk id="11" creationId="{8E4E40E9-D792-25A1-4B37-23D4780B1318}"/>
          </ac:spMkLst>
        </pc:spChg>
      </pc:sldChg>
      <pc:sldChg chg="modSp mod">
        <pc:chgData name="Balian, Sarah" userId="b3b060d9-4d34-479b-ad68-688eaebf93c5" providerId="ADAL" clId="{79DF024D-0C45-4E5D-9064-8E5CE8E88913}" dt="2022-12-09T19:07:03.546" v="3425" actId="1076"/>
        <pc:sldMkLst>
          <pc:docMk/>
          <pc:sldMk cId="3475639167" sldId="289"/>
        </pc:sldMkLst>
        <pc:spChg chg="mod">
          <ac:chgData name="Balian, Sarah" userId="b3b060d9-4d34-479b-ad68-688eaebf93c5" providerId="ADAL" clId="{79DF024D-0C45-4E5D-9064-8E5CE8E88913}" dt="2022-12-09T19:07:03.546" v="3425" actId="1076"/>
          <ac:spMkLst>
            <pc:docMk/>
            <pc:sldMk cId="3475639167" sldId="289"/>
            <ac:spMk id="3" creationId="{F2A31AE5-F919-CA50-BF07-AF012D87D146}"/>
          </ac:spMkLst>
        </pc:spChg>
      </pc:sldChg>
      <pc:sldChg chg="addSp modSp mod">
        <pc:chgData name="Balian, Sarah" userId="b3b060d9-4d34-479b-ad68-688eaebf93c5" providerId="ADAL" clId="{79DF024D-0C45-4E5D-9064-8E5CE8E88913}" dt="2022-12-09T16:02:52.773" v="1702" actId="1035"/>
        <pc:sldMkLst>
          <pc:docMk/>
          <pc:sldMk cId="61370533" sldId="290"/>
        </pc:sldMkLst>
        <pc:spChg chg="mod">
          <ac:chgData name="Balian, Sarah" userId="b3b060d9-4d34-479b-ad68-688eaebf93c5" providerId="ADAL" clId="{79DF024D-0C45-4E5D-9064-8E5CE8E88913}" dt="2022-12-09T15:59:11.183" v="1602" actId="20577"/>
          <ac:spMkLst>
            <pc:docMk/>
            <pc:sldMk cId="61370533" sldId="290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5:59:48.944" v="1657" actId="1076"/>
          <ac:spMkLst>
            <pc:docMk/>
            <pc:sldMk cId="61370533" sldId="290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9T16:02:52.773" v="1702" actId="1035"/>
          <ac:spMkLst>
            <pc:docMk/>
            <pc:sldMk cId="61370533" sldId="290"/>
            <ac:spMk id="4" creationId="{D54639E5-622E-F686-9B70-3755579691CC}"/>
          </ac:spMkLst>
        </pc:spChg>
        <pc:spChg chg="add mod">
          <ac:chgData name="Balian, Sarah" userId="b3b060d9-4d34-479b-ad68-688eaebf93c5" providerId="ADAL" clId="{79DF024D-0C45-4E5D-9064-8E5CE8E88913}" dt="2022-12-09T16:02:52.773" v="1702" actId="1035"/>
          <ac:spMkLst>
            <pc:docMk/>
            <pc:sldMk cId="61370533" sldId="290"/>
            <ac:spMk id="5" creationId="{7D44C26F-58DB-A724-B258-411DCFA139EA}"/>
          </ac:spMkLst>
        </pc:spChg>
        <pc:spChg chg="add mod">
          <ac:chgData name="Balian, Sarah" userId="b3b060d9-4d34-479b-ad68-688eaebf93c5" providerId="ADAL" clId="{79DF024D-0C45-4E5D-9064-8E5CE8E88913}" dt="2022-12-09T16:02:52.773" v="1702" actId="1035"/>
          <ac:spMkLst>
            <pc:docMk/>
            <pc:sldMk cId="61370533" sldId="290"/>
            <ac:spMk id="6" creationId="{72B791A3-CAD3-DD24-C9A7-D921EA0F03FE}"/>
          </ac:spMkLst>
        </pc:spChg>
        <pc:spChg chg="add mod">
          <ac:chgData name="Balian, Sarah" userId="b3b060d9-4d34-479b-ad68-688eaebf93c5" providerId="ADAL" clId="{79DF024D-0C45-4E5D-9064-8E5CE8E88913}" dt="2022-12-09T16:02:52.773" v="1702" actId="1035"/>
          <ac:spMkLst>
            <pc:docMk/>
            <pc:sldMk cId="61370533" sldId="290"/>
            <ac:spMk id="7" creationId="{EB90318A-4EB6-8A16-F63C-D602FE2C956F}"/>
          </ac:spMkLst>
        </pc:spChg>
        <pc:graphicFrameChg chg="mod">
          <ac:chgData name="Balian, Sarah" userId="b3b060d9-4d34-479b-ad68-688eaebf93c5" providerId="ADAL" clId="{79DF024D-0C45-4E5D-9064-8E5CE8E88913}" dt="2022-12-09T16:02:49.836" v="1694" actId="1035"/>
          <ac:graphicFrameMkLst>
            <pc:docMk/>
            <pc:sldMk cId="61370533" sldId="290"/>
            <ac:graphicFrameMk id="9" creationId="{16BB2B36-D329-083C-5198-BEEC5AC12CFA}"/>
          </ac:graphicFrameMkLst>
        </pc:graphicFrameChg>
      </pc:sldChg>
      <pc:sldChg chg="del">
        <pc:chgData name="Balian, Sarah" userId="b3b060d9-4d34-479b-ad68-688eaebf93c5" providerId="ADAL" clId="{79DF024D-0C45-4E5D-9064-8E5CE8E88913}" dt="2022-12-08T23:13:59.909" v="770" actId="47"/>
        <pc:sldMkLst>
          <pc:docMk/>
          <pc:sldMk cId="3822647193" sldId="291"/>
        </pc:sldMkLst>
      </pc:sldChg>
      <pc:sldChg chg="addSp modSp mod">
        <pc:chgData name="Balian, Sarah" userId="b3b060d9-4d34-479b-ad68-688eaebf93c5" providerId="ADAL" clId="{79DF024D-0C45-4E5D-9064-8E5CE8E88913}" dt="2022-12-09T16:53:54.928" v="2163" actId="1076"/>
        <pc:sldMkLst>
          <pc:docMk/>
          <pc:sldMk cId="4205298638" sldId="292"/>
        </pc:sldMkLst>
        <pc:spChg chg="mod">
          <ac:chgData name="Balian, Sarah" userId="b3b060d9-4d34-479b-ad68-688eaebf93c5" providerId="ADAL" clId="{79DF024D-0C45-4E5D-9064-8E5CE8E88913}" dt="2022-12-09T16:51:50.545" v="2129" actId="20577"/>
          <ac:spMkLst>
            <pc:docMk/>
            <pc:sldMk cId="4205298638" sldId="292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6:52:03.707" v="2149" actId="20577"/>
          <ac:spMkLst>
            <pc:docMk/>
            <pc:sldMk cId="4205298638" sldId="292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9T16:53:54.928" v="2163" actId="1076"/>
          <ac:spMkLst>
            <pc:docMk/>
            <pc:sldMk cId="4205298638" sldId="292"/>
            <ac:spMk id="5" creationId="{0B0D50D7-E777-BDAB-67FA-5FB77C6B0DDA}"/>
          </ac:spMkLst>
        </pc:spChg>
      </pc:sldChg>
      <pc:sldChg chg="del">
        <pc:chgData name="Balian, Sarah" userId="b3b060d9-4d34-479b-ad68-688eaebf93c5" providerId="ADAL" clId="{79DF024D-0C45-4E5D-9064-8E5CE8E88913}" dt="2022-12-09T16:20:09.394" v="1993" actId="47"/>
        <pc:sldMkLst>
          <pc:docMk/>
          <pc:sldMk cId="3986907055" sldId="293"/>
        </pc:sldMkLst>
      </pc:sldChg>
      <pc:sldChg chg="del">
        <pc:chgData name="Balian, Sarah" userId="b3b060d9-4d34-479b-ad68-688eaebf93c5" providerId="ADAL" clId="{79DF024D-0C45-4E5D-9064-8E5CE8E88913}" dt="2022-12-09T18:47:51.394" v="2789" actId="47"/>
        <pc:sldMkLst>
          <pc:docMk/>
          <pc:sldMk cId="1925132525" sldId="294"/>
        </pc:sldMkLst>
      </pc:sldChg>
      <pc:sldChg chg="del">
        <pc:chgData name="Balian, Sarah" userId="b3b060d9-4d34-479b-ad68-688eaebf93c5" providerId="ADAL" clId="{79DF024D-0C45-4E5D-9064-8E5CE8E88913}" dt="2022-12-09T17:40:55.120" v="2412" actId="47"/>
        <pc:sldMkLst>
          <pc:docMk/>
          <pc:sldMk cId="1062889223" sldId="295"/>
        </pc:sldMkLst>
      </pc:sldChg>
      <pc:sldChg chg="del">
        <pc:chgData name="Balian, Sarah" userId="b3b060d9-4d34-479b-ad68-688eaebf93c5" providerId="ADAL" clId="{79DF024D-0C45-4E5D-9064-8E5CE8E88913}" dt="2022-12-09T18:48:00.582" v="2790" actId="47"/>
        <pc:sldMkLst>
          <pc:docMk/>
          <pc:sldMk cId="476875324" sldId="296"/>
        </pc:sldMkLst>
      </pc:sldChg>
      <pc:sldChg chg="del">
        <pc:chgData name="Balian, Sarah" userId="b3b060d9-4d34-479b-ad68-688eaebf93c5" providerId="ADAL" clId="{79DF024D-0C45-4E5D-9064-8E5CE8E88913}" dt="2022-12-09T17:40:56.320" v="2413" actId="47"/>
        <pc:sldMkLst>
          <pc:docMk/>
          <pc:sldMk cId="2516764295" sldId="297"/>
        </pc:sldMkLst>
      </pc:sldChg>
      <pc:sldChg chg="del">
        <pc:chgData name="Balian, Sarah" userId="b3b060d9-4d34-479b-ad68-688eaebf93c5" providerId="ADAL" clId="{79DF024D-0C45-4E5D-9064-8E5CE8E88913}" dt="2022-12-09T18:48:03.838" v="2792" actId="47"/>
        <pc:sldMkLst>
          <pc:docMk/>
          <pc:sldMk cId="1182146475" sldId="298"/>
        </pc:sldMkLst>
      </pc:sldChg>
      <pc:sldChg chg="addSp delSp modSp mod ord">
        <pc:chgData name="Balian, Sarah" userId="b3b060d9-4d34-479b-ad68-688eaebf93c5" providerId="ADAL" clId="{79DF024D-0C45-4E5D-9064-8E5CE8E88913}" dt="2022-12-11T17:23:00.201" v="3441"/>
        <pc:sldMkLst>
          <pc:docMk/>
          <pc:sldMk cId="317324267" sldId="299"/>
        </pc:sldMkLst>
        <pc:spChg chg="del">
          <ac:chgData name="Balian, Sarah" userId="b3b060d9-4d34-479b-ad68-688eaebf93c5" providerId="ADAL" clId="{79DF024D-0C45-4E5D-9064-8E5CE8E88913}" dt="2022-12-08T23:03:25.142" v="655" actId="478"/>
          <ac:spMkLst>
            <pc:docMk/>
            <pc:sldMk cId="317324267" sldId="299"/>
            <ac:spMk id="3" creationId="{E4FD1E92-5DBC-B105-F246-2355E4FF9A74}"/>
          </ac:spMkLst>
        </pc:spChg>
        <pc:spChg chg="add del mod">
          <ac:chgData name="Balian, Sarah" userId="b3b060d9-4d34-479b-ad68-688eaebf93c5" providerId="ADAL" clId="{79DF024D-0C45-4E5D-9064-8E5CE8E88913}" dt="2022-12-08T23:03:26.447" v="656" actId="478"/>
          <ac:spMkLst>
            <pc:docMk/>
            <pc:sldMk cId="317324267" sldId="299"/>
            <ac:spMk id="4" creationId="{6D860A2A-0D4E-0D32-8185-47DAB2EC4DAC}"/>
          </ac:spMkLst>
        </pc:spChg>
        <pc:spChg chg="add mod">
          <ac:chgData name="Balian, Sarah" userId="b3b060d9-4d34-479b-ad68-688eaebf93c5" providerId="ADAL" clId="{79DF024D-0C45-4E5D-9064-8E5CE8E88913}" dt="2022-12-11T17:23:00.201" v="3441"/>
          <ac:spMkLst>
            <pc:docMk/>
            <pc:sldMk cId="317324267" sldId="299"/>
            <ac:spMk id="5" creationId="{D1D953F6-8A0D-3F9D-7265-73BDA97CAE95}"/>
          </ac:spMkLst>
        </pc:spChg>
        <pc:spChg chg="mod">
          <ac:chgData name="Balian, Sarah" userId="b3b060d9-4d34-479b-ad68-688eaebf93c5" providerId="ADAL" clId="{79DF024D-0C45-4E5D-9064-8E5CE8E88913}" dt="2022-12-08T23:12:28.322" v="752" actId="207"/>
          <ac:spMkLst>
            <pc:docMk/>
            <pc:sldMk cId="317324267" sldId="299"/>
            <ac:spMk id="16" creationId="{B48AF8D6-3B53-9F74-94D2-3B25DE3DD83B}"/>
          </ac:spMkLst>
        </pc:spChg>
        <pc:spChg chg="mod">
          <ac:chgData name="Balian, Sarah" userId="b3b060d9-4d34-479b-ad68-688eaebf93c5" providerId="ADAL" clId="{79DF024D-0C45-4E5D-9064-8E5CE8E88913}" dt="2022-12-08T23:12:50.034" v="758" actId="207"/>
          <ac:spMkLst>
            <pc:docMk/>
            <pc:sldMk cId="317324267" sldId="299"/>
            <ac:spMk id="17" creationId="{A26086BA-EB13-AEAF-5740-8696C7A3D23D}"/>
          </ac:spMkLst>
        </pc:spChg>
        <pc:spChg chg="mod">
          <ac:chgData name="Balian, Sarah" userId="b3b060d9-4d34-479b-ad68-688eaebf93c5" providerId="ADAL" clId="{79DF024D-0C45-4E5D-9064-8E5CE8E88913}" dt="2022-12-08T23:12:46.654" v="757" actId="207"/>
          <ac:spMkLst>
            <pc:docMk/>
            <pc:sldMk cId="317324267" sldId="299"/>
            <ac:spMk id="18" creationId="{6EB730F7-D11E-13E3-D394-591543F6F3F4}"/>
          </ac:spMkLst>
        </pc:spChg>
        <pc:spChg chg="mod">
          <ac:chgData name="Balian, Sarah" userId="b3b060d9-4d34-479b-ad68-688eaebf93c5" providerId="ADAL" clId="{79DF024D-0C45-4E5D-9064-8E5CE8E88913}" dt="2022-12-08T23:12:09.228" v="750" actId="207"/>
          <ac:spMkLst>
            <pc:docMk/>
            <pc:sldMk cId="317324267" sldId="299"/>
            <ac:spMk id="20" creationId="{DFF4D7D1-5531-9052-3A86-E631897C3FF1}"/>
          </ac:spMkLst>
        </pc:spChg>
        <pc:spChg chg="mod">
          <ac:chgData name="Balian, Sarah" userId="b3b060d9-4d34-479b-ad68-688eaebf93c5" providerId="ADAL" clId="{79DF024D-0C45-4E5D-9064-8E5CE8E88913}" dt="2022-12-08T23:13:02.381" v="761" actId="207"/>
          <ac:spMkLst>
            <pc:docMk/>
            <pc:sldMk cId="317324267" sldId="299"/>
            <ac:spMk id="21" creationId="{AECBB6B8-6EEE-D215-E1C3-2FF2633D3578}"/>
          </ac:spMkLst>
        </pc:spChg>
        <pc:spChg chg="mod">
          <ac:chgData name="Balian, Sarah" userId="b3b060d9-4d34-479b-ad68-688eaebf93c5" providerId="ADAL" clId="{79DF024D-0C45-4E5D-9064-8E5CE8E88913}" dt="2022-12-08T23:12:04.542" v="749" actId="207"/>
          <ac:spMkLst>
            <pc:docMk/>
            <pc:sldMk cId="317324267" sldId="299"/>
            <ac:spMk id="22" creationId="{79F7DE7F-B6FC-67E3-1062-6A6FF705070C}"/>
          </ac:spMkLst>
        </pc:spChg>
        <pc:spChg chg="mod">
          <ac:chgData name="Balian, Sarah" userId="b3b060d9-4d34-479b-ad68-688eaebf93c5" providerId="ADAL" clId="{79DF024D-0C45-4E5D-9064-8E5CE8E88913}" dt="2022-12-08T23:12:04.542" v="749" actId="207"/>
          <ac:spMkLst>
            <pc:docMk/>
            <pc:sldMk cId="317324267" sldId="299"/>
            <ac:spMk id="23" creationId="{FB08A05E-566E-4B8C-CEE8-9AB1A3EC8EFD}"/>
          </ac:spMkLst>
        </pc:spChg>
        <pc:spChg chg="mod">
          <ac:chgData name="Balian, Sarah" userId="b3b060d9-4d34-479b-ad68-688eaebf93c5" providerId="ADAL" clId="{79DF024D-0C45-4E5D-9064-8E5CE8E88913}" dt="2022-12-08T23:13:32.848" v="768" actId="207"/>
          <ac:spMkLst>
            <pc:docMk/>
            <pc:sldMk cId="317324267" sldId="299"/>
            <ac:spMk id="27" creationId="{3B2484F9-7DA9-3B58-5691-5C05CBB4911C}"/>
          </ac:spMkLst>
        </pc:spChg>
        <pc:spChg chg="mod">
          <ac:chgData name="Balian, Sarah" userId="b3b060d9-4d34-479b-ad68-688eaebf93c5" providerId="ADAL" clId="{79DF024D-0C45-4E5D-9064-8E5CE8E88913}" dt="2022-12-08T23:12:38.999" v="756" actId="207"/>
          <ac:spMkLst>
            <pc:docMk/>
            <pc:sldMk cId="317324267" sldId="299"/>
            <ac:spMk id="28" creationId="{086B88E6-B36D-DA23-F13A-221477F30255}"/>
          </ac:spMkLst>
        </pc:spChg>
        <pc:spChg chg="mod">
          <ac:chgData name="Balian, Sarah" userId="b3b060d9-4d34-479b-ad68-688eaebf93c5" providerId="ADAL" clId="{79DF024D-0C45-4E5D-9064-8E5CE8E88913}" dt="2022-12-08T23:13:26.911" v="767" actId="207"/>
          <ac:spMkLst>
            <pc:docMk/>
            <pc:sldMk cId="317324267" sldId="299"/>
            <ac:spMk id="30" creationId="{70AA0F01-213A-E2F6-7512-A7938C78CB69}"/>
          </ac:spMkLst>
        </pc:spChg>
        <pc:spChg chg="mod">
          <ac:chgData name="Balian, Sarah" userId="b3b060d9-4d34-479b-ad68-688eaebf93c5" providerId="ADAL" clId="{79DF024D-0C45-4E5D-9064-8E5CE8E88913}" dt="2022-12-08T23:11:47.740" v="747" actId="207"/>
          <ac:spMkLst>
            <pc:docMk/>
            <pc:sldMk cId="317324267" sldId="299"/>
            <ac:spMk id="32" creationId="{E978B757-63B9-7169-1890-A30CE86C7447}"/>
          </ac:spMkLst>
        </pc:spChg>
        <pc:spChg chg="mod">
          <ac:chgData name="Balian, Sarah" userId="b3b060d9-4d34-479b-ad68-688eaebf93c5" providerId="ADAL" clId="{79DF024D-0C45-4E5D-9064-8E5CE8E88913}" dt="2022-12-08T23:11:53.494" v="748" actId="207"/>
          <ac:spMkLst>
            <pc:docMk/>
            <pc:sldMk cId="317324267" sldId="299"/>
            <ac:spMk id="33" creationId="{BA2C492C-960A-8864-6C7D-64EA5A3A0782}"/>
          </ac:spMkLst>
        </pc:spChg>
        <pc:spChg chg="mod">
          <ac:chgData name="Balian, Sarah" userId="b3b060d9-4d34-479b-ad68-688eaebf93c5" providerId="ADAL" clId="{79DF024D-0C45-4E5D-9064-8E5CE8E88913}" dt="2022-12-08T23:12:33.611" v="754" actId="207"/>
          <ac:spMkLst>
            <pc:docMk/>
            <pc:sldMk cId="317324267" sldId="299"/>
            <ac:spMk id="35" creationId="{F8F9B46C-36E3-0EA5-56DA-E653E271E8D5}"/>
          </ac:spMkLst>
        </pc:spChg>
        <pc:spChg chg="mod">
          <ac:chgData name="Balian, Sarah" userId="b3b060d9-4d34-479b-ad68-688eaebf93c5" providerId="ADAL" clId="{79DF024D-0C45-4E5D-9064-8E5CE8E88913}" dt="2022-12-08T23:12:46.654" v="757" actId="207"/>
          <ac:spMkLst>
            <pc:docMk/>
            <pc:sldMk cId="317324267" sldId="299"/>
            <ac:spMk id="36" creationId="{3A6045E7-8748-CF8A-A9B5-1479A6021893}"/>
          </ac:spMkLst>
        </pc:spChg>
        <pc:spChg chg="mod">
          <ac:chgData name="Balian, Sarah" userId="b3b060d9-4d34-479b-ad68-688eaebf93c5" providerId="ADAL" clId="{79DF024D-0C45-4E5D-9064-8E5CE8E88913}" dt="2022-12-08T23:12:54.627" v="759" actId="207"/>
          <ac:spMkLst>
            <pc:docMk/>
            <pc:sldMk cId="317324267" sldId="299"/>
            <ac:spMk id="40" creationId="{6A2D8D17-55A6-5F49-0564-5524CA389360}"/>
          </ac:spMkLst>
        </pc:spChg>
        <pc:spChg chg="mod">
          <ac:chgData name="Balian, Sarah" userId="b3b060d9-4d34-479b-ad68-688eaebf93c5" providerId="ADAL" clId="{79DF024D-0C45-4E5D-9064-8E5CE8E88913}" dt="2022-12-08T23:05:45.836" v="716" actId="20577"/>
          <ac:spMkLst>
            <pc:docMk/>
            <pc:sldMk cId="317324267" sldId="299"/>
            <ac:spMk id="41" creationId="{D668D04A-DECC-8646-63D2-86090C0B6EC2}"/>
          </ac:spMkLst>
        </pc:spChg>
        <pc:spChg chg="mod">
          <ac:chgData name="Balian, Sarah" userId="b3b060d9-4d34-479b-ad68-688eaebf93c5" providerId="ADAL" clId="{79DF024D-0C45-4E5D-9064-8E5CE8E88913}" dt="2022-12-08T23:09:35.894" v="725" actId="20577"/>
          <ac:spMkLst>
            <pc:docMk/>
            <pc:sldMk cId="317324267" sldId="299"/>
            <ac:spMk id="42" creationId="{CF8A5421-9323-A745-9033-6B0858E056E5}"/>
          </ac:spMkLst>
        </pc:spChg>
        <pc:spChg chg="mod">
          <ac:chgData name="Balian, Sarah" userId="b3b060d9-4d34-479b-ad68-688eaebf93c5" providerId="ADAL" clId="{79DF024D-0C45-4E5D-9064-8E5CE8E88913}" dt="2022-12-08T23:05:27.200" v="707" actId="20577"/>
          <ac:spMkLst>
            <pc:docMk/>
            <pc:sldMk cId="317324267" sldId="299"/>
            <ac:spMk id="43" creationId="{B7FC13D1-752F-56B6-5609-2A21E3445535}"/>
          </ac:spMkLst>
        </pc:spChg>
        <pc:spChg chg="mod">
          <ac:chgData name="Balian, Sarah" userId="b3b060d9-4d34-479b-ad68-688eaebf93c5" providerId="ADAL" clId="{79DF024D-0C45-4E5D-9064-8E5CE8E88913}" dt="2022-12-08T23:09:54.287" v="734" actId="20577"/>
          <ac:spMkLst>
            <pc:docMk/>
            <pc:sldMk cId="317324267" sldId="299"/>
            <ac:spMk id="44" creationId="{4BC63EFC-51D8-5205-E29F-01514C838175}"/>
          </ac:spMkLst>
        </pc:spChg>
        <pc:spChg chg="mod">
          <ac:chgData name="Balian, Sarah" userId="b3b060d9-4d34-479b-ad68-688eaebf93c5" providerId="ADAL" clId="{79DF024D-0C45-4E5D-9064-8E5CE8E88913}" dt="2022-12-08T23:04:08.838" v="667" actId="20577"/>
          <ac:spMkLst>
            <pc:docMk/>
            <pc:sldMk cId="317324267" sldId="299"/>
            <ac:spMk id="45" creationId="{BBE6A571-B611-7C03-DEE0-82AB9841B25B}"/>
          </ac:spMkLst>
        </pc:spChg>
        <pc:spChg chg="mod">
          <ac:chgData name="Balian, Sarah" userId="b3b060d9-4d34-479b-ad68-688eaebf93c5" providerId="ADAL" clId="{79DF024D-0C45-4E5D-9064-8E5CE8E88913}" dt="2022-12-08T23:05:52.821" v="719" actId="20577"/>
          <ac:spMkLst>
            <pc:docMk/>
            <pc:sldMk cId="317324267" sldId="299"/>
            <ac:spMk id="46" creationId="{42DF423A-99C8-4EB4-85E6-B227F5AC86CF}"/>
          </ac:spMkLst>
        </pc:spChg>
        <pc:spChg chg="mod">
          <ac:chgData name="Balian, Sarah" userId="b3b060d9-4d34-479b-ad68-688eaebf93c5" providerId="ADAL" clId="{79DF024D-0C45-4E5D-9064-8E5CE8E88913}" dt="2022-12-08T23:04:50.394" v="689" actId="20577"/>
          <ac:spMkLst>
            <pc:docMk/>
            <pc:sldMk cId="317324267" sldId="299"/>
            <ac:spMk id="47" creationId="{1A54FE55-9EA8-7040-3CAE-58A0BC0B5A7A}"/>
          </ac:spMkLst>
        </pc:spChg>
        <pc:spChg chg="mod">
          <ac:chgData name="Balian, Sarah" userId="b3b060d9-4d34-479b-ad68-688eaebf93c5" providerId="ADAL" clId="{79DF024D-0C45-4E5D-9064-8E5CE8E88913}" dt="2022-12-08T23:05:09.894" v="698" actId="20577"/>
          <ac:spMkLst>
            <pc:docMk/>
            <pc:sldMk cId="317324267" sldId="299"/>
            <ac:spMk id="48" creationId="{C745E97A-7FD6-1663-C9EC-826AD8D437D1}"/>
          </ac:spMkLst>
        </pc:spChg>
        <pc:spChg chg="mod">
          <ac:chgData name="Balian, Sarah" userId="b3b060d9-4d34-479b-ad68-688eaebf93c5" providerId="ADAL" clId="{79DF024D-0C45-4E5D-9064-8E5CE8E88913}" dt="2022-12-08T23:05:14.357" v="701" actId="20577"/>
          <ac:spMkLst>
            <pc:docMk/>
            <pc:sldMk cId="317324267" sldId="299"/>
            <ac:spMk id="49" creationId="{5A089B96-6EB7-40E6-B695-CA14F03E510E}"/>
          </ac:spMkLst>
        </pc:spChg>
        <pc:spChg chg="mod">
          <ac:chgData name="Balian, Sarah" userId="b3b060d9-4d34-479b-ad68-688eaebf93c5" providerId="ADAL" clId="{79DF024D-0C45-4E5D-9064-8E5CE8E88913}" dt="2022-12-08T23:10:14.584" v="743" actId="20577"/>
          <ac:spMkLst>
            <pc:docMk/>
            <pc:sldMk cId="317324267" sldId="299"/>
            <ac:spMk id="50" creationId="{B4A38A1D-ED77-E4A3-DF60-1B2D80DD4252}"/>
          </ac:spMkLst>
        </pc:spChg>
        <pc:spChg chg="mod">
          <ac:chgData name="Balian, Sarah" userId="b3b060d9-4d34-479b-ad68-688eaebf93c5" providerId="ADAL" clId="{79DF024D-0C45-4E5D-9064-8E5CE8E88913}" dt="2022-12-08T23:04:20.334" v="673" actId="20577"/>
          <ac:spMkLst>
            <pc:docMk/>
            <pc:sldMk cId="317324267" sldId="299"/>
            <ac:spMk id="51" creationId="{3D949BF7-3246-03FC-D71D-FF2B194A5867}"/>
          </ac:spMkLst>
        </pc:spChg>
        <pc:spChg chg="mod">
          <ac:chgData name="Balian, Sarah" userId="b3b060d9-4d34-479b-ad68-688eaebf93c5" providerId="ADAL" clId="{79DF024D-0C45-4E5D-9064-8E5CE8E88913}" dt="2022-12-08T23:04:26.809" v="678" actId="20577"/>
          <ac:spMkLst>
            <pc:docMk/>
            <pc:sldMk cId="317324267" sldId="299"/>
            <ac:spMk id="52" creationId="{D73A6417-5A8E-992C-44F0-86E234C17E10}"/>
          </ac:spMkLst>
        </pc:spChg>
        <pc:spChg chg="mod">
          <ac:chgData name="Balian, Sarah" userId="b3b060d9-4d34-479b-ad68-688eaebf93c5" providerId="ADAL" clId="{79DF024D-0C45-4E5D-9064-8E5CE8E88913}" dt="2022-12-08T23:05:39.310" v="713" actId="20577"/>
          <ac:spMkLst>
            <pc:docMk/>
            <pc:sldMk cId="317324267" sldId="299"/>
            <ac:spMk id="53" creationId="{34E58A3B-6C41-24E5-AFB9-0CC8E52DFFBF}"/>
          </ac:spMkLst>
        </pc:spChg>
        <pc:spChg chg="mod">
          <ac:chgData name="Balian, Sarah" userId="b3b060d9-4d34-479b-ad68-688eaebf93c5" providerId="ADAL" clId="{79DF024D-0C45-4E5D-9064-8E5CE8E88913}" dt="2022-12-08T23:04:13.653" v="670" actId="20577"/>
          <ac:spMkLst>
            <pc:docMk/>
            <pc:sldMk cId="317324267" sldId="299"/>
            <ac:spMk id="54" creationId="{3C62B939-790C-DB0F-0CF6-1E2C6F585ED4}"/>
          </ac:spMkLst>
        </pc:spChg>
        <pc:spChg chg="mod">
          <ac:chgData name="Balian, Sarah" userId="b3b060d9-4d34-479b-ad68-688eaebf93c5" providerId="ADAL" clId="{79DF024D-0C45-4E5D-9064-8E5CE8E88913}" dt="2022-12-08T23:12:36.601" v="755" actId="1076"/>
          <ac:spMkLst>
            <pc:docMk/>
            <pc:sldMk cId="317324267" sldId="299"/>
            <ac:spMk id="55" creationId="{16C6B6BA-7222-2A46-CA43-30A3DC2F40E5}"/>
          </ac:spMkLst>
        </pc:spChg>
        <pc:spChg chg="mod">
          <ac:chgData name="Balian, Sarah" userId="b3b060d9-4d34-479b-ad68-688eaebf93c5" providerId="ADAL" clId="{79DF024D-0C45-4E5D-9064-8E5CE8E88913}" dt="2022-12-09T14:39:44.643" v="1068"/>
          <ac:spMkLst>
            <pc:docMk/>
            <pc:sldMk cId="317324267" sldId="299"/>
            <ac:spMk id="58" creationId="{DB0E9556-57C4-FB9F-F4ED-4A86F430775C}"/>
          </ac:spMkLst>
        </pc:spChg>
        <pc:spChg chg="mod">
          <ac:chgData name="Balian, Sarah" userId="b3b060d9-4d34-479b-ad68-688eaebf93c5" providerId="ADAL" clId="{79DF024D-0C45-4E5D-9064-8E5CE8E88913}" dt="2022-12-08T23:10:35.662" v="746" actId="20577"/>
          <ac:spMkLst>
            <pc:docMk/>
            <pc:sldMk cId="317324267" sldId="299"/>
            <ac:spMk id="59" creationId="{4D135624-874F-7303-6186-F1323F30C5AA}"/>
          </ac:spMkLst>
        </pc:spChg>
        <pc:spChg chg="mod">
          <ac:chgData name="Balian, Sarah" userId="b3b060d9-4d34-479b-ad68-688eaebf93c5" providerId="ADAL" clId="{79DF024D-0C45-4E5D-9064-8E5CE8E88913}" dt="2022-12-08T23:04:42.429" v="684" actId="1076"/>
          <ac:spMkLst>
            <pc:docMk/>
            <pc:sldMk cId="317324267" sldId="299"/>
            <ac:spMk id="60" creationId="{283A431F-66DE-56D0-6F8C-E197CA434994}"/>
          </ac:spMkLst>
        </pc:spChg>
        <pc:spChg chg="mod">
          <ac:chgData name="Balian, Sarah" userId="b3b060d9-4d34-479b-ad68-688eaebf93c5" providerId="ADAL" clId="{79DF024D-0C45-4E5D-9064-8E5CE8E88913}" dt="2022-12-08T23:05:58.876" v="722" actId="20577"/>
          <ac:spMkLst>
            <pc:docMk/>
            <pc:sldMk cId="317324267" sldId="299"/>
            <ac:spMk id="61" creationId="{13D1EBF7-3808-CC4B-C914-B34A82C02B00}"/>
          </ac:spMkLst>
        </pc:spChg>
        <pc:spChg chg="mod">
          <ac:chgData name="Balian, Sarah" userId="b3b060d9-4d34-479b-ad68-688eaebf93c5" providerId="ADAL" clId="{79DF024D-0C45-4E5D-9064-8E5CE8E88913}" dt="2022-12-08T23:04:56.471" v="692" actId="20577"/>
          <ac:spMkLst>
            <pc:docMk/>
            <pc:sldMk cId="317324267" sldId="299"/>
            <ac:spMk id="1033" creationId="{3CD9B410-05B2-6138-6911-D2332C745AC9}"/>
          </ac:spMkLst>
        </pc:spChg>
        <pc:spChg chg="mod">
          <ac:chgData name="Balian, Sarah" userId="b3b060d9-4d34-479b-ad68-688eaebf93c5" providerId="ADAL" clId="{79DF024D-0C45-4E5D-9064-8E5CE8E88913}" dt="2022-12-08T23:10:01.512" v="737" actId="20577"/>
          <ac:spMkLst>
            <pc:docMk/>
            <pc:sldMk cId="317324267" sldId="299"/>
            <ac:spMk id="1034" creationId="{7DB997D1-C003-D6C6-1F18-F0F31FEDDA4D}"/>
          </ac:spMkLst>
        </pc:spChg>
        <pc:spChg chg="mod">
          <ac:chgData name="Balian, Sarah" userId="b3b060d9-4d34-479b-ad68-688eaebf93c5" providerId="ADAL" clId="{79DF024D-0C45-4E5D-9064-8E5CE8E88913}" dt="2022-12-08T23:09:48.198" v="731" actId="20577"/>
          <ac:spMkLst>
            <pc:docMk/>
            <pc:sldMk cId="317324267" sldId="299"/>
            <ac:spMk id="1035" creationId="{505D2889-80F3-69CB-1B35-181142E76EFB}"/>
          </ac:spMkLst>
        </pc:spChg>
        <pc:spChg chg="mod">
          <ac:chgData name="Balian, Sarah" userId="b3b060d9-4d34-479b-ad68-688eaebf93c5" providerId="ADAL" clId="{79DF024D-0C45-4E5D-9064-8E5CE8E88913}" dt="2022-12-08T23:13:37.845" v="769" actId="1076"/>
          <ac:spMkLst>
            <pc:docMk/>
            <pc:sldMk cId="317324267" sldId="299"/>
            <ac:spMk id="1036" creationId="{857DBFB8-A839-2B3D-F992-3D5B522A6EDA}"/>
          </ac:spMkLst>
        </pc:spChg>
        <pc:spChg chg="mod">
          <ac:chgData name="Balian, Sarah" userId="b3b060d9-4d34-479b-ad68-688eaebf93c5" providerId="ADAL" clId="{79DF024D-0C45-4E5D-9064-8E5CE8E88913}" dt="2022-12-08T23:05:32.694" v="710" actId="20577"/>
          <ac:spMkLst>
            <pc:docMk/>
            <pc:sldMk cId="317324267" sldId="299"/>
            <ac:spMk id="1037" creationId="{A619D19B-59AC-7D09-4061-FA84E7FB471A}"/>
          </ac:spMkLst>
        </pc:spChg>
        <pc:spChg chg="mod">
          <ac:chgData name="Balian, Sarah" userId="b3b060d9-4d34-479b-ad68-688eaebf93c5" providerId="ADAL" clId="{79DF024D-0C45-4E5D-9064-8E5CE8E88913}" dt="2022-12-08T23:13:16.872" v="765" actId="1076"/>
          <ac:spMkLst>
            <pc:docMk/>
            <pc:sldMk cId="317324267" sldId="299"/>
            <ac:spMk id="1038" creationId="{5909F8BF-9101-628B-51F4-11674CFA84EF}"/>
          </ac:spMkLst>
        </pc:spChg>
        <pc:spChg chg="mod">
          <ac:chgData name="Balian, Sarah" userId="b3b060d9-4d34-479b-ad68-688eaebf93c5" providerId="ADAL" clId="{79DF024D-0C45-4E5D-9064-8E5CE8E88913}" dt="2022-12-08T23:05:19.126" v="704" actId="20577"/>
          <ac:spMkLst>
            <pc:docMk/>
            <pc:sldMk cId="317324267" sldId="299"/>
            <ac:spMk id="1041" creationId="{EDDDA1C2-40F2-C465-D3BB-2E406CC881AB}"/>
          </ac:spMkLst>
        </pc:spChg>
        <pc:spChg chg="mod">
          <ac:chgData name="Balian, Sarah" userId="b3b060d9-4d34-479b-ad68-688eaebf93c5" providerId="ADAL" clId="{79DF024D-0C45-4E5D-9064-8E5CE8E88913}" dt="2022-12-08T23:03:46.287" v="662" actId="20577"/>
          <ac:spMkLst>
            <pc:docMk/>
            <pc:sldMk cId="317324267" sldId="299"/>
            <ac:spMk id="1046" creationId="{8A57591F-F75D-FBB3-BD7E-757A1AFC2F44}"/>
          </ac:spMkLst>
        </pc:spChg>
        <pc:picChg chg="del">
          <ac:chgData name="Balian, Sarah" userId="b3b060d9-4d34-479b-ad68-688eaebf93c5" providerId="ADAL" clId="{79DF024D-0C45-4E5D-9064-8E5CE8E88913}" dt="2022-12-08T23:03:33.151" v="658" actId="478"/>
          <ac:picMkLst>
            <pc:docMk/>
            <pc:sldMk cId="317324267" sldId="299"/>
            <ac:picMk id="1047" creationId="{D7FE3863-12E1-E1C6-6EF5-9F3DE5DF3376}"/>
          </ac:picMkLst>
        </pc:picChg>
      </pc:sldChg>
      <pc:sldChg chg="addSp delSp modSp mod ord">
        <pc:chgData name="Balian, Sarah" userId="b3b060d9-4d34-479b-ad68-688eaebf93c5" providerId="ADAL" clId="{79DF024D-0C45-4E5D-9064-8E5CE8E88913}" dt="2022-12-09T15:57:59.160" v="1542" actId="207"/>
        <pc:sldMkLst>
          <pc:docMk/>
          <pc:sldMk cId="3076330452" sldId="300"/>
        </pc:sldMkLst>
        <pc:spChg chg="del">
          <ac:chgData name="Balian, Sarah" userId="b3b060d9-4d34-479b-ad68-688eaebf93c5" providerId="ADAL" clId="{79DF024D-0C45-4E5D-9064-8E5CE8E88913}" dt="2022-12-09T15:06:01.645" v="1452" actId="478"/>
          <ac:spMkLst>
            <pc:docMk/>
            <pc:sldMk cId="3076330452" sldId="300"/>
            <ac:spMk id="5" creationId="{E43EAB63-2153-CD6D-931F-EE5664D9009C}"/>
          </ac:spMkLst>
        </pc:spChg>
        <pc:spChg chg="mod">
          <ac:chgData name="Balian, Sarah" userId="b3b060d9-4d34-479b-ad68-688eaebf93c5" providerId="ADAL" clId="{79DF024D-0C45-4E5D-9064-8E5CE8E88913}" dt="2022-12-09T15:05:53.871" v="1451" actId="20577"/>
          <ac:spMkLst>
            <pc:docMk/>
            <pc:sldMk cId="3076330452" sldId="300"/>
            <ac:spMk id="6" creationId="{9BDCE6A8-2C31-F7B4-5CEC-7699505FBC63}"/>
          </ac:spMkLst>
        </pc:spChg>
        <pc:spChg chg="add del mod">
          <ac:chgData name="Balian, Sarah" userId="b3b060d9-4d34-479b-ad68-688eaebf93c5" providerId="ADAL" clId="{79DF024D-0C45-4E5D-9064-8E5CE8E88913}" dt="2022-12-09T15:06:03.231" v="1453" actId="478"/>
          <ac:spMkLst>
            <pc:docMk/>
            <pc:sldMk cId="3076330452" sldId="300"/>
            <ac:spMk id="9" creationId="{C61C448B-9D3D-CB12-7382-78F07900AD4C}"/>
          </ac:spMkLst>
        </pc:spChg>
        <pc:spChg chg="add mod">
          <ac:chgData name="Balian, Sarah" userId="b3b060d9-4d34-479b-ad68-688eaebf93c5" providerId="ADAL" clId="{79DF024D-0C45-4E5D-9064-8E5CE8E88913}" dt="2022-12-09T15:06:14.426" v="1455" actId="1076"/>
          <ac:spMkLst>
            <pc:docMk/>
            <pc:sldMk cId="3076330452" sldId="300"/>
            <ac:spMk id="10" creationId="{6A4BCF62-45E9-A6C5-5A04-B2F16A6B6FAB}"/>
          </ac:spMkLst>
        </pc:spChg>
        <pc:spChg chg="mod">
          <ac:chgData name="Balian, Sarah" userId="b3b060d9-4d34-479b-ad68-688eaebf93c5" providerId="ADAL" clId="{79DF024D-0C45-4E5D-9064-8E5CE8E88913}" dt="2022-12-09T15:57:34.576" v="1536" actId="207"/>
          <ac:spMkLst>
            <pc:docMk/>
            <pc:sldMk cId="3076330452" sldId="300"/>
            <ac:spMk id="20" creationId="{DFF4D7D1-5531-9052-3A86-E631897C3FF1}"/>
          </ac:spMkLst>
        </pc:spChg>
        <pc:spChg chg="mod">
          <ac:chgData name="Balian, Sarah" userId="b3b060d9-4d34-479b-ad68-688eaebf93c5" providerId="ADAL" clId="{79DF024D-0C45-4E5D-9064-8E5CE8E88913}" dt="2022-12-09T15:57:52.664" v="1540" actId="207"/>
          <ac:spMkLst>
            <pc:docMk/>
            <pc:sldMk cId="3076330452" sldId="300"/>
            <ac:spMk id="22" creationId="{79F7DE7F-B6FC-67E3-1062-6A6FF705070C}"/>
          </ac:spMkLst>
        </pc:spChg>
        <pc:spChg chg="mod">
          <ac:chgData name="Balian, Sarah" userId="b3b060d9-4d34-479b-ad68-688eaebf93c5" providerId="ADAL" clId="{79DF024D-0C45-4E5D-9064-8E5CE8E88913}" dt="2022-12-09T15:57:56.371" v="1541" actId="207"/>
          <ac:spMkLst>
            <pc:docMk/>
            <pc:sldMk cId="3076330452" sldId="300"/>
            <ac:spMk id="23" creationId="{FB08A05E-566E-4B8C-CEE8-9AB1A3EC8EFD}"/>
          </ac:spMkLst>
        </pc:spChg>
        <pc:spChg chg="mod">
          <ac:chgData name="Balian, Sarah" userId="b3b060d9-4d34-479b-ad68-688eaebf93c5" providerId="ADAL" clId="{79DF024D-0C45-4E5D-9064-8E5CE8E88913}" dt="2022-12-09T15:56:18.219" v="1517" actId="207"/>
          <ac:spMkLst>
            <pc:docMk/>
            <pc:sldMk cId="3076330452" sldId="300"/>
            <ac:spMk id="24" creationId="{C50532D2-86D1-EE8B-6A3E-06DE59632923}"/>
          </ac:spMkLst>
        </pc:spChg>
        <pc:spChg chg="mod">
          <ac:chgData name="Balian, Sarah" userId="b3b060d9-4d34-479b-ad68-688eaebf93c5" providerId="ADAL" clId="{79DF024D-0C45-4E5D-9064-8E5CE8E88913}" dt="2022-12-09T15:57:59.160" v="1542" actId="207"/>
          <ac:spMkLst>
            <pc:docMk/>
            <pc:sldMk cId="3076330452" sldId="300"/>
            <ac:spMk id="26" creationId="{0CE7C57C-079C-43BE-38DE-8556061A61F0}"/>
          </ac:spMkLst>
        </pc:spChg>
        <pc:spChg chg="mod">
          <ac:chgData name="Balian, Sarah" userId="b3b060d9-4d34-479b-ad68-688eaebf93c5" providerId="ADAL" clId="{79DF024D-0C45-4E5D-9064-8E5CE8E88913}" dt="2022-12-09T15:56:48.030" v="1522" actId="207"/>
          <ac:spMkLst>
            <pc:docMk/>
            <pc:sldMk cId="3076330452" sldId="300"/>
            <ac:spMk id="28" creationId="{086B88E6-B36D-DA23-F13A-221477F30255}"/>
          </ac:spMkLst>
        </pc:spChg>
        <pc:spChg chg="mod">
          <ac:chgData name="Balian, Sarah" userId="b3b060d9-4d34-479b-ad68-688eaebf93c5" providerId="ADAL" clId="{79DF024D-0C45-4E5D-9064-8E5CE8E88913}" dt="2022-12-09T15:57:36.444" v="1537" actId="207"/>
          <ac:spMkLst>
            <pc:docMk/>
            <pc:sldMk cId="3076330452" sldId="300"/>
            <ac:spMk id="29" creationId="{1BF5DB5A-462C-81A6-1C76-D1666FA63B95}"/>
          </ac:spMkLst>
        </pc:spChg>
        <pc:spChg chg="mod">
          <ac:chgData name="Balian, Sarah" userId="b3b060d9-4d34-479b-ad68-688eaebf93c5" providerId="ADAL" clId="{79DF024D-0C45-4E5D-9064-8E5CE8E88913}" dt="2022-12-09T15:57:18.444" v="1532" actId="207"/>
          <ac:spMkLst>
            <pc:docMk/>
            <pc:sldMk cId="3076330452" sldId="300"/>
            <ac:spMk id="30" creationId="{70AA0F01-213A-E2F6-7512-A7938C78CB69}"/>
          </ac:spMkLst>
        </pc:spChg>
        <pc:spChg chg="mod">
          <ac:chgData name="Balian, Sarah" userId="b3b060d9-4d34-479b-ad68-688eaebf93c5" providerId="ADAL" clId="{79DF024D-0C45-4E5D-9064-8E5CE8E88913}" dt="2022-12-09T15:57:07.917" v="1529" actId="207"/>
          <ac:spMkLst>
            <pc:docMk/>
            <pc:sldMk cId="3076330452" sldId="300"/>
            <ac:spMk id="31" creationId="{A67A114E-0910-BD77-04C3-779B7C7BED6A}"/>
          </ac:spMkLst>
        </pc:spChg>
        <pc:spChg chg="mod">
          <ac:chgData name="Balian, Sarah" userId="b3b060d9-4d34-479b-ad68-688eaebf93c5" providerId="ADAL" clId="{79DF024D-0C45-4E5D-9064-8E5CE8E88913}" dt="2022-12-09T15:56:41.288" v="1520" actId="207"/>
          <ac:spMkLst>
            <pc:docMk/>
            <pc:sldMk cId="3076330452" sldId="300"/>
            <ac:spMk id="35" creationId="{F8F9B46C-36E3-0EA5-56DA-E653E271E8D5}"/>
          </ac:spMkLst>
        </pc:spChg>
        <pc:spChg chg="mod">
          <ac:chgData name="Balian, Sarah" userId="b3b060d9-4d34-479b-ad68-688eaebf93c5" providerId="ADAL" clId="{79DF024D-0C45-4E5D-9064-8E5CE8E88913}" dt="2022-12-09T15:57:30.251" v="1535" actId="207"/>
          <ac:spMkLst>
            <pc:docMk/>
            <pc:sldMk cId="3076330452" sldId="300"/>
            <ac:spMk id="36" creationId="{3A6045E7-8748-CF8A-A9B5-1479A6021893}"/>
          </ac:spMkLst>
        </pc:spChg>
        <pc:spChg chg="mod">
          <ac:chgData name="Balian, Sarah" userId="b3b060d9-4d34-479b-ad68-688eaebf93c5" providerId="ADAL" clId="{79DF024D-0C45-4E5D-9064-8E5CE8E88913}" dt="2022-12-09T15:56:56.363" v="1524" actId="207"/>
          <ac:spMkLst>
            <pc:docMk/>
            <pc:sldMk cId="3076330452" sldId="300"/>
            <ac:spMk id="38" creationId="{AD04D305-2F1B-09A1-7316-2CA8AE0B75EB}"/>
          </ac:spMkLst>
        </pc:spChg>
        <pc:spChg chg="mod">
          <ac:chgData name="Balian, Sarah" userId="b3b060d9-4d34-479b-ad68-688eaebf93c5" providerId="ADAL" clId="{79DF024D-0C45-4E5D-9064-8E5CE8E88913}" dt="2022-12-09T15:54:26.229" v="1496" actId="20577"/>
          <ac:spMkLst>
            <pc:docMk/>
            <pc:sldMk cId="3076330452" sldId="300"/>
            <ac:spMk id="41" creationId="{D668D04A-DECC-8646-63D2-86090C0B6EC2}"/>
          </ac:spMkLst>
        </pc:spChg>
        <pc:spChg chg="mod">
          <ac:chgData name="Balian, Sarah" userId="b3b060d9-4d34-479b-ad68-688eaebf93c5" providerId="ADAL" clId="{79DF024D-0C45-4E5D-9064-8E5CE8E88913}" dt="2022-12-09T15:54:56.293" v="1502" actId="20577"/>
          <ac:spMkLst>
            <pc:docMk/>
            <pc:sldMk cId="3076330452" sldId="300"/>
            <ac:spMk id="42" creationId="{CF8A5421-9323-A745-9033-6B0858E056E5}"/>
          </ac:spMkLst>
        </pc:spChg>
        <pc:spChg chg="mod">
          <ac:chgData name="Balian, Sarah" userId="b3b060d9-4d34-479b-ad68-688eaebf93c5" providerId="ADAL" clId="{79DF024D-0C45-4E5D-9064-8E5CE8E88913}" dt="2022-12-09T15:53:42.437" v="1492" actId="20577"/>
          <ac:spMkLst>
            <pc:docMk/>
            <pc:sldMk cId="3076330452" sldId="300"/>
            <ac:spMk id="43" creationId="{B7FC13D1-752F-56B6-5609-2A21E3445535}"/>
          </ac:spMkLst>
        </pc:spChg>
        <pc:spChg chg="mod">
          <ac:chgData name="Balian, Sarah" userId="b3b060d9-4d34-479b-ad68-688eaebf93c5" providerId="ADAL" clId="{79DF024D-0C45-4E5D-9064-8E5CE8E88913}" dt="2022-12-09T15:56:21.827" v="1518" actId="1076"/>
          <ac:spMkLst>
            <pc:docMk/>
            <pc:sldMk cId="3076330452" sldId="300"/>
            <ac:spMk id="44" creationId="{4BC63EFC-51D8-5205-E29F-01514C838175}"/>
          </ac:spMkLst>
        </pc:spChg>
        <pc:spChg chg="mod">
          <ac:chgData name="Balian, Sarah" userId="b3b060d9-4d34-479b-ad68-688eaebf93c5" providerId="ADAL" clId="{79DF024D-0C45-4E5D-9064-8E5CE8E88913}" dt="2022-12-09T15:06:37.647" v="1457" actId="20577"/>
          <ac:spMkLst>
            <pc:docMk/>
            <pc:sldMk cId="3076330452" sldId="300"/>
            <ac:spMk id="45" creationId="{BBE6A571-B611-7C03-DEE0-82AB9841B25B}"/>
          </ac:spMkLst>
        </pc:spChg>
        <pc:spChg chg="mod">
          <ac:chgData name="Balian, Sarah" userId="b3b060d9-4d34-479b-ad68-688eaebf93c5" providerId="ADAL" clId="{79DF024D-0C45-4E5D-9064-8E5CE8E88913}" dt="2022-12-09T15:54:33.935" v="1498" actId="20577"/>
          <ac:spMkLst>
            <pc:docMk/>
            <pc:sldMk cId="3076330452" sldId="300"/>
            <ac:spMk id="46" creationId="{42DF423A-99C8-4EB4-85E6-B227F5AC86CF}"/>
          </ac:spMkLst>
        </pc:spChg>
        <pc:spChg chg="mod">
          <ac:chgData name="Balian, Sarah" userId="b3b060d9-4d34-479b-ad68-688eaebf93c5" providerId="ADAL" clId="{79DF024D-0C45-4E5D-9064-8E5CE8E88913}" dt="2022-12-09T15:52:39.718" v="1481" actId="1076"/>
          <ac:spMkLst>
            <pc:docMk/>
            <pc:sldMk cId="3076330452" sldId="300"/>
            <ac:spMk id="47" creationId="{1A54FE55-9EA8-7040-3CAE-58A0BC0B5A7A}"/>
          </ac:spMkLst>
        </pc:spChg>
        <pc:spChg chg="mod">
          <ac:chgData name="Balian, Sarah" userId="b3b060d9-4d34-479b-ad68-688eaebf93c5" providerId="ADAL" clId="{79DF024D-0C45-4E5D-9064-8E5CE8E88913}" dt="2022-12-09T15:53:17.640" v="1487" actId="20577"/>
          <ac:spMkLst>
            <pc:docMk/>
            <pc:sldMk cId="3076330452" sldId="300"/>
            <ac:spMk id="48" creationId="{C745E97A-7FD6-1663-C9EC-826AD8D437D1}"/>
          </ac:spMkLst>
        </pc:spChg>
        <pc:spChg chg="mod">
          <ac:chgData name="Balian, Sarah" userId="b3b060d9-4d34-479b-ad68-688eaebf93c5" providerId="ADAL" clId="{79DF024D-0C45-4E5D-9064-8E5CE8E88913}" dt="2022-12-09T15:53:23.526" v="1489" actId="20577"/>
          <ac:spMkLst>
            <pc:docMk/>
            <pc:sldMk cId="3076330452" sldId="300"/>
            <ac:spMk id="49" creationId="{5A089B96-6EB7-40E6-B695-CA14F03E510E}"/>
          </ac:spMkLst>
        </pc:spChg>
        <pc:spChg chg="mod">
          <ac:chgData name="Balian, Sarah" userId="b3b060d9-4d34-479b-ad68-688eaebf93c5" providerId="ADAL" clId="{79DF024D-0C45-4E5D-9064-8E5CE8E88913}" dt="2022-12-09T15:55:34.573" v="1513" actId="20577"/>
          <ac:spMkLst>
            <pc:docMk/>
            <pc:sldMk cId="3076330452" sldId="300"/>
            <ac:spMk id="50" creationId="{B4A38A1D-ED77-E4A3-DF60-1B2D80DD4252}"/>
          </ac:spMkLst>
        </pc:spChg>
        <pc:spChg chg="mod">
          <ac:chgData name="Balian, Sarah" userId="b3b060d9-4d34-479b-ad68-688eaebf93c5" providerId="ADAL" clId="{79DF024D-0C45-4E5D-9064-8E5CE8E88913}" dt="2022-12-09T15:57:42.301" v="1539" actId="1076"/>
          <ac:spMkLst>
            <pc:docMk/>
            <pc:sldMk cId="3076330452" sldId="300"/>
            <ac:spMk id="51" creationId="{3D949BF7-3246-03FC-D71D-FF2B194A5867}"/>
          </ac:spMkLst>
        </pc:spChg>
        <pc:spChg chg="mod">
          <ac:chgData name="Balian, Sarah" userId="b3b060d9-4d34-479b-ad68-688eaebf93c5" providerId="ADAL" clId="{79DF024D-0C45-4E5D-9064-8E5CE8E88913}" dt="2022-12-09T15:51:36.363" v="1478" actId="20577"/>
          <ac:spMkLst>
            <pc:docMk/>
            <pc:sldMk cId="3076330452" sldId="300"/>
            <ac:spMk id="52" creationId="{D73A6417-5A8E-992C-44F0-86E234C17E10}"/>
          </ac:spMkLst>
        </pc:spChg>
        <pc:spChg chg="mod">
          <ac:chgData name="Balian, Sarah" userId="b3b060d9-4d34-479b-ad68-688eaebf93c5" providerId="ADAL" clId="{79DF024D-0C45-4E5D-9064-8E5CE8E88913}" dt="2022-12-09T15:54:17.084" v="1494" actId="20577"/>
          <ac:spMkLst>
            <pc:docMk/>
            <pc:sldMk cId="3076330452" sldId="300"/>
            <ac:spMk id="53" creationId="{34E58A3B-6C41-24E5-AFB9-0CC8E52DFFBF}"/>
          </ac:spMkLst>
        </pc:spChg>
        <pc:spChg chg="mod">
          <ac:chgData name="Balian, Sarah" userId="b3b060d9-4d34-479b-ad68-688eaebf93c5" providerId="ADAL" clId="{79DF024D-0C45-4E5D-9064-8E5CE8E88913}" dt="2022-12-09T15:06:44.625" v="1459" actId="6549"/>
          <ac:spMkLst>
            <pc:docMk/>
            <pc:sldMk cId="3076330452" sldId="300"/>
            <ac:spMk id="54" creationId="{3C62B939-790C-DB0F-0CF6-1E2C6F585ED4}"/>
          </ac:spMkLst>
        </pc:spChg>
        <pc:spChg chg="mod">
          <ac:chgData name="Balian, Sarah" userId="b3b060d9-4d34-479b-ad68-688eaebf93c5" providerId="ADAL" clId="{79DF024D-0C45-4E5D-9064-8E5CE8E88913}" dt="2022-12-09T15:56:44.077" v="1521" actId="1076"/>
          <ac:spMkLst>
            <pc:docMk/>
            <pc:sldMk cId="3076330452" sldId="300"/>
            <ac:spMk id="55" creationId="{16C6B6BA-7222-2A46-CA43-30A3DC2F40E5}"/>
          </ac:spMkLst>
        </pc:spChg>
        <pc:spChg chg="mod">
          <ac:chgData name="Balian, Sarah" userId="b3b060d9-4d34-479b-ad68-688eaebf93c5" providerId="ADAL" clId="{79DF024D-0C45-4E5D-9064-8E5CE8E88913}" dt="2022-12-09T15:53:11.430" v="1485" actId="20577"/>
          <ac:spMkLst>
            <pc:docMk/>
            <pc:sldMk cId="3076330452" sldId="300"/>
            <ac:spMk id="59" creationId="{4D135624-874F-7303-6186-F1323F30C5AA}"/>
          </ac:spMkLst>
        </pc:spChg>
        <pc:spChg chg="mod">
          <ac:chgData name="Balian, Sarah" userId="b3b060d9-4d34-479b-ad68-688eaebf93c5" providerId="ADAL" clId="{79DF024D-0C45-4E5D-9064-8E5CE8E88913}" dt="2022-12-09T15:52:28.674" v="1479" actId="20577"/>
          <ac:spMkLst>
            <pc:docMk/>
            <pc:sldMk cId="3076330452" sldId="300"/>
            <ac:spMk id="60" creationId="{283A431F-66DE-56D0-6F8C-E197CA434994}"/>
          </ac:spMkLst>
        </pc:spChg>
        <pc:spChg chg="mod">
          <ac:chgData name="Balian, Sarah" userId="b3b060d9-4d34-479b-ad68-688eaebf93c5" providerId="ADAL" clId="{79DF024D-0C45-4E5D-9064-8E5CE8E88913}" dt="2022-12-09T15:54:41.734" v="1500" actId="20577"/>
          <ac:spMkLst>
            <pc:docMk/>
            <pc:sldMk cId="3076330452" sldId="300"/>
            <ac:spMk id="61" creationId="{13D1EBF7-3808-CC4B-C914-B34A82C02B00}"/>
          </ac:spMkLst>
        </pc:spChg>
        <pc:spChg chg="mod">
          <ac:chgData name="Balian, Sarah" userId="b3b060d9-4d34-479b-ad68-688eaebf93c5" providerId="ADAL" clId="{79DF024D-0C45-4E5D-9064-8E5CE8E88913}" dt="2022-12-09T15:57:00.253" v="1525" actId="1076"/>
          <ac:spMkLst>
            <pc:docMk/>
            <pc:sldMk cId="3076330452" sldId="300"/>
            <ac:spMk id="1033" creationId="{3CD9B410-05B2-6138-6911-D2332C745AC9}"/>
          </ac:spMkLst>
        </pc:spChg>
        <pc:spChg chg="mod">
          <ac:chgData name="Balian, Sarah" userId="b3b060d9-4d34-479b-ad68-688eaebf93c5" providerId="ADAL" clId="{79DF024D-0C45-4E5D-9064-8E5CE8E88913}" dt="2022-12-09T15:55:24.180" v="1510" actId="20577"/>
          <ac:spMkLst>
            <pc:docMk/>
            <pc:sldMk cId="3076330452" sldId="300"/>
            <ac:spMk id="1034" creationId="{7DB997D1-C003-D6C6-1F18-F0F31FEDDA4D}"/>
          </ac:spMkLst>
        </pc:spChg>
        <pc:spChg chg="mod">
          <ac:chgData name="Balian, Sarah" userId="b3b060d9-4d34-479b-ad68-688eaebf93c5" providerId="ADAL" clId="{79DF024D-0C45-4E5D-9064-8E5CE8E88913}" dt="2022-12-09T15:57:13.711" v="1530" actId="1076"/>
          <ac:spMkLst>
            <pc:docMk/>
            <pc:sldMk cId="3076330452" sldId="300"/>
            <ac:spMk id="1035" creationId="{505D2889-80F3-69CB-1B35-181142E76EFB}"/>
          </ac:spMkLst>
        </pc:spChg>
        <pc:spChg chg="mod">
          <ac:chgData name="Balian, Sarah" userId="b3b060d9-4d34-479b-ad68-688eaebf93c5" providerId="ADAL" clId="{79DF024D-0C45-4E5D-9064-8E5CE8E88913}" dt="2022-12-09T15:53:04.453" v="1483" actId="20577"/>
          <ac:spMkLst>
            <pc:docMk/>
            <pc:sldMk cId="3076330452" sldId="300"/>
            <ac:spMk id="1036" creationId="{857DBFB8-A839-2B3D-F992-3D5B522A6EDA}"/>
          </ac:spMkLst>
        </pc:spChg>
        <pc:spChg chg="mod">
          <ac:chgData name="Balian, Sarah" userId="b3b060d9-4d34-479b-ad68-688eaebf93c5" providerId="ADAL" clId="{79DF024D-0C45-4E5D-9064-8E5CE8E88913}" dt="2022-12-09T15:53:55.200" v="1493" actId="20577"/>
          <ac:spMkLst>
            <pc:docMk/>
            <pc:sldMk cId="3076330452" sldId="300"/>
            <ac:spMk id="1037" creationId="{A619D19B-59AC-7D09-4061-FA84E7FB471A}"/>
          </ac:spMkLst>
        </pc:spChg>
        <pc:spChg chg="mod">
          <ac:chgData name="Balian, Sarah" userId="b3b060d9-4d34-479b-ad68-688eaebf93c5" providerId="ADAL" clId="{79DF024D-0C45-4E5D-9064-8E5CE8E88913}" dt="2022-12-09T15:57:22.072" v="1533" actId="1076"/>
          <ac:spMkLst>
            <pc:docMk/>
            <pc:sldMk cId="3076330452" sldId="300"/>
            <ac:spMk id="1038" creationId="{5909F8BF-9101-628B-51F4-11674CFA84EF}"/>
          </ac:spMkLst>
        </pc:spChg>
        <pc:spChg chg="mod">
          <ac:chgData name="Balian, Sarah" userId="b3b060d9-4d34-479b-ad68-688eaebf93c5" providerId="ADAL" clId="{79DF024D-0C45-4E5D-9064-8E5CE8E88913}" dt="2022-12-09T15:53:29.476" v="1490" actId="20577"/>
          <ac:spMkLst>
            <pc:docMk/>
            <pc:sldMk cId="3076330452" sldId="300"/>
            <ac:spMk id="1041" creationId="{EDDDA1C2-40F2-C465-D3BB-2E406CC881AB}"/>
          </ac:spMkLst>
        </pc:spChg>
        <pc:spChg chg="mod">
          <ac:chgData name="Balian, Sarah" userId="b3b060d9-4d34-479b-ad68-688eaebf93c5" providerId="ADAL" clId="{79DF024D-0C45-4E5D-9064-8E5CE8E88913}" dt="2022-12-09T15:05:47.531" v="1433" actId="20577"/>
          <ac:spMkLst>
            <pc:docMk/>
            <pc:sldMk cId="3076330452" sldId="300"/>
            <ac:spMk id="1046" creationId="{8A57591F-F75D-FBB3-BD7E-757A1AFC2F44}"/>
          </ac:spMkLst>
        </pc:spChg>
        <pc:grpChg chg="mod">
          <ac:chgData name="Balian, Sarah" userId="b3b060d9-4d34-479b-ad68-688eaebf93c5" providerId="ADAL" clId="{79DF024D-0C45-4E5D-9064-8E5CE8E88913}" dt="2022-12-09T15:57:03.490" v="1527" actId="1076"/>
          <ac:grpSpMkLst>
            <pc:docMk/>
            <pc:sldMk cId="3076330452" sldId="300"/>
            <ac:grpSpMk id="12" creationId="{5E9238D3-4F99-E415-7A54-9FE1BC3F8A71}"/>
          </ac:grpSpMkLst>
        </pc:grpChg>
        <pc:picChg chg="del">
          <ac:chgData name="Balian, Sarah" userId="b3b060d9-4d34-479b-ad68-688eaebf93c5" providerId="ADAL" clId="{79DF024D-0C45-4E5D-9064-8E5CE8E88913}" dt="2022-12-09T15:05:34.145" v="1432" actId="478"/>
          <ac:picMkLst>
            <pc:docMk/>
            <pc:sldMk cId="3076330452" sldId="300"/>
            <ac:picMk id="1047" creationId="{D7FE3863-12E1-E1C6-6EF5-9F3DE5DF3376}"/>
          </ac:picMkLst>
        </pc:picChg>
      </pc:sldChg>
      <pc:sldChg chg="del">
        <pc:chgData name="Balian, Sarah" userId="b3b060d9-4d34-479b-ad68-688eaebf93c5" providerId="ADAL" clId="{79DF024D-0C45-4E5D-9064-8E5CE8E88913}" dt="2022-12-09T18:48:05.294" v="2793" actId="47"/>
        <pc:sldMkLst>
          <pc:docMk/>
          <pc:sldMk cId="545205739" sldId="301"/>
        </pc:sldMkLst>
      </pc:sldChg>
      <pc:sldChg chg="del">
        <pc:chgData name="Balian, Sarah" userId="b3b060d9-4d34-479b-ad68-688eaebf93c5" providerId="ADAL" clId="{79DF024D-0C45-4E5D-9064-8E5CE8E88913}" dt="2022-12-08T23:16:04.743" v="799" actId="47"/>
        <pc:sldMkLst>
          <pc:docMk/>
          <pc:sldMk cId="1753614167" sldId="302"/>
        </pc:sldMkLst>
      </pc:sldChg>
      <pc:sldChg chg="add del">
        <pc:chgData name="Balian, Sarah" userId="b3b060d9-4d34-479b-ad68-688eaebf93c5" providerId="ADAL" clId="{79DF024D-0C45-4E5D-9064-8E5CE8E88913}" dt="2022-12-09T14:40:01.812" v="1070" actId="47"/>
        <pc:sldMkLst>
          <pc:docMk/>
          <pc:sldMk cId="3931115186" sldId="303"/>
        </pc:sldMkLst>
      </pc:sldChg>
      <pc:sldChg chg="modSp add mod">
        <pc:chgData name="Balian, Sarah" userId="b3b060d9-4d34-479b-ad68-688eaebf93c5" providerId="ADAL" clId="{79DF024D-0C45-4E5D-9064-8E5CE8E88913}" dt="2022-12-09T14:40:13.179" v="1073" actId="207"/>
        <pc:sldMkLst>
          <pc:docMk/>
          <pc:sldMk cId="2384107940" sldId="304"/>
        </pc:sldMkLst>
        <pc:spChg chg="mod">
          <ac:chgData name="Balian, Sarah" userId="b3b060d9-4d34-479b-ad68-688eaebf93c5" providerId="ADAL" clId="{79DF024D-0C45-4E5D-9064-8E5CE8E88913}" dt="2022-12-09T14:40:13.179" v="1073" actId="207"/>
          <ac:spMkLst>
            <pc:docMk/>
            <pc:sldMk cId="2384107940" sldId="304"/>
            <ac:spMk id="3" creationId="{7F10B6DC-6AF4-BFD9-E1D5-B98AA266289F}"/>
          </ac:spMkLst>
        </pc:spChg>
      </pc:sldChg>
      <pc:sldChg chg="addSp delSp modSp add mod">
        <pc:chgData name="Balian, Sarah" userId="b3b060d9-4d34-479b-ad68-688eaebf93c5" providerId="ADAL" clId="{79DF024D-0C45-4E5D-9064-8E5CE8E88913}" dt="2022-12-09T15:51:01.803" v="1475" actId="1035"/>
        <pc:sldMkLst>
          <pc:docMk/>
          <pc:sldMk cId="999049329" sldId="305"/>
        </pc:sldMkLst>
        <pc:spChg chg="mod">
          <ac:chgData name="Balian, Sarah" userId="b3b060d9-4d34-479b-ad68-688eaebf93c5" providerId="ADAL" clId="{79DF024D-0C45-4E5D-9064-8E5CE8E88913}" dt="2022-12-09T14:46:34.418" v="1178" actId="20577"/>
          <ac:spMkLst>
            <pc:docMk/>
            <pc:sldMk cId="999049329" sldId="305"/>
            <ac:spMk id="10" creationId="{2D953FA9-CD59-752E-4FDA-CC41FF4B8DF2}"/>
          </ac:spMkLst>
        </pc:spChg>
        <pc:spChg chg="mod">
          <ac:chgData name="Balian, Sarah" userId="b3b060d9-4d34-479b-ad68-688eaebf93c5" providerId="ADAL" clId="{79DF024D-0C45-4E5D-9064-8E5CE8E88913}" dt="2022-12-09T14:46:49.386" v="1236" actId="20577"/>
          <ac:spMkLst>
            <pc:docMk/>
            <pc:sldMk cId="999049329" sldId="305"/>
            <ac:spMk id="11" creationId="{8E4E40E9-D792-25A1-4B37-23D4780B1318}"/>
          </ac:spMkLst>
        </pc:spChg>
        <pc:spChg chg="add mod">
          <ac:chgData name="Balian, Sarah" userId="b3b060d9-4d34-479b-ad68-688eaebf93c5" providerId="ADAL" clId="{79DF024D-0C45-4E5D-9064-8E5CE8E88913}" dt="2022-12-09T15:51:01.803" v="1475" actId="1035"/>
          <ac:spMkLst>
            <pc:docMk/>
            <pc:sldMk cId="999049329" sldId="305"/>
            <ac:spMk id="28" creationId="{991AF816-4FB0-23CF-F756-70991345D24B}"/>
          </ac:spMkLst>
        </pc:spChg>
        <pc:grpChg chg="add del mod">
          <ac:chgData name="Balian, Sarah" userId="b3b060d9-4d34-479b-ad68-688eaebf93c5" providerId="ADAL" clId="{79DF024D-0C45-4E5D-9064-8E5CE8E88913}" dt="2022-12-09T14:50:51.494" v="1249" actId="165"/>
          <ac:grpSpMkLst>
            <pc:docMk/>
            <pc:sldMk cId="999049329" sldId="305"/>
            <ac:grpSpMk id="4" creationId="{626966CE-4A80-8D65-CA3B-C879A296778F}"/>
          </ac:grpSpMkLst>
        </pc:grpChg>
        <pc:graphicFrameChg chg="del">
          <ac:chgData name="Balian, Sarah" userId="b3b060d9-4d34-479b-ad68-688eaebf93c5" providerId="ADAL" clId="{79DF024D-0C45-4E5D-9064-8E5CE8E88913}" dt="2022-12-09T14:46:55.623" v="1237" actId="478"/>
          <ac:graphicFrameMkLst>
            <pc:docMk/>
            <pc:sldMk cId="999049329" sldId="305"/>
            <ac:graphicFrameMk id="9" creationId="{16BB2B36-D329-083C-5198-BEEC5AC12CFA}"/>
          </ac:graphicFrameMkLst>
        </pc:graphicFrameChg>
        <pc:picChg chg="add mod modCrop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3" creationId="{D10E4B76-8525-A65B-B361-2C8458F007F6}"/>
          </ac:picMkLst>
        </pc:picChg>
        <pc:picChg chg="del mod topLvl">
          <ac:chgData name="Balian, Sarah" userId="b3b060d9-4d34-479b-ad68-688eaebf93c5" providerId="ADAL" clId="{79DF024D-0C45-4E5D-9064-8E5CE8E88913}" dt="2022-12-09T14:51:12.160" v="1257" actId="478"/>
          <ac:picMkLst>
            <pc:docMk/>
            <pc:sldMk cId="999049329" sldId="305"/>
            <ac:picMk id="5" creationId="{2622C396-7E39-0809-7164-839157FE480A}"/>
          </ac:picMkLst>
        </pc:picChg>
        <pc:picChg chg="del mod topLvl">
          <ac:chgData name="Balian, Sarah" userId="b3b060d9-4d34-479b-ad68-688eaebf93c5" providerId="ADAL" clId="{79DF024D-0C45-4E5D-9064-8E5CE8E88913}" dt="2022-12-09T14:50:53.865" v="1250" actId="478"/>
          <ac:picMkLst>
            <pc:docMk/>
            <pc:sldMk cId="999049329" sldId="305"/>
            <ac:picMk id="6" creationId="{EA6CD36F-6329-6E0F-C769-0F8542C21637}"/>
          </ac:picMkLst>
        </pc:picChg>
        <pc:picChg chg="del mod topLvl">
          <ac:chgData name="Balian, Sarah" userId="b3b060d9-4d34-479b-ad68-688eaebf93c5" providerId="ADAL" clId="{79DF024D-0C45-4E5D-9064-8E5CE8E88913}" dt="2022-12-09T14:50:54.609" v="1251" actId="478"/>
          <ac:picMkLst>
            <pc:docMk/>
            <pc:sldMk cId="999049329" sldId="305"/>
            <ac:picMk id="7" creationId="{FE248EB3-EBE3-6B13-7231-BC32D33CD76D}"/>
          </ac:picMkLst>
        </pc:picChg>
        <pc:picChg chg="del mod topLvl">
          <ac:chgData name="Balian, Sarah" userId="b3b060d9-4d34-479b-ad68-688eaebf93c5" providerId="ADAL" clId="{79DF024D-0C45-4E5D-9064-8E5CE8E88913}" dt="2022-12-09T14:50:55.233" v="1252" actId="478"/>
          <ac:picMkLst>
            <pc:docMk/>
            <pc:sldMk cId="999049329" sldId="305"/>
            <ac:picMk id="8" creationId="{BECA69CB-1D7A-5145-34CE-E4CB9DBA4018}"/>
          </ac:picMkLst>
        </pc:picChg>
        <pc:picChg chg="del mod topLvl">
          <ac:chgData name="Balian, Sarah" userId="b3b060d9-4d34-479b-ad68-688eaebf93c5" providerId="ADAL" clId="{79DF024D-0C45-4E5D-9064-8E5CE8E88913}" dt="2022-12-09T14:50:56.296" v="1253" actId="478"/>
          <ac:picMkLst>
            <pc:docMk/>
            <pc:sldMk cId="999049329" sldId="305"/>
            <ac:picMk id="12" creationId="{AC7C5BA7-A844-BE13-9AB0-B71A26957ACB}"/>
          </ac:picMkLst>
        </pc:picChg>
        <pc:picChg chg="add mod modCrop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14" creationId="{8205031A-0169-9195-1F2E-D7783DEFB086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15" creationId="{94E7711E-3F95-D644-1C34-936BD078DDA4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16" creationId="{A552A065-F9EC-731E-8FB2-6540AC821A8C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17" creationId="{C341EB3B-A8A2-9A77-E3D2-EF831AC37029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18" creationId="{C485F8EE-205E-53FD-C8FA-D023D3E1A104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19" creationId="{0207F46A-689E-B681-A3F9-484DE79E9CCE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20" creationId="{070C64F7-7AE0-DA83-B8CD-C6A910E635EF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21" creationId="{23DF1708-C07C-E7A6-11E8-0F6F193529AD}"/>
          </ac:picMkLst>
        </pc:picChg>
        <pc:picChg chg="add del mod">
          <ac:chgData name="Balian, Sarah" userId="b3b060d9-4d34-479b-ad68-688eaebf93c5" providerId="ADAL" clId="{79DF024D-0C45-4E5D-9064-8E5CE8E88913}" dt="2022-12-09T14:59:44.244" v="1298" actId="478"/>
          <ac:picMkLst>
            <pc:docMk/>
            <pc:sldMk cId="999049329" sldId="305"/>
            <ac:picMk id="22" creationId="{B8870614-9C43-3A50-A404-038F562F565A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3" creationId="{78474EE9-F81B-4125-79F6-B9597CD871B9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4" creationId="{28710070-3ED4-ADD7-09A0-3448D66A078B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5" creationId="{7F21D5A2-42E0-B9EC-348A-367D34B63A0F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6" creationId="{41EBE059-69D3-9069-0ED9-1009A4565B29}"/>
          </ac:picMkLst>
        </pc:picChg>
        <pc:picChg chg="add mod">
          <ac:chgData name="Balian, Sarah" userId="b3b060d9-4d34-479b-ad68-688eaebf93c5" providerId="ADAL" clId="{79DF024D-0C45-4E5D-9064-8E5CE8E88913}" dt="2022-12-09T15:51:01.803" v="1475" actId="1035"/>
          <ac:picMkLst>
            <pc:docMk/>
            <pc:sldMk cId="999049329" sldId="305"/>
            <ac:picMk id="27" creationId="{E05CD7E7-7119-8FEB-1F12-C9C149E2E918}"/>
          </ac:picMkLst>
        </pc:picChg>
      </pc:sldChg>
      <pc:sldChg chg="modSp add mod">
        <pc:chgData name="Balian, Sarah" userId="b3b060d9-4d34-479b-ad68-688eaebf93c5" providerId="ADAL" clId="{79DF024D-0C45-4E5D-9064-8E5CE8E88913}" dt="2022-12-09T16:03:15.207" v="1705" actId="108"/>
        <pc:sldMkLst>
          <pc:docMk/>
          <pc:sldMk cId="1461120242" sldId="306"/>
        </pc:sldMkLst>
        <pc:spChg chg="mod">
          <ac:chgData name="Balian, Sarah" userId="b3b060d9-4d34-479b-ad68-688eaebf93c5" providerId="ADAL" clId="{79DF024D-0C45-4E5D-9064-8E5CE8E88913}" dt="2022-12-09T16:03:15.207" v="1705" actId="108"/>
          <ac:spMkLst>
            <pc:docMk/>
            <pc:sldMk cId="1461120242" sldId="306"/>
            <ac:spMk id="3" creationId="{7F10B6DC-6AF4-BFD9-E1D5-B98AA266289F}"/>
          </ac:spMkLst>
        </pc:spChg>
      </pc:sldChg>
      <pc:sldChg chg="addSp modSp new del mod">
        <pc:chgData name="Balian, Sarah" userId="b3b060d9-4d34-479b-ad68-688eaebf93c5" providerId="ADAL" clId="{79DF024D-0C45-4E5D-9064-8E5CE8E88913}" dt="2022-12-09T15:49:09.143" v="1465" actId="47"/>
        <pc:sldMkLst>
          <pc:docMk/>
          <pc:sldMk cId="1651105548" sldId="306"/>
        </pc:sldMkLst>
        <pc:picChg chg="add mod">
          <ac:chgData name="Balian, Sarah" userId="b3b060d9-4d34-479b-ad68-688eaebf93c5" providerId="ADAL" clId="{79DF024D-0C45-4E5D-9064-8E5CE8E88913}" dt="2022-12-09T15:41:37.115" v="1464" actId="1076"/>
          <ac:picMkLst>
            <pc:docMk/>
            <pc:sldMk cId="1651105548" sldId="306"/>
            <ac:picMk id="5" creationId="{113C6713-F9C4-6B2D-C1D5-02BE290E9537}"/>
          </ac:picMkLst>
        </pc:picChg>
      </pc:sldChg>
      <pc:sldChg chg="addSp modSp add mod">
        <pc:chgData name="Balian, Sarah" userId="b3b060d9-4d34-479b-ad68-688eaebf93c5" providerId="ADAL" clId="{79DF024D-0C45-4E5D-9064-8E5CE8E88913}" dt="2022-12-09T16:11:01.579" v="1835" actId="207"/>
        <pc:sldMkLst>
          <pc:docMk/>
          <pc:sldMk cId="1653516997" sldId="307"/>
        </pc:sldMkLst>
        <pc:spChg chg="mod">
          <ac:chgData name="Balian, Sarah" userId="b3b060d9-4d34-479b-ad68-688eaebf93c5" providerId="ADAL" clId="{79DF024D-0C45-4E5D-9064-8E5CE8E88913}" dt="2022-12-09T16:04:02.784" v="1724" actId="20577"/>
          <ac:spMkLst>
            <pc:docMk/>
            <pc:sldMk cId="1653516997" sldId="307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6:04:17.702" v="1788" actId="20577"/>
          <ac:spMkLst>
            <pc:docMk/>
            <pc:sldMk cId="1653516997" sldId="307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9T16:10:53.528" v="1834" actId="1076"/>
          <ac:spMkLst>
            <pc:docMk/>
            <pc:sldMk cId="1653516997" sldId="307"/>
            <ac:spMk id="4" creationId="{3714236B-592F-8F08-2381-D02238309DF1}"/>
          </ac:spMkLst>
        </pc:spChg>
        <pc:graphicFrameChg chg="mod">
          <ac:chgData name="Balian, Sarah" userId="b3b060d9-4d34-479b-ad68-688eaebf93c5" providerId="ADAL" clId="{79DF024D-0C45-4E5D-9064-8E5CE8E88913}" dt="2022-12-09T16:11:01.579" v="1835" actId="207"/>
          <ac:graphicFrameMkLst>
            <pc:docMk/>
            <pc:sldMk cId="1653516997" sldId="307"/>
            <ac:graphicFrameMk id="6" creationId="{A9A8CC69-E7C7-8BF8-2D2D-ABB1A61EC758}"/>
          </ac:graphicFrameMkLst>
        </pc:graphicFrameChg>
      </pc:sldChg>
      <pc:sldChg chg="delSp modSp add mod">
        <pc:chgData name="Balian, Sarah" userId="b3b060d9-4d34-479b-ad68-688eaebf93c5" providerId="ADAL" clId="{79DF024D-0C45-4E5D-9064-8E5CE8E88913}" dt="2022-12-09T16:19:35.337" v="1992" actId="207"/>
        <pc:sldMkLst>
          <pc:docMk/>
          <pc:sldMk cId="2492622487" sldId="308"/>
        </pc:sldMkLst>
        <pc:spChg chg="mod">
          <ac:chgData name="Balian, Sarah" userId="b3b060d9-4d34-479b-ad68-688eaebf93c5" providerId="ADAL" clId="{79DF024D-0C45-4E5D-9064-8E5CE8E88913}" dt="2022-12-09T16:15:34.204" v="1874" actId="20577"/>
          <ac:spMkLst>
            <pc:docMk/>
            <pc:sldMk cId="2492622487" sldId="308"/>
            <ac:spMk id="14" creationId="{472837B1-EAE8-8564-2917-A240D47892B0}"/>
          </ac:spMkLst>
        </pc:spChg>
        <pc:spChg chg="mod">
          <ac:chgData name="Balian, Sarah" userId="b3b060d9-4d34-479b-ad68-688eaebf93c5" providerId="ADAL" clId="{79DF024D-0C45-4E5D-9064-8E5CE8E88913}" dt="2022-12-09T16:17:23.463" v="1977" actId="27636"/>
          <ac:spMkLst>
            <pc:docMk/>
            <pc:sldMk cId="2492622487" sldId="308"/>
            <ac:spMk id="15" creationId="{D98D9DFE-A653-03D6-94B0-66FBB56D71DE}"/>
          </ac:spMkLst>
        </pc:spChg>
        <pc:grpChg chg="del">
          <ac:chgData name="Balian, Sarah" userId="b3b060d9-4d34-479b-ad68-688eaebf93c5" providerId="ADAL" clId="{79DF024D-0C45-4E5D-9064-8E5CE8E88913}" dt="2022-12-09T16:15:19.364" v="1839" actId="478"/>
          <ac:grpSpMkLst>
            <pc:docMk/>
            <pc:sldMk cId="2492622487" sldId="308"/>
            <ac:grpSpMk id="8" creationId="{9B93891F-7FE0-C8DC-6B27-0AD630270771}"/>
          </ac:grpSpMkLst>
        </pc:grpChg>
        <pc:graphicFrameChg chg="mod">
          <ac:chgData name="Balian, Sarah" userId="b3b060d9-4d34-479b-ad68-688eaebf93c5" providerId="ADAL" clId="{79DF024D-0C45-4E5D-9064-8E5CE8E88913}" dt="2022-12-09T16:19:35.337" v="1992" actId="207"/>
          <ac:graphicFrameMkLst>
            <pc:docMk/>
            <pc:sldMk cId="2492622487" sldId="308"/>
            <ac:graphicFrameMk id="9" creationId="{16BB2B36-D329-083C-5198-BEEC5AC12CFA}"/>
          </ac:graphicFrameMkLst>
        </pc:graphicFrameChg>
      </pc:sldChg>
      <pc:sldChg chg="add del">
        <pc:chgData name="Balian, Sarah" userId="b3b060d9-4d34-479b-ad68-688eaebf93c5" providerId="ADAL" clId="{79DF024D-0C45-4E5D-9064-8E5CE8E88913}" dt="2022-12-09T16:15:01.058" v="1837"/>
        <pc:sldMkLst>
          <pc:docMk/>
          <pc:sldMk cId="2492771370" sldId="308"/>
        </pc:sldMkLst>
      </pc:sldChg>
      <pc:sldChg chg="modSp add mod">
        <pc:chgData name="Balian, Sarah" userId="b3b060d9-4d34-479b-ad68-688eaebf93c5" providerId="ADAL" clId="{79DF024D-0C45-4E5D-9064-8E5CE8E88913}" dt="2022-12-09T16:20:31.009" v="1997" actId="20577"/>
        <pc:sldMkLst>
          <pc:docMk/>
          <pc:sldMk cId="3225908514" sldId="309"/>
        </pc:sldMkLst>
        <pc:spChg chg="mod">
          <ac:chgData name="Balian, Sarah" userId="b3b060d9-4d34-479b-ad68-688eaebf93c5" providerId="ADAL" clId="{79DF024D-0C45-4E5D-9064-8E5CE8E88913}" dt="2022-12-09T16:20:28.552" v="1996" actId="108"/>
          <ac:spMkLst>
            <pc:docMk/>
            <pc:sldMk cId="3225908514" sldId="309"/>
            <ac:spMk id="3" creationId="{7F10B6DC-6AF4-BFD9-E1D5-B98AA266289F}"/>
          </ac:spMkLst>
        </pc:spChg>
        <pc:spChg chg="mod">
          <ac:chgData name="Balian, Sarah" userId="b3b060d9-4d34-479b-ad68-688eaebf93c5" providerId="ADAL" clId="{79DF024D-0C45-4E5D-9064-8E5CE8E88913}" dt="2022-12-09T16:20:31.009" v="1997" actId="20577"/>
          <ac:spMkLst>
            <pc:docMk/>
            <pc:sldMk cId="3225908514" sldId="309"/>
            <ac:spMk id="9" creationId="{E690F70B-E368-D7F5-795E-B5139345EF71}"/>
          </ac:spMkLst>
        </pc:spChg>
      </pc:sldChg>
      <pc:sldChg chg="modSp mod">
        <pc:chgData name="Balian, Sarah" userId="b3b060d9-4d34-479b-ad68-688eaebf93c5" providerId="ADAL" clId="{79DF024D-0C45-4E5D-9064-8E5CE8E88913}" dt="2022-12-09T16:38:39.732" v="2057" actId="27918"/>
        <pc:sldMkLst>
          <pc:docMk/>
          <pc:sldMk cId="139979941" sldId="310"/>
        </pc:sldMkLst>
        <pc:spChg chg="mod">
          <ac:chgData name="Balian, Sarah" userId="b3b060d9-4d34-479b-ad68-688eaebf93c5" providerId="ADAL" clId="{79DF024D-0C45-4E5D-9064-8E5CE8E88913}" dt="2022-12-09T16:36:36.104" v="2019" actId="20577"/>
          <ac:spMkLst>
            <pc:docMk/>
            <pc:sldMk cId="139979941" sldId="310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6:36:43.438" v="2041" actId="20577"/>
          <ac:spMkLst>
            <pc:docMk/>
            <pc:sldMk cId="139979941" sldId="310"/>
            <ac:spMk id="3" creationId="{E4FD1E92-5DBC-B105-F246-2355E4FF9A74}"/>
          </ac:spMkLst>
        </pc:spChg>
      </pc:sldChg>
      <pc:sldChg chg="delSp modSp add mod">
        <pc:chgData name="Balian, Sarah" userId="b3b060d9-4d34-479b-ad68-688eaebf93c5" providerId="ADAL" clId="{79DF024D-0C45-4E5D-9064-8E5CE8E88913}" dt="2022-12-09T16:55:59.728" v="2236" actId="108"/>
        <pc:sldMkLst>
          <pc:docMk/>
          <pc:sldMk cId="3752204363" sldId="311"/>
        </pc:sldMkLst>
        <pc:spChg chg="mod">
          <ac:chgData name="Balian, Sarah" userId="b3b060d9-4d34-479b-ad68-688eaebf93c5" providerId="ADAL" clId="{79DF024D-0C45-4E5D-9064-8E5CE8E88913}" dt="2022-12-09T16:55:04.846" v="2186" actId="20577"/>
          <ac:spMkLst>
            <pc:docMk/>
            <pc:sldMk cId="3752204363" sldId="311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6:55:21.513" v="2226" actId="27636"/>
          <ac:spMkLst>
            <pc:docMk/>
            <pc:sldMk cId="3752204363" sldId="311"/>
            <ac:spMk id="3" creationId="{E4FD1E92-5DBC-B105-F246-2355E4FF9A74}"/>
          </ac:spMkLst>
        </pc:spChg>
        <pc:spChg chg="del">
          <ac:chgData name="Balian, Sarah" userId="b3b060d9-4d34-479b-ad68-688eaebf93c5" providerId="ADAL" clId="{79DF024D-0C45-4E5D-9064-8E5CE8E88913}" dt="2022-12-09T16:55:51.758" v="2234" actId="478"/>
          <ac:spMkLst>
            <pc:docMk/>
            <pc:sldMk cId="3752204363" sldId="311"/>
            <ac:spMk id="5" creationId="{0B0D50D7-E777-BDAB-67FA-5FB77C6B0DDA}"/>
          </ac:spMkLst>
        </pc:spChg>
        <pc:graphicFrameChg chg="mod">
          <ac:chgData name="Balian, Sarah" userId="b3b060d9-4d34-479b-ad68-688eaebf93c5" providerId="ADAL" clId="{79DF024D-0C45-4E5D-9064-8E5CE8E88913}" dt="2022-12-09T16:55:59.728" v="2236" actId="108"/>
          <ac:graphicFrameMkLst>
            <pc:docMk/>
            <pc:sldMk cId="3752204363" sldId="311"/>
            <ac:graphicFrameMk id="9" creationId="{16BB2B36-D329-083C-5198-BEEC5AC12CFA}"/>
          </ac:graphicFrameMkLst>
        </pc:graphicFrameChg>
        <pc:picChg chg="del">
          <ac:chgData name="Balian, Sarah" userId="b3b060d9-4d34-479b-ad68-688eaebf93c5" providerId="ADAL" clId="{79DF024D-0C45-4E5D-9064-8E5CE8E88913}" dt="2022-12-09T16:54:49.282" v="2165" actId="478"/>
          <ac:picMkLst>
            <pc:docMk/>
            <pc:sldMk cId="3752204363" sldId="311"/>
            <ac:picMk id="4" creationId="{82144BBA-50C0-ED9E-E96A-D8D38C07ECF4}"/>
          </ac:picMkLst>
        </pc:picChg>
      </pc:sldChg>
      <pc:sldChg chg="delSp modSp add mod">
        <pc:chgData name="Balian, Sarah" userId="b3b060d9-4d34-479b-ad68-688eaebf93c5" providerId="ADAL" clId="{79DF024D-0C45-4E5D-9064-8E5CE8E88913}" dt="2022-12-09T17:40:08.743" v="2411" actId="1076"/>
        <pc:sldMkLst>
          <pc:docMk/>
          <pc:sldMk cId="1430325079" sldId="312"/>
        </pc:sldMkLst>
        <pc:spChg chg="mod">
          <ac:chgData name="Balian, Sarah" userId="b3b060d9-4d34-479b-ad68-688eaebf93c5" providerId="ADAL" clId="{79DF024D-0C45-4E5D-9064-8E5CE8E88913}" dt="2022-12-09T17:36:05.879" v="2271" actId="20577"/>
          <ac:spMkLst>
            <pc:docMk/>
            <pc:sldMk cId="1430325079" sldId="312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7:36:40.222" v="2376" actId="14100"/>
          <ac:spMkLst>
            <pc:docMk/>
            <pc:sldMk cId="1430325079" sldId="312"/>
            <ac:spMk id="3" creationId="{E4FD1E92-5DBC-B105-F246-2355E4FF9A74}"/>
          </ac:spMkLst>
        </pc:spChg>
        <pc:spChg chg="del">
          <ac:chgData name="Balian, Sarah" userId="b3b060d9-4d34-479b-ad68-688eaebf93c5" providerId="ADAL" clId="{79DF024D-0C45-4E5D-9064-8E5CE8E88913}" dt="2022-12-09T17:37:01.312" v="2381" actId="478"/>
          <ac:spMkLst>
            <pc:docMk/>
            <pc:sldMk cId="1430325079" sldId="312"/>
            <ac:spMk id="10" creationId="{580355BB-10B2-2265-F650-EBBA740CC379}"/>
          </ac:spMkLst>
        </pc:spChg>
        <pc:spChg chg="mod">
          <ac:chgData name="Balian, Sarah" userId="b3b060d9-4d34-479b-ad68-688eaebf93c5" providerId="ADAL" clId="{79DF024D-0C45-4E5D-9064-8E5CE8E88913}" dt="2022-12-09T17:40:05.625" v="2410" actId="1076"/>
          <ac:spMkLst>
            <pc:docMk/>
            <pc:sldMk cId="1430325079" sldId="312"/>
            <ac:spMk id="11" creationId="{B854967F-8043-B86D-C735-482989D83C1E}"/>
          </ac:spMkLst>
        </pc:spChg>
        <pc:spChg chg="mod">
          <ac:chgData name="Balian, Sarah" userId="b3b060d9-4d34-479b-ad68-688eaebf93c5" providerId="ADAL" clId="{79DF024D-0C45-4E5D-9064-8E5CE8E88913}" dt="2022-12-09T17:40:08.743" v="2411" actId="1076"/>
          <ac:spMkLst>
            <pc:docMk/>
            <pc:sldMk cId="1430325079" sldId="312"/>
            <ac:spMk id="12" creationId="{3862842A-EAC4-C115-2F36-83D77BEE1E0E}"/>
          </ac:spMkLst>
        </pc:spChg>
        <pc:graphicFrameChg chg="mod">
          <ac:chgData name="Balian, Sarah" userId="b3b060d9-4d34-479b-ad68-688eaebf93c5" providerId="ADAL" clId="{79DF024D-0C45-4E5D-9064-8E5CE8E88913}" dt="2022-12-09T17:39:44.986" v="2399" actId="208"/>
          <ac:graphicFrameMkLst>
            <pc:docMk/>
            <pc:sldMk cId="1430325079" sldId="312"/>
            <ac:graphicFrameMk id="8" creationId="{A25666F9-CCA3-9D59-B863-99CA3EC76DEB}"/>
          </ac:graphicFrameMkLst>
        </pc:graphicFrameChg>
      </pc:sldChg>
      <pc:sldChg chg="modSp add mod">
        <pc:chgData name="Balian, Sarah" userId="b3b060d9-4d34-479b-ad68-688eaebf93c5" providerId="ADAL" clId="{79DF024D-0C45-4E5D-9064-8E5CE8E88913}" dt="2022-12-09T17:41:34.001" v="2417" actId="20577"/>
        <pc:sldMkLst>
          <pc:docMk/>
          <pc:sldMk cId="4093944873" sldId="313"/>
        </pc:sldMkLst>
        <pc:spChg chg="mod">
          <ac:chgData name="Balian, Sarah" userId="b3b060d9-4d34-479b-ad68-688eaebf93c5" providerId="ADAL" clId="{79DF024D-0C45-4E5D-9064-8E5CE8E88913}" dt="2022-12-09T17:41:30.193" v="2416" actId="108"/>
          <ac:spMkLst>
            <pc:docMk/>
            <pc:sldMk cId="4093944873" sldId="313"/>
            <ac:spMk id="3" creationId="{7F10B6DC-6AF4-BFD9-E1D5-B98AA266289F}"/>
          </ac:spMkLst>
        </pc:spChg>
        <pc:spChg chg="mod">
          <ac:chgData name="Balian, Sarah" userId="b3b060d9-4d34-479b-ad68-688eaebf93c5" providerId="ADAL" clId="{79DF024D-0C45-4E5D-9064-8E5CE8E88913}" dt="2022-12-09T17:41:34.001" v="2417" actId="20577"/>
          <ac:spMkLst>
            <pc:docMk/>
            <pc:sldMk cId="4093944873" sldId="313"/>
            <ac:spMk id="9" creationId="{E690F70B-E368-D7F5-795E-B5139345EF71}"/>
          </ac:spMkLst>
        </pc:spChg>
      </pc:sldChg>
      <pc:sldChg chg="modSp add mod">
        <pc:chgData name="Balian, Sarah" userId="b3b060d9-4d34-479b-ad68-688eaebf93c5" providerId="ADAL" clId="{79DF024D-0C45-4E5D-9064-8E5CE8E88913}" dt="2022-12-09T18:38:01.537" v="2505"/>
        <pc:sldMkLst>
          <pc:docMk/>
          <pc:sldMk cId="1316263638" sldId="314"/>
        </pc:sldMkLst>
        <pc:spChg chg="mod">
          <ac:chgData name="Balian, Sarah" userId="b3b060d9-4d34-479b-ad68-688eaebf93c5" providerId="ADAL" clId="{79DF024D-0C45-4E5D-9064-8E5CE8E88913}" dt="2022-12-09T18:30:06.192" v="2447" actId="20577"/>
          <ac:spMkLst>
            <pc:docMk/>
            <pc:sldMk cId="1316263638" sldId="314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8:30:38.590" v="2478" actId="20577"/>
          <ac:spMkLst>
            <pc:docMk/>
            <pc:sldMk cId="1316263638" sldId="314"/>
            <ac:spMk id="3" creationId="{E4FD1E92-5DBC-B105-F246-2355E4FF9A74}"/>
          </ac:spMkLst>
        </pc:spChg>
        <pc:graphicFrameChg chg="mod">
          <ac:chgData name="Balian, Sarah" userId="b3b060d9-4d34-479b-ad68-688eaebf93c5" providerId="ADAL" clId="{79DF024D-0C45-4E5D-9064-8E5CE8E88913}" dt="2022-12-09T18:38:01.537" v="2505"/>
          <ac:graphicFrameMkLst>
            <pc:docMk/>
            <pc:sldMk cId="1316263638" sldId="314"/>
            <ac:graphicFrameMk id="11" creationId="{77C748B8-A357-4913-EC73-5F373BAF98C1}"/>
          </ac:graphicFrameMkLst>
        </pc:graphicFrameChg>
      </pc:sldChg>
      <pc:sldChg chg="add del">
        <pc:chgData name="Balian, Sarah" userId="b3b060d9-4d34-479b-ad68-688eaebf93c5" providerId="ADAL" clId="{79DF024D-0C45-4E5D-9064-8E5CE8E88913}" dt="2022-12-09T17:45:00.782" v="2419"/>
        <pc:sldMkLst>
          <pc:docMk/>
          <pc:sldMk cId="2414807609" sldId="314"/>
        </pc:sldMkLst>
      </pc:sldChg>
      <pc:sldChg chg="modSp add del mod">
        <pc:chgData name="Balian, Sarah" userId="b3b060d9-4d34-479b-ad68-688eaebf93c5" providerId="ADAL" clId="{79DF024D-0C45-4E5D-9064-8E5CE8E88913}" dt="2022-12-09T18:39:09.813" v="2521" actId="47"/>
        <pc:sldMkLst>
          <pc:docMk/>
          <pc:sldMk cId="662662314" sldId="315"/>
        </pc:sldMkLst>
        <pc:spChg chg="mod">
          <ac:chgData name="Balian, Sarah" userId="b3b060d9-4d34-479b-ad68-688eaebf93c5" providerId="ADAL" clId="{79DF024D-0C45-4E5D-9064-8E5CE8E88913}" dt="2022-12-09T18:39:07.505" v="2520" actId="20577"/>
          <ac:spMkLst>
            <pc:docMk/>
            <pc:sldMk cId="662662314" sldId="315"/>
            <ac:spMk id="2" creationId="{F6245169-1799-41CD-B28E-D2D20D16AD73}"/>
          </ac:spMkLst>
        </pc:spChg>
      </pc:sldChg>
      <pc:sldChg chg="modSp add mod">
        <pc:chgData name="Balian, Sarah" userId="b3b060d9-4d34-479b-ad68-688eaebf93c5" providerId="ADAL" clId="{79DF024D-0C45-4E5D-9064-8E5CE8E88913}" dt="2022-12-09T18:40:52.450" v="2639" actId="27918"/>
        <pc:sldMkLst>
          <pc:docMk/>
          <pc:sldMk cId="3589398534" sldId="315"/>
        </pc:sldMkLst>
        <pc:spChg chg="mod">
          <ac:chgData name="Balian, Sarah" userId="b3b060d9-4d34-479b-ad68-688eaebf93c5" providerId="ADAL" clId="{79DF024D-0C45-4E5D-9064-8E5CE8E88913}" dt="2022-12-09T18:39:25.716" v="2540" actId="14100"/>
          <ac:spMkLst>
            <pc:docMk/>
            <pc:sldMk cId="3589398534" sldId="315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8:39:46.779" v="2623" actId="14100"/>
          <ac:spMkLst>
            <pc:docMk/>
            <pc:sldMk cId="3589398534" sldId="315"/>
            <ac:spMk id="3" creationId="{E4FD1E92-5DBC-B105-F246-2355E4FF9A74}"/>
          </ac:spMkLst>
        </pc:spChg>
      </pc:sldChg>
      <pc:sldChg chg="modSp add mod">
        <pc:chgData name="Balian, Sarah" userId="b3b060d9-4d34-479b-ad68-688eaebf93c5" providerId="ADAL" clId="{79DF024D-0C45-4E5D-9064-8E5CE8E88913}" dt="2022-12-09T18:47:11.022" v="2788" actId="27918"/>
        <pc:sldMkLst>
          <pc:docMk/>
          <pc:sldMk cId="2678146311" sldId="316"/>
        </pc:sldMkLst>
        <pc:spChg chg="mod">
          <ac:chgData name="Balian, Sarah" userId="b3b060d9-4d34-479b-ad68-688eaebf93c5" providerId="ADAL" clId="{79DF024D-0C45-4E5D-9064-8E5CE8E88913}" dt="2022-12-09T18:45:45.946" v="2765" actId="1076"/>
          <ac:spMkLst>
            <pc:docMk/>
            <pc:sldMk cId="2678146311" sldId="316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8:45:48.827" v="2766" actId="1076"/>
          <ac:spMkLst>
            <pc:docMk/>
            <pc:sldMk cId="2678146311" sldId="316"/>
            <ac:spMk id="3" creationId="{E4FD1E92-5DBC-B105-F246-2355E4FF9A74}"/>
          </ac:spMkLst>
        </pc:spChg>
      </pc:sldChg>
      <pc:sldChg chg="addSp modSp add mod">
        <pc:chgData name="Balian, Sarah" userId="b3b060d9-4d34-479b-ad68-688eaebf93c5" providerId="ADAL" clId="{79DF024D-0C45-4E5D-9064-8E5CE8E88913}" dt="2022-12-09T19:06:11.313" v="3421" actId="1076"/>
        <pc:sldMkLst>
          <pc:docMk/>
          <pc:sldMk cId="3127030477" sldId="317"/>
        </pc:sldMkLst>
        <pc:spChg chg="mod">
          <ac:chgData name="Balian, Sarah" userId="b3b060d9-4d34-479b-ad68-688eaebf93c5" providerId="ADAL" clId="{79DF024D-0C45-4E5D-9064-8E5CE8E88913}" dt="2022-12-09T18:58:57.328" v="3295" actId="20577"/>
          <ac:spMkLst>
            <pc:docMk/>
            <pc:sldMk cId="3127030477" sldId="317"/>
            <ac:spMk id="2" creationId="{F6245169-1799-41CD-B28E-D2D20D16AD73}"/>
          </ac:spMkLst>
        </pc:spChg>
        <pc:spChg chg="mod">
          <ac:chgData name="Balian, Sarah" userId="b3b060d9-4d34-479b-ad68-688eaebf93c5" providerId="ADAL" clId="{79DF024D-0C45-4E5D-9064-8E5CE8E88913}" dt="2022-12-09T19:06:11.313" v="3421" actId="1076"/>
          <ac:spMkLst>
            <pc:docMk/>
            <pc:sldMk cId="3127030477" sldId="317"/>
            <ac:spMk id="3" creationId="{E4FD1E92-5DBC-B105-F246-2355E4FF9A74}"/>
          </ac:spMkLst>
        </pc:spChg>
        <pc:spChg chg="add mod">
          <ac:chgData name="Balian, Sarah" userId="b3b060d9-4d34-479b-ad68-688eaebf93c5" providerId="ADAL" clId="{79DF024D-0C45-4E5D-9064-8E5CE8E88913}" dt="2022-12-09T19:06:04.580" v="3419" actId="1035"/>
          <ac:spMkLst>
            <pc:docMk/>
            <pc:sldMk cId="3127030477" sldId="317"/>
            <ac:spMk id="4" creationId="{09CC1EEB-979E-218B-48B5-6C03C83B6A8B}"/>
          </ac:spMkLst>
        </pc:spChg>
        <pc:spChg chg="add mod">
          <ac:chgData name="Balian, Sarah" userId="b3b060d9-4d34-479b-ad68-688eaebf93c5" providerId="ADAL" clId="{79DF024D-0C45-4E5D-9064-8E5CE8E88913}" dt="2022-12-09T19:06:04.580" v="3419" actId="1035"/>
          <ac:spMkLst>
            <pc:docMk/>
            <pc:sldMk cId="3127030477" sldId="317"/>
            <ac:spMk id="5" creationId="{E3C82A2A-0813-5E17-9F1C-FE6C0A564623}"/>
          </ac:spMkLst>
        </pc:spChg>
        <pc:spChg chg="add mod">
          <ac:chgData name="Balian, Sarah" userId="b3b060d9-4d34-479b-ad68-688eaebf93c5" providerId="ADAL" clId="{79DF024D-0C45-4E5D-9064-8E5CE8E88913}" dt="2022-12-09T19:06:04.580" v="3419" actId="1035"/>
          <ac:spMkLst>
            <pc:docMk/>
            <pc:sldMk cId="3127030477" sldId="317"/>
            <ac:spMk id="6" creationId="{5C8CDFD4-C6D1-F948-3455-8F5B617D7211}"/>
          </ac:spMkLst>
        </pc:spChg>
        <pc:graphicFrameChg chg="mod">
          <ac:chgData name="Balian, Sarah" userId="b3b060d9-4d34-479b-ad68-688eaebf93c5" providerId="ADAL" clId="{79DF024D-0C45-4E5D-9064-8E5CE8E88913}" dt="2022-12-09T19:06:04.580" v="3419" actId="1035"/>
          <ac:graphicFrameMkLst>
            <pc:docMk/>
            <pc:sldMk cId="3127030477" sldId="317"/>
            <ac:graphicFrameMk id="11" creationId="{77C748B8-A357-4913-EC73-5F373BAF98C1}"/>
          </ac:graphicFrameMkLst>
        </pc:graphicFrameChg>
      </pc:sldChg>
      <pc:sldMasterChg chg="modSp mod modSldLayout">
        <pc:chgData name="Balian, Sarah" userId="b3b060d9-4d34-479b-ad68-688eaebf93c5" providerId="ADAL" clId="{79DF024D-0C45-4E5D-9064-8E5CE8E88913}" dt="2022-12-13T14:31:31.311" v="3443" actId="6549"/>
        <pc:sldMasterMkLst>
          <pc:docMk/>
          <pc:sldMasterMk cId="3850865728" sldId="2147483662"/>
        </pc:sldMasterMkLst>
        <pc:spChg chg="mod">
          <ac:chgData name="Balian, Sarah" userId="b3b060d9-4d34-479b-ad68-688eaebf93c5" providerId="ADAL" clId="{79DF024D-0C45-4E5D-9064-8E5CE8E88913}" dt="2022-12-13T14:31:27.149" v="3442" actId="6549"/>
          <ac:spMkLst>
            <pc:docMk/>
            <pc:sldMasterMk cId="3850865728" sldId="2147483662"/>
            <ac:spMk id="2" creationId="{A1AF6A25-C05E-275F-43E1-F8E93E3EEC0C}"/>
          </ac:spMkLst>
        </pc:spChg>
        <pc:sldLayoutChg chg="modSp mod">
          <pc:chgData name="Balian, Sarah" userId="b3b060d9-4d34-479b-ad68-688eaebf93c5" providerId="ADAL" clId="{79DF024D-0C45-4E5D-9064-8E5CE8E88913}" dt="2022-12-13T14:31:31.311" v="3443" actId="6549"/>
          <pc:sldLayoutMkLst>
            <pc:docMk/>
            <pc:sldMasterMk cId="3850865728" sldId="2147483662"/>
            <pc:sldLayoutMk cId="3824787925" sldId="2147483686"/>
          </pc:sldLayoutMkLst>
          <pc:spChg chg="mod">
            <ac:chgData name="Balian, Sarah" userId="b3b060d9-4d34-479b-ad68-688eaebf93c5" providerId="ADAL" clId="{79DF024D-0C45-4E5D-9064-8E5CE8E88913}" dt="2022-12-13T14:31:31.311" v="3443" actId="6549"/>
            <ac:spMkLst>
              <pc:docMk/>
              <pc:sldMasterMk cId="3850865728" sldId="2147483662"/>
              <pc:sldLayoutMk cId="3824787925" sldId="2147483686"/>
              <ac:spMk id="4" creationId="{EC71831F-1B8F-EA98-3184-E4EB3C6D8FB1}"/>
            </ac:spMkLst>
          </pc:spChg>
        </pc:sldLayoutChg>
      </pc:sldMasterChg>
    </pc:docChg>
  </pc:docChgLst>
  <pc:docChgLst>
    <pc:chgData name="Balian, Sarah" userId="b3b060d9-4d34-479b-ad68-688eaebf93c5" providerId="ADAL" clId="{D3FC4145-4E9E-458D-9F67-094EFC316802}"/>
    <pc:docChg chg="modSld">
      <pc:chgData name="Balian, Sarah" userId="b3b060d9-4d34-479b-ad68-688eaebf93c5" providerId="ADAL" clId="{D3FC4145-4E9E-458D-9F67-094EFC316802}" dt="2023-01-18T15:17:10.799" v="17"/>
      <pc:docMkLst>
        <pc:docMk/>
      </pc:docMkLst>
      <pc:sldChg chg="delCm">
        <pc:chgData name="Balian, Sarah" userId="b3b060d9-4d34-479b-ad68-688eaebf93c5" providerId="ADAL" clId="{D3FC4145-4E9E-458D-9F67-094EFC316802}" dt="2023-01-18T15:12:43.453" v="1"/>
        <pc:sldMkLst>
          <pc:docMk/>
          <pc:sldMk cId="1428788921" sldId="262"/>
        </pc:sldMkLst>
      </pc:sldChg>
      <pc:sldChg chg="delCm">
        <pc:chgData name="Balian, Sarah" userId="b3b060d9-4d34-479b-ad68-688eaebf93c5" providerId="ADAL" clId="{D3FC4145-4E9E-458D-9F67-094EFC316802}" dt="2023-01-18T15:12:21.912" v="0"/>
        <pc:sldMkLst>
          <pc:docMk/>
          <pc:sldMk cId="1887431401" sldId="263"/>
        </pc:sldMkLst>
      </pc:sldChg>
      <pc:sldChg chg="delCm">
        <pc:chgData name="Balian, Sarah" userId="b3b060d9-4d34-479b-ad68-688eaebf93c5" providerId="ADAL" clId="{D3FC4145-4E9E-458D-9F67-094EFC316802}" dt="2023-01-18T15:17:10.799" v="17"/>
        <pc:sldMkLst>
          <pc:docMk/>
          <pc:sldMk cId="3475639167" sldId="289"/>
        </pc:sldMkLst>
      </pc:sldChg>
      <pc:sldChg chg="delCm">
        <pc:chgData name="Balian, Sarah" userId="b3b060d9-4d34-479b-ad68-688eaebf93c5" providerId="ADAL" clId="{D3FC4145-4E9E-458D-9F67-094EFC316802}" dt="2023-01-18T15:13:38.504" v="2"/>
        <pc:sldMkLst>
          <pc:docMk/>
          <pc:sldMk cId="999049329" sldId="305"/>
        </pc:sldMkLst>
      </pc:sldChg>
      <pc:sldChg chg="delCm">
        <pc:chgData name="Balian, Sarah" userId="b3b060d9-4d34-479b-ad68-688eaebf93c5" providerId="ADAL" clId="{D3FC4145-4E9E-458D-9F67-094EFC316802}" dt="2023-01-18T15:14:22.336" v="3"/>
        <pc:sldMkLst>
          <pc:docMk/>
          <pc:sldMk cId="1653516997" sldId="307"/>
        </pc:sldMkLst>
      </pc:sldChg>
      <pc:sldChg chg="delCm">
        <pc:chgData name="Balian, Sarah" userId="b3b060d9-4d34-479b-ad68-688eaebf93c5" providerId="ADAL" clId="{D3FC4145-4E9E-458D-9F67-094EFC316802}" dt="2023-01-18T15:15:00.998" v="4"/>
        <pc:sldMkLst>
          <pc:docMk/>
          <pc:sldMk cId="3225908514" sldId="309"/>
        </pc:sldMkLst>
      </pc:sldChg>
      <pc:sldChg chg="modSp delCm">
        <pc:chgData name="Balian, Sarah" userId="b3b060d9-4d34-479b-ad68-688eaebf93c5" providerId="ADAL" clId="{D3FC4145-4E9E-458D-9F67-094EFC316802}" dt="2023-01-18T15:16:34.055" v="16"/>
        <pc:sldMkLst>
          <pc:docMk/>
          <pc:sldMk cId="3127030477" sldId="317"/>
        </pc:sldMkLst>
        <pc:graphicFrameChg chg="mod">
          <ac:chgData name="Balian, Sarah" userId="b3b060d9-4d34-479b-ad68-688eaebf93c5" providerId="ADAL" clId="{D3FC4145-4E9E-458D-9F67-094EFC316802}" dt="2023-01-18T15:16:18.987" v="15"/>
          <ac:graphicFrameMkLst>
            <pc:docMk/>
            <pc:sldMk cId="3127030477" sldId="317"/>
            <ac:graphicFrameMk id="11" creationId="{77C748B8-A357-4913-EC73-5F373BAF98C1}"/>
          </ac:graphicFrameMkLst>
        </pc:graphicFrameChg>
      </pc:sldChg>
    </pc:docChg>
  </pc:docChgLst>
  <pc:docChgLst>
    <pc:chgData name="Hanner, Olsen" userId="S::61097@icf.com::8f966b24-7479-4073-89bd-2f70180eddce" providerId="AD" clId="Web-{18E956A4-B079-0CB2-76F7-43528FB9289A}"/>
    <pc:docChg chg="mod modSld">
      <pc:chgData name="Hanner, Olsen" userId="S::61097@icf.com::8f966b24-7479-4073-89bd-2f70180eddce" providerId="AD" clId="Web-{18E956A4-B079-0CB2-76F7-43528FB9289A}" dt="2024-11-06T16:10:38.748" v="1" actId="1076"/>
      <pc:docMkLst>
        <pc:docMk/>
      </pc:docMkLst>
      <pc:sldChg chg="modSp">
        <pc:chgData name="Hanner, Olsen" userId="S::61097@icf.com::8f966b24-7479-4073-89bd-2f70180eddce" providerId="AD" clId="Web-{18E956A4-B079-0CB2-76F7-43528FB9289A}" dt="2024-11-06T16:10:38.748" v="1" actId="1076"/>
        <pc:sldMkLst>
          <pc:docMk/>
          <pc:sldMk cId="999049329" sldId="305"/>
        </pc:sldMkLst>
        <pc:picChg chg="mod">
          <ac:chgData name="Hanner, Olsen" userId="S::61097@icf.com::8f966b24-7479-4073-89bd-2f70180eddce" providerId="AD" clId="Web-{18E956A4-B079-0CB2-76F7-43528FB9289A}" dt="2024-11-06T16:10:38.748" v="1" actId="1076"/>
          <ac:picMkLst>
            <pc:docMk/>
            <pc:sldMk cId="999049329" sldId="305"/>
            <ac:picMk id="3" creationId="{D10E4B76-8525-A65B-B361-2C8458F007F6}"/>
          </ac:picMkLst>
        </pc:picChg>
      </pc:sldChg>
    </pc:docChg>
  </pc:docChgLst>
  <pc:docChgLst>
    <pc:chgData name="Sarah Balian" userId="b9b6ec2c-f67a-4485-ae9a-27dddf9569d2" providerId="ADAL" clId="{D3FC4145-4E9E-458D-9F67-094EFC316802}"/>
    <pc:docChg chg="modSld">
      <pc:chgData name="Sarah Balian" userId="b9b6ec2c-f67a-4485-ae9a-27dddf9569d2" providerId="ADAL" clId="{D3FC4145-4E9E-458D-9F67-094EFC316802}" dt="2023-02-02T17:05:29.321" v="67"/>
      <pc:docMkLst>
        <pc:docMk/>
      </pc:docMkLst>
      <pc:sldChg chg="modSp mod">
        <pc:chgData name="Sarah Balian" userId="b9b6ec2c-f67a-4485-ae9a-27dddf9569d2" providerId="ADAL" clId="{D3FC4145-4E9E-458D-9F67-094EFC316802}" dt="2023-02-01T22:46:14.021" v="0" actId="20577"/>
        <pc:sldMkLst>
          <pc:docMk/>
          <pc:sldMk cId="2163988523" sldId="260"/>
        </pc:sldMkLst>
        <pc:spChg chg="mod">
          <ac:chgData name="Sarah Balian" userId="b9b6ec2c-f67a-4485-ae9a-27dddf9569d2" providerId="ADAL" clId="{D3FC4145-4E9E-458D-9F67-094EFC316802}" dt="2023-02-01T22:46:14.021" v="0" actId="20577"/>
          <ac:spMkLst>
            <pc:docMk/>
            <pc:sldMk cId="2163988523" sldId="260"/>
            <ac:spMk id="3" creationId="{7F10B6DC-6AF4-BFD9-E1D5-B98AA266289F}"/>
          </ac:spMkLst>
        </pc:spChg>
      </pc:sldChg>
      <pc:sldChg chg="delCm">
        <pc:chgData name="Sarah Balian" userId="b9b6ec2c-f67a-4485-ae9a-27dddf9569d2" providerId="ADAL" clId="{D3FC4145-4E9E-458D-9F67-094EFC316802}" dt="2023-02-02T16:21:00.020" v="8"/>
        <pc:sldMkLst>
          <pc:docMk/>
          <pc:sldMk cId="1887431401" sldId="26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D3FC4145-4E9E-458D-9F67-094EFC316802}" dt="2023-02-02T16:20:58.420" v="7"/>
              <pc2:cmMkLst xmlns:pc2="http://schemas.microsoft.com/office/powerpoint/2019/9/main/command">
                <pc:docMk/>
                <pc:sldMk cId="1887431401" sldId="263"/>
                <pc2:cmMk id="{C686B41F-EA1F-4D06-8E71-49BC0D9F35C6}"/>
              </pc2:cmMkLst>
            </pc226:cmChg>
            <pc226:cmChg xmlns:pc226="http://schemas.microsoft.com/office/powerpoint/2022/06/main/command" chg="del">
              <pc226:chgData name="Sarah Balian" userId="b9b6ec2c-f67a-4485-ae9a-27dddf9569d2" providerId="ADAL" clId="{D3FC4145-4E9E-458D-9F67-094EFC316802}" dt="2023-02-02T16:21:00.020" v="8"/>
              <pc2:cmMkLst xmlns:pc2="http://schemas.microsoft.com/office/powerpoint/2019/9/main/command">
                <pc:docMk/>
                <pc:sldMk cId="1887431401" sldId="263"/>
                <pc2:cmMk id="{408C6CBC-8248-4FD1-8C02-42DCFF60580A}"/>
              </pc2:cmMkLst>
            </pc226:cmChg>
          </p:ext>
        </pc:extLst>
      </pc:sldChg>
      <pc:sldChg chg="delCm">
        <pc:chgData name="Sarah Balian" userId="b9b6ec2c-f67a-4485-ae9a-27dddf9569d2" providerId="ADAL" clId="{D3FC4145-4E9E-458D-9F67-094EFC316802}" dt="2023-02-02T16:18:48.179" v="1"/>
        <pc:sldMkLst>
          <pc:docMk/>
          <pc:sldMk cId="1821595124" sldId="286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D3FC4145-4E9E-458D-9F67-094EFC316802}" dt="2023-02-02T16:18:48.179" v="1"/>
              <pc2:cmMkLst xmlns:pc2="http://schemas.microsoft.com/office/powerpoint/2019/9/main/command">
                <pc:docMk/>
                <pc:sldMk cId="1821595124" sldId="286"/>
                <pc2:cmMk id="{3ADE7CA6-2638-481A-A0DF-1B5FE90F3334}"/>
              </pc2:cmMkLst>
            </pc226:cmChg>
          </p:ext>
        </pc:extLst>
      </pc:sldChg>
      <pc:sldChg chg="modSp mod modCm">
        <pc:chgData name="Sarah Balian" userId="b9b6ec2c-f67a-4485-ae9a-27dddf9569d2" providerId="ADAL" clId="{D3FC4145-4E9E-458D-9F67-094EFC316802}" dt="2023-02-02T17:05:29.321" v="67"/>
        <pc:sldMkLst>
          <pc:docMk/>
          <pc:sldMk cId="3475639167" sldId="289"/>
        </pc:sldMkLst>
        <pc:spChg chg="mod">
          <ac:chgData name="Sarah Balian" userId="b9b6ec2c-f67a-4485-ae9a-27dddf9569d2" providerId="ADAL" clId="{D3FC4145-4E9E-458D-9F67-094EFC316802}" dt="2023-02-02T16:32:09.980" v="66" actId="20577"/>
          <ac:spMkLst>
            <pc:docMk/>
            <pc:sldMk cId="3475639167" sldId="289"/>
            <ac:spMk id="3" creationId="{F2A31AE5-F919-CA50-BF07-AF012D87D146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Sarah Balian" userId="b9b6ec2c-f67a-4485-ae9a-27dddf9569d2" providerId="ADAL" clId="{D3FC4145-4E9E-458D-9F67-094EFC316802}" dt="2023-02-02T17:05:29.321" v="67"/>
              <pc2:cmMkLst xmlns:pc2="http://schemas.microsoft.com/office/powerpoint/2019/9/main/command">
                <pc:docMk/>
                <pc:sldMk cId="3475639167" sldId="289"/>
                <pc2:cmMk id="{DC528C14-F892-48E2-80E4-8ED545C0D7D1}"/>
              </pc2:cmMkLst>
              <pc226:cmRplyChg chg="add">
                <pc226:chgData name="Sarah Balian" userId="b9b6ec2c-f67a-4485-ae9a-27dddf9569d2" providerId="ADAL" clId="{D3FC4145-4E9E-458D-9F67-094EFC316802}" dt="2023-02-02T16:30:37.271" v="12"/>
                <pc2:cmRplyMkLst xmlns:pc2="http://schemas.microsoft.com/office/powerpoint/2019/9/main/command">
                  <pc:docMk/>
                  <pc:sldMk cId="3475639167" sldId="289"/>
                  <pc2:cmMk id="{DC528C14-F892-48E2-80E4-8ED545C0D7D1}"/>
                  <pc2:cmRplyMk id="{6C7B9522-627D-4D31-88F8-C48B9ED00A9C}"/>
                </pc2:cmRplyMkLst>
              </pc226:cmRplyChg>
            </pc226:cmChg>
          </p:ext>
        </pc:extLst>
      </pc:sldChg>
      <pc:sldChg chg="modSp mod">
        <pc:chgData name="Sarah Balian" userId="b9b6ec2c-f67a-4485-ae9a-27dddf9569d2" providerId="ADAL" clId="{D3FC4145-4E9E-458D-9F67-094EFC316802}" dt="2023-02-02T16:19:21.431" v="4" actId="20577"/>
        <pc:sldMkLst>
          <pc:docMk/>
          <pc:sldMk cId="3076330452" sldId="300"/>
        </pc:sldMkLst>
        <pc:spChg chg="mod">
          <ac:chgData name="Sarah Balian" userId="b9b6ec2c-f67a-4485-ae9a-27dddf9569d2" providerId="ADAL" clId="{D3FC4145-4E9E-458D-9F67-094EFC316802}" dt="2023-02-02T16:19:21.431" v="4" actId="20577"/>
          <ac:spMkLst>
            <pc:docMk/>
            <pc:sldMk cId="3076330452" sldId="300"/>
            <ac:spMk id="10" creationId="{6A4BCF62-45E9-A6C5-5A04-B2F16A6B6FAB}"/>
          </ac:spMkLst>
        </pc:spChg>
      </pc:sldChg>
      <pc:sldChg chg="modSp mod delCm modCm">
        <pc:chgData name="Sarah Balian" userId="b9b6ec2c-f67a-4485-ae9a-27dddf9569d2" providerId="ADAL" clId="{D3FC4145-4E9E-458D-9F67-094EFC316802}" dt="2023-02-02T16:19:16.306" v="3"/>
        <pc:sldMkLst>
          <pc:docMk/>
          <pc:sldMk cId="999049329" sldId="305"/>
        </pc:sldMkLst>
        <pc:spChg chg="mod">
          <ac:chgData name="Sarah Balian" userId="b9b6ec2c-f67a-4485-ae9a-27dddf9569d2" providerId="ADAL" clId="{D3FC4145-4E9E-458D-9F67-094EFC316802}" dt="2023-02-02T16:19:12.585" v="2" actId="20577"/>
          <ac:spMkLst>
            <pc:docMk/>
            <pc:sldMk cId="999049329" sldId="305"/>
            <ac:spMk id="11" creationId="{8E4E40E9-D792-25A1-4B37-23D4780B1318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del mod">
              <pc226:chgData name="Sarah Balian" userId="b9b6ec2c-f67a-4485-ae9a-27dddf9569d2" providerId="ADAL" clId="{D3FC4145-4E9E-458D-9F67-094EFC316802}" dt="2023-02-02T16:19:16.306" v="3"/>
              <pc2:cmMkLst xmlns:pc2="http://schemas.microsoft.com/office/powerpoint/2019/9/main/command">
                <pc:docMk/>
                <pc:sldMk cId="999049329" sldId="305"/>
                <pc2:cmMk id="{BD97CA75-17F4-4899-9394-12E2209D00F9}"/>
              </pc2:cmMkLst>
            </pc226:cmChg>
          </p:ext>
        </pc:extLst>
      </pc:sldChg>
      <pc:sldChg chg="delCm">
        <pc:chgData name="Sarah Balian" userId="b9b6ec2c-f67a-4485-ae9a-27dddf9569d2" providerId="ADAL" clId="{D3FC4145-4E9E-458D-9F67-094EFC316802}" dt="2023-02-02T16:24:10.288" v="9"/>
        <pc:sldMkLst>
          <pc:docMk/>
          <pc:sldMk cId="1653516997" sldId="307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D3FC4145-4E9E-458D-9F67-094EFC316802}" dt="2023-02-02T16:24:10.288" v="9"/>
              <pc2:cmMkLst xmlns:pc2="http://schemas.microsoft.com/office/powerpoint/2019/9/main/command">
                <pc:docMk/>
                <pc:sldMk cId="1653516997" sldId="307"/>
                <pc2:cmMk id="{186D3203-D40A-457D-BF6D-4FD1646CA1D8}"/>
              </pc2:cmMkLst>
            </pc226:cmChg>
          </p:ext>
        </pc:extLst>
      </pc:sldChg>
      <pc:sldChg chg="modSp">
        <pc:chgData name="Sarah Balian" userId="b9b6ec2c-f67a-4485-ae9a-27dddf9569d2" providerId="ADAL" clId="{D3FC4145-4E9E-458D-9F67-094EFC316802}" dt="2023-02-02T16:25:14.236" v="11"/>
        <pc:sldMkLst>
          <pc:docMk/>
          <pc:sldMk cId="1316263638" sldId="314"/>
        </pc:sldMkLst>
        <pc:graphicFrameChg chg="mod">
          <ac:chgData name="Sarah Balian" userId="b9b6ec2c-f67a-4485-ae9a-27dddf9569d2" providerId="ADAL" clId="{D3FC4145-4E9E-458D-9F67-094EFC316802}" dt="2023-02-02T16:25:14.236" v="11"/>
          <ac:graphicFrameMkLst>
            <pc:docMk/>
            <pc:sldMk cId="1316263638" sldId="314"/>
            <ac:graphicFrameMk id="11" creationId="{77C748B8-A357-4913-EC73-5F373BAF98C1}"/>
          </ac:graphicFrameMkLst>
        </pc:graphicFrameChg>
      </pc:sldChg>
      <pc:sldChg chg="modSp mod">
        <pc:chgData name="Sarah Balian" userId="b9b6ec2c-f67a-4485-ae9a-27dddf9569d2" providerId="ADAL" clId="{D3FC4145-4E9E-458D-9F67-094EFC316802}" dt="2023-02-02T16:20:46.569" v="6" actId="6549"/>
        <pc:sldMkLst>
          <pc:docMk/>
          <pc:sldMk cId="1329933649" sldId="319"/>
        </pc:sldMkLst>
        <pc:spChg chg="mod">
          <ac:chgData name="Sarah Balian" userId="b9b6ec2c-f67a-4485-ae9a-27dddf9569d2" providerId="ADAL" clId="{D3FC4145-4E9E-458D-9F67-094EFC316802}" dt="2023-02-02T16:20:46.569" v="6" actId="6549"/>
          <ac:spMkLst>
            <pc:docMk/>
            <pc:sldMk cId="1329933649" sldId="319"/>
            <ac:spMk id="3" creationId="{667FD755-5259-8918-3691-B2DE3A2F1546}"/>
          </ac:spMkLst>
        </pc:spChg>
      </pc:sldChg>
    </pc:docChg>
  </pc:docChgLst>
  <pc:docChgLst>
    <pc:chgData name="Sarah Balian" userId="b9b6ec2c-f67a-4485-ae9a-27dddf9569d2" providerId="ADAL" clId="{4BD96F7E-581A-4B29-A868-4F68CDDDD287}"/>
    <pc:docChg chg="modSld">
      <pc:chgData name="Sarah Balian" userId="b9b6ec2c-f67a-4485-ae9a-27dddf9569d2" providerId="ADAL" clId="{4BD96F7E-581A-4B29-A868-4F68CDDDD287}" dt="2023-03-17T17:10:12.702" v="59"/>
      <pc:docMkLst>
        <pc:docMk/>
      </pc:docMkLst>
      <pc:sldChg chg="modSp mod modNotesTx">
        <pc:chgData name="Sarah Balian" userId="b9b6ec2c-f67a-4485-ae9a-27dddf9569d2" providerId="ADAL" clId="{4BD96F7E-581A-4B29-A868-4F68CDDDD287}" dt="2023-03-17T17:05:46.713" v="57" actId="113"/>
        <pc:sldMkLst>
          <pc:docMk/>
          <pc:sldMk cId="1428788921" sldId="262"/>
        </pc:sldMkLst>
        <pc:graphicFrameChg chg="mod">
          <ac:chgData name="Sarah Balian" userId="b9b6ec2c-f67a-4485-ae9a-27dddf9569d2" providerId="ADAL" clId="{4BD96F7E-581A-4B29-A868-4F68CDDDD287}" dt="2023-03-17T17:05:46.713" v="57" actId="113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delCm">
        <pc:chgData name="Sarah Balian" userId="b9b6ec2c-f67a-4485-ae9a-27dddf9569d2" providerId="ADAL" clId="{4BD96F7E-581A-4B29-A868-4F68CDDDD287}" dt="2023-03-17T17:10:12.702" v="59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4BD96F7E-581A-4B29-A868-4F68CDDDD287}" dt="2023-03-17T17:10:12.702" v="59"/>
              <pc2:cmMkLst xmlns:pc2="http://schemas.microsoft.com/office/powerpoint/2019/9/main/command">
                <pc:docMk/>
                <pc:sldMk cId="3475639167" sldId="289"/>
                <pc2:cmMk id="{DC528C14-F892-48E2-80E4-8ED545C0D7D1}"/>
              </pc2:cmMkLst>
            </pc226:cmChg>
          </p:ext>
        </pc:extLst>
      </pc:sldChg>
      <pc:sldChg chg="modSp mod">
        <pc:chgData name="Sarah Balian" userId="b9b6ec2c-f67a-4485-ae9a-27dddf9569d2" providerId="ADAL" clId="{4BD96F7E-581A-4B29-A868-4F68CDDDD287}" dt="2023-03-17T17:06:26.292" v="58" actId="20577"/>
        <pc:sldMkLst>
          <pc:docMk/>
          <pc:sldMk cId="317324267" sldId="299"/>
        </pc:sldMkLst>
        <pc:spChg chg="mod">
          <ac:chgData name="Sarah Balian" userId="b9b6ec2c-f67a-4485-ae9a-27dddf9569d2" providerId="ADAL" clId="{4BD96F7E-581A-4B29-A868-4F68CDDDD287}" dt="2023-03-17T17:06:26.292" v="58" actId="20577"/>
          <ac:spMkLst>
            <pc:docMk/>
            <pc:sldMk cId="317324267" sldId="299"/>
            <ac:spMk id="58" creationId="{DB0E9556-57C4-FB9F-F4ED-4A86F430775C}"/>
          </ac:spMkLst>
        </pc:spChg>
      </pc:sldChg>
    </pc:docChg>
  </pc:docChgLst>
  <pc:docChgLst>
    <pc:chgData name="Hanner, Olsen" userId="8f966b24-7479-4073-89bd-2f70180eddce" providerId="ADAL" clId="{A806AD7B-A610-4991-8ACD-662EF4D15D1F}"/>
    <pc:docChg chg="modSld">
      <pc:chgData name="Hanner, Olsen" userId="8f966b24-7479-4073-89bd-2f70180eddce" providerId="ADAL" clId="{A806AD7B-A610-4991-8ACD-662EF4D15D1F}" dt="2024-03-26T16:11:43.548" v="0" actId="27918"/>
      <pc:docMkLst>
        <pc:docMk/>
      </pc:docMkLst>
      <pc:sldChg chg="mod">
        <pc:chgData name="Hanner, Olsen" userId="8f966b24-7479-4073-89bd-2f70180eddce" providerId="ADAL" clId="{A806AD7B-A610-4991-8ACD-662EF4D15D1F}" dt="2024-03-26T16:11:43.548" v="0" actId="27918"/>
        <pc:sldMkLst>
          <pc:docMk/>
          <pc:sldMk cId="3127030477" sldId="317"/>
        </pc:sldMkLst>
      </pc:sldChg>
    </pc:docChg>
  </pc:docChgLst>
  <pc:docChgLst>
    <pc:chgData name="Sarah Balian" userId="b3b060d9-4d34-479b-ad68-688eaebf93c5" providerId="ADAL" clId="{D3FC4145-4E9E-458D-9F67-094EFC316802}"/>
    <pc:docChg chg="modSld">
      <pc:chgData name="Sarah Balian" userId="b3b060d9-4d34-479b-ad68-688eaebf93c5" providerId="ADAL" clId="{D3FC4145-4E9E-458D-9F67-094EFC316802}" dt="2023-02-15T15:12:12.035" v="0" actId="20577"/>
      <pc:docMkLst>
        <pc:docMk/>
      </pc:docMkLst>
      <pc:sldChg chg="modSp mod">
        <pc:chgData name="Sarah Balian" userId="b3b060d9-4d34-479b-ad68-688eaebf93c5" providerId="ADAL" clId="{D3FC4145-4E9E-458D-9F67-094EFC316802}" dt="2023-02-15T15:12:12.035" v="0" actId="20577"/>
        <pc:sldMkLst>
          <pc:docMk/>
          <pc:sldMk cId="2163988523" sldId="260"/>
        </pc:sldMkLst>
        <pc:spChg chg="mod">
          <ac:chgData name="Sarah Balian" userId="b3b060d9-4d34-479b-ad68-688eaebf93c5" providerId="ADAL" clId="{D3FC4145-4E9E-458D-9F67-094EFC316802}" dt="2023-02-15T15:12:12.035" v="0" actId="20577"/>
          <ac:spMkLst>
            <pc:docMk/>
            <pc:sldMk cId="2163988523" sldId="260"/>
            <ac:spMk id="3" creationId="{7F10B6DC-6AF4-BFD9-E1D5-B98AA266289F}"/>
          </ac:spMkLst>
        </pc:spChg>
      </pc:sldChg>
    </pc:docChg>
  </pc:docChgLst>
  <pc:docChgLst>
    <pc:chgData name="Twesigye, Gloria" userId="6464a502-8a44-4d67-8fab-8f3aa9495827" providerId="ADAL" clId="{366C4FD5-1A75-425B-9EF7-8A1725BD1B2B}"/>
    <pc:docChg chg="undo custSel addSld delSld modSld addMainMaster delMainMaster modMainMaster addSection delSection">
      <pc:chgData name="Twesigye, Gloria" userId="6464a502-8a44-4d67-8fab-8f3aa9495827" providerId="ADAL" clId="{366C4FD5-1A75-425B-9EF7-8A1725BD1B2B}" dt="2023-01-25T20:29:53.744" v="129"/>
      <pc:docMkLst>
        <pc:docMk/>
      </pc:docMkLst>
      <pc:sldChg chg="addSp delSp modSp del mod chgLayout">
        <pc:chgData name="Twesigye, Gloria" userId="6464a502-8a44-4d67-8fab-8f3aa9495827" providerId="ADAL" clId="{366C4FD5-1A75-425B-9EF7-8A1725BD1B2B}" dt="2023-01-24T21:59:06.601" v="43" actId="47"/>
        <pc:sldMkLst>
          <pc:docMk/>
          <pc:sldMk cId="109857222" sldId="256"/>
        </pc:sldMkLst>
        <pc:spChg chg="add del mod">
          <ac:chgData name="Twesigye, Gloria" userId="6464a502-8a44-4d67-8fab-8f3aa9495827" providerId="ADAL" clId="{366C4FD5-1A75-425B-9EF7-8A1725BD1B2B}" dt="2023-01-24T21:39:08.523" v="5"/>
          <ac:spMkLst>
            <pc:docMk/>
            <pc:sldMk cId="109857222" sldId="256"/>
            <ac:spMk id="2" creationId="{5EED35C9-5D23-39DB-1FD0-0E5416AE2DBC}"/>
          </ac:spMkLst>
        </pc:spChg>
        <pc:spChg chg="mod ord">
          <ac:chgData name="Twesigye, Gloria" userId="6464a502-8a44-4d67-8fab-8f3aa9495827" providerId="ADAL" clId="{366C4FD5-1A75-425B-9EF7-8A1725BD1B2B}" dt="2023-01-24T21:46:34.312" v="18" actId="700"/>
          <ac:spMkLst>
            <pc:docMk/>
            <pc:sldMk cId="109857222" sldId="256"/>
            <ac:spMk id="3" creationId="{00000000-0000-0000-0000-000000000000}"/>
          </ac:spMkLst>
        </pc:spChg>
      </pc:sldChg>
      <pc:sldChg chg="modSp mod">
        <pc:chgData name="Twesigye, Gloria" userId="6464a502-8a44-4d67-8fab-8f3aa9495827" providerId="ADAL" clId="{366C4FD5-1A75-425B-9EF7-8A1725BD1B2B}" dt="2023-01-25T13:59:42.793" v="48" actId="14100"/>
        <pc:sldMkLst>
          <pc:docMk/>
          <pc:sldMk cId="1887431401" sldId="263"/>
        </pc:sldMkLst>
        <pc:spChg chg="mod">
          <ac:chgData name="Twesigye, Gloria" userId="6464a502-8a44-4d67-8fab-8f3aa9495827" providerId="ADAL" clId="{366C4FD5-1A75-425B-9EF7-8A1725BD1B2B}" dt="2023-01-25T13:59:42.793" v="48" actId="14100"/>
          <ac:spMkLst>
            <pc:docMk/>
            <pc:sldMk cId="1887431401" sldId="263"/>
            <ac:spMk id="5" creationId="{41CF1324-554F-C713-1B08-9716D0D1988F}"/>
          </ac:spMkLst>
        </pc:spChg>
      </pc:sldChg>
      <pc:sldChg chg="modSp">
        <pc:chgData name="Twesigye, Gloria" userId="6464a502-8a44-4d67-8fab-8f3aa9495827" providerId="ADAL" clId="{366C4FD5-1A75-425B-9EF7-8A1725BD1B2B}" dt="2023-01-25T14:02:44.217" v="53"/>
        <pc:sldMkLst>
          <pc:docMk/>
          <pc:sldMk cId="1821595124" sldId="286"/>
        </pc:sldMkLst>
        <pc:graphicFrameChg chg="mod">
          <ac:chgData name="Twesigye, Gloria" userId="6464a502-8a44-4d67-8fab-8f3aa9495827" providerId="ADAL" clId="{366C4FD5-1A75-425B-9EF7-8A1725BD1B2B}" dt="2023-01-25T14:02:44.217" v="53"/>
          <ac:graphicFrameMkLst>
            <pc:docMk/>
            <pc:sldMk cId="1821595124" sldId="286"/>
            <ac:graphicFrameMk id="6" creationId="{A9A8CC69-E7C7-8BF8-2D2D-ABB1A61EC758}"/>
          </ac:graphicFrameMkLst>
        </pc:graphicFrameChg>
      </pc:sldChg>
      <pc:sldChg chg="modSp mod">
        <pc:chgData name="Twesigye, Gloria" userId="6464a502-8a44-4d67-8fab-8f3aa9495827" providerId="ADAL" clId="{366C4FD5-1A75-425B-9EF7-8A1725BD1B2B}" dt="2023-01-25T20:17:56.700" v="116" actId="12"/>
        <pc:sldMkLst>
          <pc:docMk/>
          <pc:sldMk cId="3475639167" sldId="289"/>
        </pc:sldMkLst>
        <pc:spChg chg="mod">
          <ac:chgData name="Twesigye, Gloria" userId="6464a502-8a44-4d67-8fab-8f3aa9495827" providerId="ADAL" clId="{366C4FD5-1A75-425B-9EF7-8A1725BD1B2B}" dt="2023-01-25T20:17:56.700" v="116" actId="12"/>
          <ac:spMkLst>
            <pc:docMk/>
            <pc:sldMk cId="3475639167" sldId="289"/>
            <ac:spMk id="3" creationId="{F2A31AE5-F919-CA50-BF07-AF012D87D146}"/>
          </ac:spMkLst>
        </pc:spChg>
      </pc:sldChg>
      <pc:sldChg chg="mod">
        <pc:chgData name="Twesigye, Gloria" userId="6464a502-8a44-4d67-8fab-8f3aa9495827" providerId="ADAL" clId="{366C4FD5-1A75-425B-9EF7-8A1725BD1B2B}" dt="2023-01-25T14:07:55.194" v="56" actId="27918"/>
        <pc:sldMkLst>
          <pc:docMk/>
          <pc:sldMk cId="61370533" sldId="290"/>
        </pc:sldMkLst>
      </pc:sldChg>
      <pc:sldChg chg="modSp mod">
        <pc:chgData name="Twesigye, Gloria" userId="6464a502-8a44-4d67-8fab-8f3aa9495827" providerId="ADAL" clId="{366C4FD5-1A75-425B-9EF7-8A1725BD1B2B}" dt="2023-01-25T14:12:47.974" v="68" actId="14100"/>
        <pc:sldMkLst>
          <pc:docMk/>
          <pc:sldMk cId="4205298638" sldId="292"/>
        </pc:sldMkLst>
        <pc:spChg chg="mod">
          <ac:chgData name="Twesigye, Gloria" userId="6464a502-8a44-4d67-8fab-8f3aa9495827" providerId="ADAL" clId="{366C4FD5-1A75-425B-9EF7-8A1725BD1B2B}" dt="2023-01-25T14:12:47.974" v="68" actId="14100"/>
          <ac:spMkLst>
            <pc:docMk/>
            <pc:sldMk cId="4205298638" sldId="292"/>
            <ac:spMk id="7" creationId="{8C96A666-1944-CE79-DB5E-34C065376F20}"/>
          </ac:spMkLst>
        </pc:spChg>
      </pc:sldChg>
      <pc:sldChg chg="modSp mod">
        <pc:chgData name="Twesigye, Gloria" userId="6464a502-8a44-4d67-8fab-8f3aa9495827" providerId="ADAL" clId="{366C4FD5-1A75-425B-9EF7-8A1725BD1B2B}" dt="2023-01-25T14:02:19.735" v="52" actId="14861"/>
        <pc:sldMkLst>
          <pc:docMk/>
          <pc:sldMk cId="2384107940" sldId="304"/>
        </pc:sldMkLst>
        <pc:spChg chg="mod">
          <ac:chgData name="Twesigye, Gloria" userId="6464a502-8a44-4d67-8fab-8f3aa9495827" providerId="ADAL" clId="{366C4FD5-1A75-425B-9EF7-8A1725BD1B2B}" dt="2023-01-25T14:02:19.735" v="52" actId="14861"/>
          <ac:spMkLst>
            <pc:docMk/>
            <pc:sldMk cId="2384107940" sldId="304"/>
            <ac:spMk id="6" creationId="{5D0F14F3-1A09-3E96-BCB2-D8B940E469DA}"/>
          </ac:spMkLst>
        </pc:spChg>
      </pc:sldChg>
      <pc:sldChg chg="modSp mod">
        <pc:chgData name="Twesigye, Gloria" userId="6464a502-8a44-4d67-8fab-8f3aa9495827" providerId="ADAL" clId="{366C4FD5-1A75-425B-9EF7-8A1725BD1B2B}" dt="2023-01-25T14:08:31.146" v="62" actId="14861"/>
        <pc:sldMkLst>
          <pc:docMk/>
          <pc:sldMk cId="1461120242" sldId="306"/>
        </pc:sldMkLst>
        <pc:spChg chg="mod">
          <ac:chgData name="Twesigye, Gloria" userId="6464a502-8a44-4d67-8fab-8f3aa9495827" providerId="ADAL" clId="{366C4FD5-1A75-425B-9EF7-8A1725BD1B2B}" dt="2023-01-25T14:08:31.146" v="62" actId="14861"/>
          <ac:spMkLst>
            <pc:docMk/>
            <pc:sldMk cId="1461120242" sldId="306"/>
            <ac:spMk id="6" creationId="{5D0F14F3-1A09-3E96-BCB2-D8B940E469DA}"/>
          </ac:spMkLst>
        </pc:spChg>
      </pc:sldChg>
      <pc:sldChg chg="addSp modSp mod">
        <pc:chgData name="Twesigye, Gloria" userId="6464a502-8a44-4d67-8fab-8f3aa9495827" providerId="ADAL" clId="{366C4FD5-1A75-425B-9EF7-8A1725BD1B2B}" dt="2023-01-25T19:23:06.037" v="113" actId="1076"/>
        <pc:sldMkLst>
          <pc:docMk/>
          <pc:sldMk cId="1653516997" sldId="307"/>
        </pc:sldMkLst>
        <pc:graphicFrameChg chg="mod">
          <ac:chgData name="Twesigye, Gloria" userId="6464a502-8a44-4d67-8fab-8f3aa9495827" providerId="ADAL" clId="{366C4FD5-1A75-425B-9EF7-8A1725BD1B2B}" dt="2023-01-25T14:08:49.866" v="64"/>
          <ac:graphicFrameMkLst>
            <pc:docMk/>
            <pc:sldMk cId="1653516997" sldId="307"/>
            <ac:graphicFrameMk id="6" creationId="{A9A8CC69-E7C7-8BF8-2D2D-ABB1A61EC758}"/>
          </ac:graphicFrameMkLst>
        </pc:graphicFrameChg>
        <pc:picChg chg="add mod">
          <ac:chgData name="Twesigye, Gloria" userId="6464a502-8a44-4d67-8fab-8f3aa9495827" providerId="ADAL" clId="{366C4FD5-1A75-425B-9EF7-8A1725BD1B2B}" dt="2023-01-25T19:23:06.037" v="113" actId="1076"/>
          <ac:picMkLst>
            <pc:docMk/>
            <pc:sldMk cId="1653516997" sldId="307"/>
            <ac:picMk id="7" creationId="{D370C08A-CBF3-97B7-C109-CE59D38A553F}"/>
          </ac:picMkLst>
        </pc:picChg>
      </pc:sldChg>
      <pc:sldChg chg="modSp mod">
        <pc:chgData name="Twesigye, Gloria" userId="6464a502-8a44-4d67-8fab-8f3aa9495827" providerId="ADAL" clId="{366C4FD5-1A75-425B-9EF7-8A1725BD1B2B}" dt="2023-01-25T14:11:57.280" v="65" actId="14861"/>
        <pc:sldMkLst>
          <pc:docMk/>
          <pc:sldMk cId="3225908514" sldId="309"/>
        </pc:sldMkLst>
        <pc:spChg chg="mod">
          <ac:chgData name="Twesigye, Gloria" userId="6464a502-8a44-4d67-8fab-8f3aa9495827" providerId="ADAL" clId="{366C4FD5-1A75-425B-9EF7-8A1725BD1B2B}" dt="2023-01-25T14:11:57.280" v="65" actId="14861"/>
          <ac:spMkLst>
            <pc:docMk/>
            <pc:sldMk cId="3225908514" sldId="309"/>
            <ac:spMk id="6" creationId="{5D0F14F3-1A09-3E96-BCB2-D8B940E469DA}"/>
          </ac:spMkLst>
        </pc:spChg>
      </pc:sldChg>
      <pc:sldChg chg="modSp mod">
        <pc:chgData name="Twesigye, Gloria" userId="6464a502-8a44-4d67-8fab-8f3aa9495827" providerId="ADAL" clId="{366C4FD5-1A75-425B-9EF7-8A1725BD1B2B}" dt="2023-01-25T14:13:24.542" v="71" actId="14861"/>
        <pc:sldMkLst>
          <pc:docMk/>
          <pc:sldMk cId="4093944873" sldId="313"/>
        </pc:sldMkLst>
        <pc:spChg chg="mod">
          <ac:chgData name="Twesigye, Gloria" userId="6464a502-8a44-4d67-8fab-8f3aa9495827" providerId="ADAL" clId="{366C4FD5-1A75-425B-9EF7-8A1725BD1B2B}" dt="2023-01-25T14:13:24.542" v="71" actId="14861"/>
          <ac:spMkLst>
            <pc:docMk/>
            <pc:sldMk cId="4093944873" sldId="313"/>
            <ac:spMk id="6" creationId="{5D0F14F3-1A09-3E96-BCB2-D8B940E469DA}"/>
          </ac:spMkLst>
        </pc:spChg>
      </pc:sldChg>
      <pc:sldChg chg="modSp mod">
        <pc:chgData name="Twesigye, Gloria" userId="6464a502-8a44-4d67-8fab-8f3aa9495827" providerId="ADAL" clId="{366C4FD5-1A75-425B-9EF7-8A1725BD1B2B}" dt="2023-01-25T20:21:26.862" v="120"/>
        <pc:sldMkLst>
          <pc:docMk/>
          <pc:sldMk cId="1316263638" sldId="314"/>
        </pc:sldMkLst>
        <pc:graphicFrameChg chg="mod">
          <ac:chgData name="Twesigye, Gloria" userId="6464a502-8a44-4d67-8fab-8f3aa9495827" providerId="ADAL" clId="{366C4FD5-1A75-425B-9EF7-8A1725BD1B2B}" dt="2023-01-25T20:21:26.862" v="120"/>
          <ac:graphicFrameMkLst>
            <pc:docMk/>
            <pc:sldMk cId="1316263638" sldId="314"/>
            <ac:graphicFrameMk id="11" creationId="{77C748B8-A357-4913-EC73-5F373BAF98C1}"/>
          </ac:graphicFrameMkLst>
        </pc:graphicFrameChg>
      </pc:sldChg>
      <pc:sldChg chg="modSp mod">
        <pc:chgData name="Twesigye, Gloria" userId="6464a502-8a44-4d67-8fab-8f3aa9495827" providerId="ADAL" clId="{366C4FD5-1A75-425B-9EF7-8A1725BD1B2B}" dt="2023-01-25T20:29:53.744" v="129"/>
        <pc:sldMkLst>
          <pc:docMk/>
          <pc:sldMk cId="3127030477" sldId="317"/>
        </pc:sldMkLst>
        <pc:graphicFrameChg chg="mod">
          <ac:chgData name="Twesigye, Gloria" userId="6464a502-8a44-4d67-8fab-8f3aa9495827" providerId="ADAL" clId="{366C4FD5-1A75-425B-9EF7-8A1725BD1B2B}" dt="2023-01-25T20:29:53.744" v="129"/>
          <ac:graphicFrameMkLst>
            <pc:docMk/>
            <pc:sldMk cId="3127030477" sldId="317"/>
            <ac:graphicFrameMk id="11" creationId="{77C748B8-A357-4913-EC73-5F373BAF98C1}"/>
          </ac:graphicFrameMkLst>
        </pc:graphicFrameChg>
      </pc:sldChg>
      <pc:sldChg chg="addSp delSp modSp new del mod">
        <pc:chgData name="Twesigye, Gloria" userId="6464a502-8a44-4d67-8fab-8f3aa9495827" providerId="ADAL" clId="{366C4FD5-1A75-425B-9EF7-8A1725BD1B2B}" dt="2023-01-24T21:58:54.061" v="41" actId="47"/>
        <pc:sldMkLst>
          <pc:docMk/>
          <pc:sldMk cId="261124684" sldId="318"/>
        </pc:sldMkLst>
        <pc:spChg chg="add del mod">
          <ac:chgData name="Twesigye, Gloria" userId="6464a502-8a44-4d67-8fab-8f3aa9495827" providerId="ADAL" clId="{366C4FD5-1A75-425B-9EF7-8A1725BD1B2B}" dt="2023-01-24T21:58:45.369" v="40" actId="20577"/>
          <ac:spMkLst>
            <pc:docMk/>
            <pc:sldMk cId="261124684" sldId="318"/>
            <ac:spMk id="2" creationId="{5B7EAA01-9980-A43B-2E0B-BBF4B73D7E88}"/>
          </ac:spMkLst>
        </pc:spChg>
      </pc:sldChg>
      <pc:sldChg chg="new del">
        <pc:chgData name="Twesigye, Gloria" userId="6464a502-8a44-4d67-8fab-8f3aa9495827" providerId="ADAL" clId="{366C4FD5-1A75-425B-9EF7-8A1725BD1B2B}" dt="2023-01-24T21:38:46.459" v="3" actId="680"/>
        <pc:sldMkLst>
          <pc:docMk/>
          <pc:sldMk cId="309201902" sldId="318"/>
        </pc:sldMkLst>
      </pc:sldChg>
      <pc:sldChg chg="addSp delSp modSp new del mod chgLayout">
        <pc:chgData name="Twesigye, Gloria" userId="6464a502-8a44-4d67-8fab-8f3aa9495827" providerId="ADAL" clId="{366C4FD5-1A75-425B-9EF7-8A1725BD1B2B}" dt="2023-01-24T21:46:24.115" v="16" actId="2696"/>
        <pc:sldMkLst>
          <pc:docMk/>
          <pc:sldMk cId="1662800635" sldId="318"/>
        </pc:sldMkLst>
        <pc:spChg chg="del">
          <ac:chgData name="Twesigye, Gloria" userId="6464a502-8a44-4d67-8fab-8f3aa9495827" providerId="ADAL" clId="{366C4FD5-1A75-425B-9EF7-8A1725BD1B2B}" dt="2023-01-24T21:40:27.903" v="9" actId="700"/>
          <ac:spMkLst>
            <pc:docMk/>
            <pc:sldMk cId="1662800635" sldId="318"/>
            <ac:spMk id="2" creationId="{3FEFFCD9-A6EF-4769-847A-090899CAD76B}"/>
          </ac:spMkLst>
        </pc:spChg>
        <pc:spChg chg="add del mod ord">
          <ac:chgData name="Twesigye, Gloria" userId="6464a502-8a44-4d67-8fab-8f3aa9495827" providerId="ADAL" clId="{366C4FD5-1A75-425B-9EF7-8A1725BD1B2B}" dt="2023-01-24T21:45:06.287" v="15" actId="700"/>
          <ac:spMkLst>
            <pc:docMk/>
            <pc:sldMk cId="1662800635" sldId="318"/>
            <ac:spMk id="3" creationId="{C18B19AB-10DA-BDDD-E199-98AF3E2D56B0}"/>
          </ac:spMkLst>
        </pc:spChg>
        <pc:spChg chg="add mod ord">
          <ac:chgData name="Twesigye, Gloria" userId="6464a502-8a44-4d67-8fab-8f3aa9495827" providerId="ADAL" clId="{366C4FD5-1A75-425B-9EF7-8A1725BD1B2B}" dt="2023-01-24T21:45:06.287" v="15" actId="700"/>
          <ac:spMkLst>
            <pc:docMk/>
            <pc:sldMk cId="1662800635" sldId="318"/>
            <ac:spMk id="4" creationId="{9D8A02CA-BB35-1202-9233-8CF0A499CF11}"/>
          </ac:spMkLst>
        </pc:spChg>
      </pc:sldChg>
      <pc:sldChg chg="addSp delSp modSp new mod modClrScheme chgLayout">
        <pc:chgData name="Twesigye, Gloria" userId="6464a502-8a44-4d67-8fab-8f3aa9495827" providerId="ADAL" clId="{366C4FD5-1A75-425B-9EF7-8A1725BD1B2B}" dt="2023-01-24T21:59:03.530" v="42"/>
        <pc:sldMkLst>
          <pc:docMk/>
          <pc:sldMk cId="1329933649" sldId="319"/>
        </pc:sldMkLst>
        <pc:spChg chg="del">
          <ac:chgData name="Twesigye, Gloria" userId="6464a502-8a44-4d67-8fab-8f3aa9495827" providerId="ADAL" clId="{366C4FD5-1A75-425B-9EF7-8A1725BD1B2B}" dt="2023-01-24T21:50:40.215" v="23" actId="700"/>
          <ac:spMkLst>
            <pc:docMk/>
            <pc:sldMk cId="1329933649" sldId="319"/>
            <ac:spMk id="2" creationId="{4B908827-3CBC-9483-77A7-2AF53886BA9A}"/>
          </ac:spMkLst>
        </pc:spChg>
        <pc:spChg chg="add mod">
          <ac:chgData name="Twesigye, Gloria" userId="6464a502-8a44-4d67-8fab-8f3aa9495827" providerId="ADAL" clId="{366C4FD5-1A75-425B-9EF7-8A1725BD1B2B}" dt="2023-01-24T21:59:03.530" v="42"/>
          <ac:spMkLst>
            <pc:docMk/>
            <pc:sldMk cId="1329933649" sldId="319"/>
            <ac:spMk id="3" creationId="{667FD755-5259-8918-3691-B2DE3A2F1546}"/>
          </ac:spMkLst>
        </pc:spChg>
      </pc:sldChg>
      <pc:sldChg chg="modSp add del mod">
        <pc:chgData name="Twesigye, Gloria" userId="6464a502-8a44-4d67-8fab-8f3aa9495827" providerId="ADAL" clId="{366C4FD5-1A75-425B-9EF7-8A1725BD1B2B}" dt="2023-01-25T14:35:51.332" v="111" actId="47"/>
        <pc:sldMkLst>
          <pc:docMk/>
          <pc:sldMk cId="459172279" sldId="320"/>
        </pc:sldMkLst>
        <pc:graphicFrameChg chg="mod">
          <ac:chgData name="Twesigye, Gloria" userId="6464a502-8a44-4d67-8fab-8f3aa9495827" providerId="ADAL" clId="{366C4FD5-1A75-425B-9EF7-8A1725BD1B2B}" dt="2023-01-25T14:27:51.774" v="109"/>
          <ac:graphicFrameMkLst>
            <pc:docMk/>
            <pc:sldMk cId="459172279" sldId="320"/>
            <ac:graphicFrameMk id="11" creationId="{77C748B8-A357-4913-EC73-5F373BAF98C1}"/>
          </ac:graphicFrameMkLst>
        </pc:graphicFrameChg>
      </pc:sldChg>
      <pc:sldChg chg="new del">
        <pc:chgData name="Twesigye, Gloria" userId="6464a502-8a44-4d67-8fab-8f3aa9495827" providerId="ADAL" clId="{366C4FD5-1A75-425B-9EF7-8A1725BD1B2B}" dt="2023-01-25T13:57:36.843" v="45" actId="47"/>
        <pc:sldMkLst>
          <pc:docMk/>
          <pc:sldMk cId="2395272412" sldId="320"/>
        </pc:sldMkLst>
      </pc:sldChg>
      <pc:sldMasterChg chg="del mod delSldLayout">
        <pc:chgData name="Twesigye, Gloria" userId="6464a502-8a44-4d67-8fab-8f3aa9495827" providerId="ADAL" clId="{366C4FD5-1A75-425B-9EF7-8A1725BD1B2B}" dt="2023-01-24T21:59:06.601" v="43" actId="47"/>
        <pc:sldMasterMkLst>
          <pc:docMk/>
          <pc:sldMasterMk cId="3850865728" sldId="2147483662"/>
        </pc:sldMasterMkLst>
        <pc:sldLayoutChg chg="del">
          <pc:chgData name="Twesigye, Gloria" userId="6464a502-8a44-4d67-8fab-8f3aa9495827" providerId="ADAL" clId="{366C4FD5-1A75-425B-9EF7-8A1725BD1B2B}" dt="2023-01-24T21:59:06.601" v="43" actId="47"/>
          <pc:sldLayoutMkLst>
            <pc:docMk/>
            <pc:sldMasterMk cId="3850865728" sldId="2147483662"/>
            <pc:sldLayoutMk cId="3824787925" sldId="2147483686"/>
          </pc:sldLayoutMkLst>
        </pc:sldLayoutChg>
      </pc:sldMasterChg>
      <pc:sldMasterChg chg="new del mod addSldLayout delSldLayout">
        <pc:chgData name="Twesigye, Gloria" userId="6464a502-8a44-4d67-8fab-8f3aa9495827" providerId="ADAL" clId="{366C4FD5-1A75-425B-9EF7-8A1725BD1B2B}" dt="2023-01-24T21:44:32.385" v="13" actId="6938"/>
        <pc:sldMasterMkLst>
          <pc:docMk/>
          <pc:sldMasterMk cId="519848361" sldId="2147483707"/>
        </pc:sldMasterMkLst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3874424469" sldId="2147483708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4131587249" sldId="2147483709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2264733802" sldId="2147483710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3623702843" sldId="2147483711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3755931475" sldId="2147483712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3320523535" sldId="2147483713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3217147477" sldId="2147483714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2219651532" sldId="2147483715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2826725191" sldId="2147483716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267968881" sldId="2147483717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2.385" v="13" actId="6938"/>
          <pc:sldLayoutMkLst>
            <pc:docMk/>
            <pc:sldMasterMk cId="519848361" sldId="2147483707"/>
            <pc:sldLayoutMk cId="3616884631" sldId="2147483718"/>
          </pc:sldLayoutMkLst>
        </pc:sldLayoutChg>
      </pc:sldMasterChg>
      <pc:sldMasterChg chg="mod">
        <pc:chgData name="Twesigye, Gloria" userId="6464a502-8a44-4d67-8fab-8f3aa9495827" providerId="ADAL" clId="{366C4FD5-1A75-425B-9EF7-8A1725BD1B2B}" dt="2023-01-24T21:57:42.430" v="33" actId="6013"/>
        <pc:sldMasterMkLst>
          <pc:docMk/>
          <pc:sldMasterMk cId="3473193227" sldId="2147483707"/>
        </pc:sldMasterMkLst>
      </pc:sldMasterChg>
      <pc:sldMasterChg chg="new del mod addSldLayout delSldLayout">
        <pc:chgData name="Twesigye, Gloria" userId="6464a502-8a44-4d67-8fab-8f3aa9495827" providerId="ADAL" clId="{366C4FD5-1A75-425B-9EF7-8A1725BD1B2B}" dt="2023-01-24T21:49:50.036" v="21" actId="6938"/>
        <pc:sldMasterMkLst>
          <pc:docMk/>
          <pc:sldMasterMk cId="4184065068" sldId="2147483707"/>
        </pc:sldMasterMkLst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27475656" sldId="2147483708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3510224675" sldId="2147483709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3216815279" sldId="2147483710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3996180396" sldId="2147483711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2150686336" sldId="2147483712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3445469432" sldId="2147483713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1317575087" sldId="2147483714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998835848" sldId="2147483715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695558680" sldId="2147483716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3075346310" sldId="2147483717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9:50.036" v="21" actId="6938"/>
          <pc:sldLayoutMkLst>
            <pc:docMk/>
            <pc:sldMasterMk cId="4184065068" sldId="2147483707"/>
            <pc:sldLayoutMk cId="3905715030" sldId="2147483718"/>
          </pc:sldLayoutMkLst>
        </pc:sldLayoutChg>
      </pc:sldMasterChg>
      <pc:sldMasterChg chg="new del mod addSldLayout delSldLayout">
        <pc:chgData name="Twesigye, Gloria" userId="6464a502-8a44-4d67-8fab-8f3aa9495827" providerId="ADAL" clId="{366C4FD5-1A75-425B-9EF7-8A1725BD1B2B}" dt="2023-01-24T21:44:31.561" v="12" actId="6938"/>
        <pc:sldMasterMkLst>
          <pc:docMk/>
          <pc:sldMasterMk cId="1936196977" sldId="2147483719"/>
        </pc:sldMasterMkLst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4023526996" sldId="2147483720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1784173809" sldId="2147483721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1797241373" sldId="2147483722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1530592610" sldId="2147483723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1189891808" sldId="2147483724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3505845581" sldId="2147483725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689322442" sldId="2147483726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2849519222" sldId="2147483727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716751537" sldId="2147483728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3587791668" sldId="2147483729"/>
          </pc:sldLayoutMkLst>
        </pc:sldLayoutChg>
        <pc:sldLayoutChg chg="new del replId">
          <pc:chgData name="Twesigye, Gloria" userId="6464a502-8a44-4d67-8fab-8f3aa9495827" providerId="ADAL" clId="{366C4FD5-1A75-425B-9EF7-8A1725BD1B2B}" dt="2023-01-24T21:44:31.561" v="12" actId="6938"/>
          <pc:sldLayoutMkLst>
            <pc:docMk/>
            <pc:sldMasterMk cId="1936196977" sldId="2147483719"/>
            <pc:sldLayoutMk cId="671215174" sldId="2147483730"/>
          </pc:sldLayoutMkLst>
        </pc:sldLayoutChg>
      </pc:sldMasterChg>
    </pc:docChg>
  </pc:docChgLst>
  <pc:docChgLst>
    <pc:chgData name="Sarah Balian" userId="b9b6ec2c-f67a-4485-ae9a-27dddf9569d2" providerId="ADAL" clId="{68C5BD33-A6AE-4D2A-A674-47AAA6143387}"/>
    <pc:docChg chg="modSld">
      <pc:chgData name="Sarah Balian" userId="b9b6ec2c-f67a-4485-ae9a-27dddf9569d2" providerId="ADAL" clId="{68C5BD33-A6AE-4D2A-A674-47AAA6143387}" dt="2023-04-03T17:06:48.555" v="6" actId="20577"/>
      <pc:docMkLst>
        <pc:docMk/>
      </pc:docMkLst>
      <pc:sldChg chg="modSp mod">
        <pc:chgData name="Sarah Balian" userId="b9b6ec2c-f67a-4485-ae9a-27dddf9569d2" providerId="ADAL" clId="{68C5BD33-A6AE-4D2A-A674-47AAA6143387}" dt="2023-04-03T17:06:48.555" v="6" actId="20577"/>
        <pc:sldMkLst>
          <pc:docMk/>
          <pc:sldMk cId="3127030477" sldId="317"/>
        </pc:sldMkLst>
        <pc:spChg chg="mod">
          <ac:chgData name="Sarah Balian" userId="b9b6ec2c-f67a-4485-ae9a-27dddf9569d2" providerId="ADAL" clId="{68C5BD33-A6AE-4D2A-A674-47AAA6143387}" dt="2023-04-03T17:06:48.555" v="6" actId="20577"/>
          <ac:spMkLst>
            <pc:docMk/>
            <pc:sldMk cId="3127030477" sldId="317"/>
            <ac:spMk id="2" creationId="{F6245169-1799-41CD-B28E-D2D20D16AD73}"/>
          </ac:spMkLst>
        </pc:spChg>
      </pc:sldChg>
    </pc:docChg>
  </pc:docChgLst>
  <pc:docChgLst>
    <pc:chgData name="Gloria Twesigye" userId="6464a502-8a44-4d67-8fab-8f3aa9495827" providerId="ADAL" clId="{366C4FD5-1A75-425B-9EF7-8A1725BD1B2B}"/>
    <pc:docChg chg="modSld">
      <pc:chgData name="Gloria Twesigye" userId="6464a502-8a44-4d67-8fab-8f3aa9495827" providerId="ADAL" clId="{366C4FD5-1A75-425B-9EF7-8A1725BD1B2B}" dt="2023-02-01T20:40:06.160" v="7" actId="1035"/>
      <pc:docMkLst>
        <pc:docMk/>
      </pc:docMkLst>
      <pc:sldChg chg="modSp">
        <pc:chgData name="Gloria Twesigye" userId="6464a502-8a44-4d67-8fab-8f3aa9495827" providerId="ADAL" clId="{366C4FD5-1A75-425B-9EF7-8A1725BD1B2B}" dt="2023-02-01T20:38:23.564" v="1" actId="113"/>
        <pc:sldMkLst>
          <pc:docMk/>
          <pc:sldMk cId="1821595124" sldId="286"/>
        </pc:sldMkLst>
        <pc:graphicFrameChg chg="mod">
          <ac:chgData name="Gloria Twesigye" userId="6464a502-8a44-4d67-8fab-8f3aa9495827" providerId="ADAL" clId="{366C4FD5-1A75-425B-9EF7-8A1725BD1B2B}" dt="2023-02-01T20:38:23.564" v="1" actId="113"/>
          <ac:graphicFrameMkLst>
            <pc:docMk/>
            <pc:sldMk cId="1821595124" sldId="286"/>
            <ac:graphicFrameMk id="6" creationId="{A9A8CC69-E7C7-8BF8-2D2D-ABB1A61EC758}"/>
          </ac:graphicFrameMkLst>
        </pc:graphicFrameChg>
      </pc:sldChg>
      <pc:sldChg chg="modSp">
        <pc:chgData name="Gloria Twesigye" userId="6464a502-8a44-4d67-8fab-8f3aa9495827" providerId="ADAL" clId="{366C4FD5-1A75-425B-9EF7-8A1725BD1B2B}" dt="2023-02-01T20:39:05.134" v="3" actId="2711"/>
        <pc:sldMkLst>
          <pc:docMk/>
          <pc:sldMk cId="1653516997" sldId="307"/>
        </pc:sldMkLst>
        <pc:graphicFrameChg chg="mod">
          <ac:chgData name="Gloria Twesigye" userId="6464a502-8a44-4d67-8fab-8f3aa9495827" providerId="ADAL" clId="{366C4FD5-1A75-425B-9EF7-8A1725BD1B2B}" dt="2023-02-01T20:39:05.134" v="3" actId="2711"/>
          <ac:graphicFrameMkLst>
            <pc:docMk/>
            <pc:sldMk cId="1653516997" sldId="307"/>
            <ac:graphicFrameMk id="6" creationId="{A9A8CC69-E7C7-8BF8-2D2D-ABB1A61EC758}"/>
          </ac:graphicFrameMkLst>
        </pc:graphicFrameChg>
      </pc:sldChg>
      <pc:sldChg chg="modSp mod">
        <pc:chgData name="Gloria Twesigye" userId="6464a502-8a44-4d67-8fab-8f3aa9495827" providerId="ADAL" clId="{366C4FD5-1A75-425B-9EF7-8A1725BD1B2B}" dt="2023-02-01T20:40:06.160" v="7" actId="1035"/>
        <pc:sldMkLst>
          <pc:docMk/>
          <pc:sldMk cId="2678146311" sldId="316"/>
        </pc:sldMkLst>
        <pc:graphicFrameChg chg="mod">
          <ac:chgData name="Gloria Twesigye" userId="6464a502-8a44-4d67-8fab-8f3aa9495827" providerId="ADAL" clId="{366C4FD5-1A75-425B-9EF7-8A1725BD1B2B}" dt="2023-02-01T20:40:06.160" v="7" actId="1035"/>
          <ac:graphicFrameMkLst>
            <pc:docMk/>
            <pc:sldMk cId="2678146311" sldId="316"/>
            <ac:graphicFrameMk id="11" creationId="{77C748B8-A357-4913-EC73-5F373BAF98C1}"/>
          </ac:graphicFrameMkLst>
        </pc:graphicFrameChg>
      </pc:sldChg>
    </pc:docChg>
  </pc:docChgLst>
  <pc:docChgLst>
    <pc:chgData name="McFarland, Annette" userId="e93d1f50-85ab-41a8-a34a-185a53159573" providerId="ADAL" clId="{1ED0CE5B-BFD8-4B8B-9C9A-FC46544887E4}"/>
    <pc:docChg chg="undo custSel modSld">
      <pc:chgData name="McFarland, Annette" userId="e93d1f50-85ab-41a8-a34a-185a53159573" providerId="ADAL" clId="{1ED0CE5B-BFD8-4B8B-9C9A-FC46544887E4}" dt="2023-01-09T16:15:02.007" v="1424"/>
      <pc:docMkLst>
        <pc:docMk/>
      </pc:docMkLst>
      <pc:sldChg chg="modSp mod">
        <pc:chgData name="McFarland, Annette" userId="e93d1f50-85ab-41a8-a34a-185a53159573" providerId="ADAL" clId="{1ED0CE5B-BFD8-4B8B-9C9A-FC46544887E4}" dt="2023-01-09T14:22:46.135" v="0" actId="20577"/>
        <pc:sldMkLst>
          <pc:docMk/>
          <pc:sldMk cId="2163988523" sldId="260"/>
        </pc:sldMkLst>
        <pc:spChg chg="mod">
          <ac:chgData name="McFarland, Annette" userId="e93d1f50-85ab-41a8-a34a-185a53159573" providerId="ADAL" clId="{1ED0CE5B-BFD8-4B8B-9C9A-FC46544887E4}" dt="2023-01-09T14:22:46.135" v="0" actId="20577"/>
          <ac:spMkLst>
            <pc:docMk/>
            <pc:sldMk cId="2163988523" sldId="260"/>
            <ac:spMk id="3" creationId="{7F10B6DC-6AF4-BFD9-E1D5-B98AA266289F}"/>
          </ac:spMkLst>
        </pc:spChg>
      </pc:sldChg>
      <pc:sldChg chg="modSp mod addCm">
        <pc:chgData name="McFarland, Annette" userId="e93d1f50-85ab-41a8-a34a-185a53159573" providerId="ADAL" clId="{1ED0CE5B-BFD8-4B8B-9C9A-FC46544887E4}" dt="2023-01-09T15:13:10.107" v="128" actId="1076"/>
        <pc:sldMkLst>
          <pc:docMk/>
          <pc:sldMk cId="1428788921" sldId="262"/>
        </pc:sldMkLst>
        <pc:spChg chg="mod">
          <ac:chgData name="McFarland, Annette" userId="e93d1f50-85ab-41a8-a34a-185a53159573" providerId="ADAL" clId="{1ED0CE5B-BFD8-4B8B-9C9A-FC46544887E4}" dt="2023-01-09T14:59:07.006" v="122" actId="20577"/>
          <ac:spMkLst>
            <pc:docMk/>
            <pc:sldMk cId="1428788921" sldId="26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13:10.107" v="128" actId="1076"/>
          <ac:spMkLst>
            <pc:docMk/>
            <pc:sldMk cId="1428788921" sldId="262"/>
            <ac:spMk id="11" creationId="{B854967F-8043-B86D-C735-482989D83C1E}"/>
          </ac:spMkLst>
        </pc:spChg>
        <pc:spChg chg="mod">
          <ac:chgData name="McFarland, Annette" userId="e93d1f50-85ab-41a8-a34a-185a53159573" providerId="ADAL" clId="{1ED0CE5B-BFD8-4B8B-9C9A-FC46544887E4}" dt="2023-01-09T15:13:07.514" v="127" actId="1076"/>
          <ac:spMkLst>
            <pc:docMk/>
            <pc:sldMk cId="1428788921" sldId="262"/>
            <ac:spMk id="12" creationId="{3862842A-EAC4-C115-2F36-83D77BEE1E0E}"/>
          </ac:spMkLst>
        </pc:spChg>
        <pc:graphicFrameChg chg="mod">
          <ac:chgData name="McFarland, Annette" userId="e93d1f50-85ab-41a8-a34a-185a53159573" providerId="ADAL" clId="{1ED0CE5B-BFD8-4B8B-9C9A-FC46544887E4}" dt="2023-01-09T14:59:26.904" v="126" actId="14100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addSp delSp modSp mod addCm modNotesTx">
        <pc:chgData name="McFarland, Annette" userId="e93d1f50-85ab-41a8-a34a-185a53159573" providerId="ADAL" clId="{1ED0CE5B-BFD8-4B8B-9C9A-FC46544887E4}" dt="2023-01-09T14:52:55.096" v="117"/>
        <pc:sldMkLst>
          <pc:docMk/>
          <pc:sldMk cId="1887431401" sldId="263"/>
        </pc:sldMkLst>
        <pc:spChg chg="mod">
          <ac:chgData name="McFarland, Annette" userId="e93d1f50-85ab-41a8-a34a-185a53159573" providerId="ADAL" clId="{1ED0CE5B-BFD8-4B8B-9C9A-FC46544887E4}" dt="2023-01-09T14:22:57.575" v="6" actId="20577"/>
          <ac:spMkLst>
            <pc:docMk/>
            <pc:sldMk cId="1887431401" sldId="263"/>
            <ac:spMk id="2" creationId="{F6245169-1799-41CD-B28E-D2D20D16AD73}"/>
          </ac:spMkLst>
        </pc:spChg>
        <pc:spChg chg="add mod">
          <ac:chgData name="McFarland, Annette" userId="e93d1f50-85ab-41a8-a34a-185a53159573" providerId="ADAL" clId="{1ED0CE5B-BFD8-4B8B-9C9A-FC46544887E4}" dt="2023-01-09T14:24:24.424" v="11" actId="20577"/>
          <ac:spMkLst>
            <pc:docMk/>
            <pc:sldMk cId="1887431401" sldId="263"/>
            <ac:spMk id="5" creationId="{41CF1324-554F-C713-1B08-9716D0D1988F}"/>
          </ac:spMkLst>
        </pc:spChg>
        <pc:spChg chg="mod">
          <ac:chgData name="McFarland, Annette" userId="e93d1f50-85ab-41a8-a34a-185a53159573" providerId="ADAL" clId="{1ED0CE5B-BFD8-4B8B-9C9A-FC46544887E4}" dt="2023-01-09T14:24:39.920" v="12" actId="1076"/>
          <ac:spMkLst>
            <pc:docMk/>
            <pc:sldMk cId="1887431401" sldId="263"/>
            <ac:spMk id="13" creationId="{91EEDFA8-3AA5-77F0-83F1-F5FF6665FE43}"/>
          </ac:spMkLst>
        </pc:spChg>
        <pc:spChg chg="mod">
          <ac:chgData name="McFarland, Annette" userId="e93d1f50-85ab-41a8-a34a-185a53159573" providerId="ADAL" clId="{1ED0CE5B-BFD8-4B8B-9C9A-FC46544887E4}" dt="2023-01-09T14:52:07.070" v="116" actId="20577"/>
          <ac:spMkLst>
            <pc:docMk/>
            <pc:sldMk cId="1887431401" sldId="263"/>
            <ac:spMk id="17" creationId="{8F463A01-7069-BCF1-CFD5-59FEE65C01F4}"/>
          </ac:spMkLst>
        </pc:spChg>
        <pc:picChg chg="add mod">
          <ac:chgData name="McFarland, Annette" userId="e93d1f50-85ab-41a8-a34a-185a53159573" providerId="ADAL" clId="{1ED0CE5B-BFD8-4B8B-9C9A-FC46544887E4}" dt="2023-01-09T14:24:20.559" v="8"/>
          <ac:picMkLst>
            <pc:docMk/>
            <pc:sldMk cId="1887431401" sldId="263"/>
            <ac:picMk id="4" creationId="{437B9B34-58FD-6460-A1A9-FED3C1A11EF1}"/>
          </ac:picMkLst>
        </pc:picChg>
        <pc:picChg chg="del">
          <ac:chgData name="McFarland, Annette" userId="e93d1f50-85ab-41a8-a34a-185a53159573" providerId="ADAL" clId="{1ED0CE5B-BFD8-4B8B-9C9A-FC46544887E4}" dt="2023-01-09T14:24:20.176" v="7" actId="478"/>
          <ac:picMkLst>
            <pc:docMk/>
            <pc:sldMk cId="1887431401" sldId="263"/>
            <ac:picMk id="16" creationId="{14C21BE8-217C-ED8D-684F-146F978FE7F3}"/>
          </ac:picMkLst>
        </pc:picChg>
      </pc:sldChg>
      <pc:sldChg chg="modSp mod">
        <pc:chgData name="McFarland, Annette" userId="e93d1f50-85ab-41a8-a34a-185a53159573" providerId="ADAL" clId="{1ED0CE5B-BFD8-4B8B-9C9A-FC46544887E4}" dt="2023-01-09T15:14:02.518" v="130"/>
        <pc:sldMkLst>
          <pc:docMk/>
          <pc:sldMk cId="2479953464" sldId="264"/>
        </pc:sldMkLst>
        <pc:spChg chg="mod">
          <ac:chgData name="McFarland, Annette" userId="e93d1f50-85ab-41a8-a34a-185a53159573" providerId="ADAL" clId="{1ED0CE5B-BFD8-4B8B-9C9A-FC46544887E4}" dt="2023-01-09T14:59:13.022" v="124" actId="20577"/>
          <ac:spMkLst>
            <pc:docMk/>
            <pc:sldMk cId="2479953464" sldId="264"/>
            <ac:spMk id="2" creationId="{F6245169-1799-41CD-B28E-D2D20D16AD73}"/>
          </ac:spMkLst>
        </pc:spChg>
        <pc:graphicFrameChg chg="mod">
          <ac:chgData name="McFarland, Annette" userId="e93d1f50-85ab-41a8-a34a-185a53159573" providerId="ADAL" clId="{1ED0CE5B-BFD8-4B8B-9C9A-FC46544887E4}" dt="2023-01-09T15:14:02.518" v="130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 mod">
        <pc:chgData name="McFarland, Annette" userId="e93d1f50-85ab-41a8-a34a-185a53159573" providerId="ADAL" clId="{1ED0CE5B-BFD8-4B8B-9C9A-FC46544887E4}" dt="2023-01-09T15:14:18.214" v="133" actId="20577"/>
        <pc:sldMkLst>
          <pc:docMk/>
          <pc:sldMk cId="3502258445" sldId="283"/>
        </pc:sldMkLst>
        <pc:spChg chg="mod">
          <ac:chgData name="McFarland, Annette" userId="e93d1f50-85ab-41a8-a34a-185a53159573" providerId="ADAL" clId="{1ED0CE5B-BFD8-4B8B-9C9A-FC46544887E4}" dt="2023-01-09T15:13:52.619" v="129" actId="2085"/>
          <ac:spMkLst>
            <pc:docMk/>
            <pc:sldMk cId="3502258445" sldId="283"/>
            <ac:spMk id="5" creationId="{07E7D4A9-A2D8-FCFA-930A-28EF4D10D77F}"/>
          </ac:spMkLst>
        </pc:spChg>
        <pc:spChg chg="mod">
          <ac:chgData name="McFarland, Annette" userId="e93d1f50-85ab-41a8-a34a-185a53159573" providerId="ADAL" clId="{1ED0CE5B-BFD8-4B8B-9C9A-FC46544887E4}" dt="2023-01-09T15:14:18.214" v="133" actId="20577"/>
          <ac:spMkLst>
            <pc:docMk/>
            <pc:sldMk cId="3502258445" sldId="283"/>
            <ac:spMk id="14" creationId="{472837B1-EAE8-8564-2917-A240D47892B0}"/>
          </ac:spMkLst>
        </pc:spChg>
        <pc:graphicFrameChg chg="mod">
          <ac:chgData name="McFarland, Annette" userId="e93d1f50-85ab-41a8-a34a-185a53159573" providerId="ADAL" clId="{1ED0CE5B-BFD8-4B8B-9C9A-FC46544887E4}" dt="2023-01-09T15:14:07.801" v="131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Sp mod modNotesTx">
        <pc:chgData name="McFarland, Annette" userId="e93d1f50-85ab-41a8-a34a-185a53159573" providerId="ADAL" clId="{1ED0CE5B-BFD8-4B8B-9C9A-FC46544887E4}" dt="2023-01-09T15:16:48.588" v="303" actId="20577"/>
        <pc:sldMkLst>
          <pc:docMk/>
          <pc:sldMk cId="1821595124" sldId="286"/>
        </pc:sldMkLst>
        <pc:spChg chg="mod">
          <ac:chgData name="McFarland, Annette" userId="e93d1f50-85ab-41a8-a34a-185a53159573" providerId="ADAL" clId="{1ED0CE5B-BFD8-4B8B-9C9A-FC46544887E4}" dt="2023-01-09T15:15:20.132" v="137" actId="20577"/>
          <ac:spMkLst>
            <pc:docMk/>
            <pc:sldMk cId="1821595124" sldId="286"/>
            <ac:spMk id="2" creationId="{F6245169-1799-41CD-B28E-D2D20D16AD73}"/>
          </ac:spMkLst>
        </pc:spChg>
        <pc:graphicFrameChg chg="mod">
          <ac:chgData name="McFarland, Annette" userId="e93d1f50-85ab-41a8-a34a-185a53159573" providerId="ADAL" clId="{1ED0CE5B-BFD8-4B8B-9C9A-FC46544887E4}" dt="2023-01-09T15:16:29.369" v="302"/>
          <ac:graphicFrameMkLst>
            <pc:docMk/>
            <pc:sldMk cId="1821595124" sldId="286"/>
            <ac:graphicFrameMk id="6" creationId="{A9A8CC69-E7C7-8BF8-2D2D-ABB1A61EC758}"/>
          </ac:graphicFrameMkLst>
        </pc:graphicFrameChg>
      </pc:sldChg>
      <pc:sldChg chg="modSp mod">
        <pc:chgData name="McFarland, Annette" userId="e93d1f50-85ab-41a8-a34a-185a53159573" providerId="ADAL" clId="{1ED0CE5B-BFD8-4B8B-9C9A-FC46544887E4}" dt="2023-01-09T15:17:04.363" v="312" actId="1076"/>
        <pc:sldMkLst>
          <pc:docMk/>
          <pc:sldMk cId="2004344858" sldId="288"/>
        </pc:sldMkLst>
        <pc:spChg chg="mod">
          <ac:chgData name="McFarland, Annette" userId="e93d1f50-85ab-41a8-a34a-185a53159573" providerId="ADAL" clId="{1ED0CE5B-BFD8-4B8B-9C9A-FC46544887E4}" dt="2023-01-09T15:17:00.228" v="311" actId="20577"/>
          <ac:spMkLst>
            <pc:docMk/>
            <pc:sldMk cId="2004344858" sldId="288"/>
            <ac:spMk id="10" creationId="{2D953FA9-CD59-752E-4FDA-CC41FF4B8DF2}"/>
          </ac:spMkLst>
        </pc:spChg>
        <pc:spChg chg="mod">
          <ac:chgData name="McFarland, Annette" userId="e93d1f50-85ab-41a8-a34a-185a53159573" providerId="ADAL" clId="{1ED0CE5B-BFD8-4B8B-9C9A-FC46544887E4}" dt="2023-01-09T15:17:04.363" v="312" actId="1076"/>
          <ac:spMkLst>
            <pc:docMk/>
            <pc:sldMk cId="2004344858" sldId="288"/>
            <ac:spMk id="11" creationId="{8E4E40E9-D792-25A1-4B37-23D4780B1318}"/>
          </ac:spMkLst>
        </pc:spChg>
      </pc:sldChg>
      <pc:sldChg chg="modSp mod addCm">
        <pc:chgData name="McFarland, Annette" userId="e93d1f50-85ab-41a8-a34a-185a53159573" providerId="ADAL" clId="{1ED0CE5B-BFD8-4B8B-9C9A-FC46544887E4}" dt="2023-01-09T16:15:02.007" v="1424"/>
        <pc:sldMkLst>
          <pc:docMk/>
          <pc:sldMk cId="3475639167" sldId="289"/>
        </pc:sldMkLst>
        <pc:spChg chg="mod">
          <ac:chgData name="McFarland, Annette" userId="e93d1f50-85ab-41a8-a34a-185a53159573" providerId="ADAL" clId="{1ED0CE5B-BFD8-4B8B-9C9A-FC46544887E4}" dt="2023-01-09T16:14:44.308" v="1423" actId="20577"/>
          <ac:spMkLst>
            <pc:docMk/>
            <pc:sldMk cId="3475639167" sldId="289"/>
            <ac:spMk id="3" creationId="{F2A31AE5-F919-CA50-BF07-AF012D87D146}"/>
          </ac:spMkLst>
        </pc:spChg>
      </pc:sldChg>
      <pc:sldChg chg="modSp mod">
        <pc:chgData name="McFarland, Annette" userId="e93d1f50-85ab-41a8-a34a-185a53159573" providerId="ADAL" clId="{1ED0CE5B-BFD8-4B8B-9C9A-FC46544887E4}" dt="2023-01-09T15:23:37.224" v="341" actId="6549"/>
        <pc:sldMkLst>
          <pc:docMk/>
          <pc:sldMk cId="61370533" sldId="290"/>
        </pc:sldMkLst>
        <pc:spChg chg="mod">
          <ac:chgData name="McFarland, Annette" userId="e93d1f50-85ab-41a8-a34a-185a53159573" providerId="ADAL" clId="{1ED0CE5B-BFD8-4B8B-9C9A-FC46544887E4}" dt="2023-01-09T15:23:37.224" v="341" actId="6549"/>
          <ac:spMkLst>
            <pc:docMk/>
            <pc:sldMk cId="61370533" sldId="290"/>
            <ac:spMk id="2" creationId="{F6245169-1799-41CD-B28E-D2D20D16AD73}"/>
          </ac:spMkLst>
        </pc:spChg>
      </pc:sldChg>
      <pc:sldChg chg="addSp delSp modSp mod modNotesTx">
        <pc:chgData name="McFarland, Annette" userId="e93d1f50-85ab-41a8-a34a-185a53159573" providerId="ADAL" clId="{1ED0CE5B-BFD8-4B8B-9C9A-FC46544887E4}" dt="2023-01-09T15:39:49.347" v="529" actId="20577"/>
        <pc:sldMkLst>
          <pc:docMk/>
          <pc:sldMk cId="4205298638" sldId="292"/>
        </pc:sldMkLst>
        <pc:spChg chg="mod">
          <ac:chgData name="McFarland, Annette" userId="e93d1f50-85ab-41a8-a34a-185a53159573" providerId="ADAL" clId="{1ED0CE5B-BFD8-4B8B-9C9A-FC46544887E4}" dt="2023-01-09T15:28:55.357" v="379" actId="20577"/>
          <ac:spMkLst>
            <pc:docMk/>
            <pc:sldMk cId="4205298638" sldId="29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28:49.746" v="375" actId="1076"/>
          <ac:spMkLst>
            <pc:docMk/>
            <pc:sldMk cId="4205298638" sldId="292"/>
            <ac:spMk id="3" creationId="{E4FD1E92-5DBC-B105-F246-2355E4FF9A74}"/>
          </ac:spMkLst>
        </pc:spChg>
        <pc:spChg chg="add mod">
          <ac:chgData name="McFarland, Annette" userId="e93d1f50-85ab-41a8-a34a-185a53159573" providerId="ADAL" clId="{1ED0CE5B-BFD8-4B8B-9C9A-FC46544887E4}" dt="2023-01-09T15:38:12.272" v="392" actId="20577"/>
          <ac:spMkLst>
            <pc:docMk/>
            <pc:sldMk cId="4205298638" sldId="292"/>
            <ac:spMk id="7" creationId="{8C96A666-1944-CE79-DB5E-34C065376F20}"/>
          </ac:spMkLst>
        </pc:spChg>
        <pc:picChg chg="del">
          <ac:chgData name="McFarland, Annette" userId="e93d1f50-85ab-41a8-a34a-185a53159573" providerId="ADAL" clId="{1ED0CE5B-BFD8-4B8B-9C9A-FC46544887E4}" dt="2023-01-09T15:38:06.089" v="386" actId="478"/>
          <ac:picMkLst>
            <pc:docMk/>
            <pc:sldMk cId="4205298638" sldId="292"/>
            <ac:picMk id="4" creationId="{82144BBA-50C0-ED9E-E96A-D8D38C07ECF4}"/>
          </ac:picMkLst>
        </pc:picChg>
        <pc:picChg chg="add mod">
          <ac:chgData name="McFarland, Annette" userId="e93d1f50-85ab-41a8-a34a-185a53159573" providerId="ADAL" clId="{1ED0CE5B-BFD8-4B8B-9C9A-FC46544887E4}" dt="2023-01-09T15:38:06.497" v="387"/>
          <ac:picMkLst>
            <pc:docMk/>
            <pc:sldMk cId="4205298638" sldId="292"/>
            <ac:picMk id="6" creationId="{161377F1-22DD-5795-5B52-6B3D03F87C58}"/>
          </ac:picMkLst>
        </pc:picChg>
      </pc:sldChg>
      <pc:sldChg chg="modSp mod">
        <pc:chgData name="McFarland, Annette" userId="e93d1f50-85ab-41a8-a34a-185a53159573" providerId="ADAL" clId="{1ED0CE5B-BFD8-4B8B-9C9A-FC46544887E4}" dt="2023-01-09T15:14:23.803" v="135" actId="20577"/>
        <pc:sldMkLst>
          <pc:docMk/>
          <pc:sldMk cId="317324267" sldId="299"/>
        </pc:sldMkLst>
        <pc:spChg chg="mod">
          <ac:chgData name="McFarland, Annette" userId="e93d1f50-85ab-41a8-a34a-185a53159573" providerId="ADAL" clId="{1ED0CE5B-BFD8-4B8B-9C9A-FC46544887E4}" dt="2023-01-09T15:14:23.803" v="135" actId="20577"/>
          <ac:spMkLst>
            <pc:docMk/>
            <pc:sldMk cId="317324267" sldId="299"/>
            <ac:spMk id="58" creationId="{DB0E9556-57C4-FB9F-F4ED-4A86F430775C}"/>
          </ac:spMkLst>
        </pc:spChg>
      </pc:sldChg>
      <pc:sldChg chg="modSp mod">
        <pc:chgData name="McFarland, Annette" userId="e93d1f50-85ab-41a8-a34a-185a53159573" providerId="ADAL" clId="{1ED0CE5B-BFD8-4B8B-9C9A-FC46544887E4}" dt="2023-01-09T15:20:26.094" v="335" actId="20577"/>
        <pc:sldMkLst>
          <pc:docMk/>
          <pc:sldMk cId="3076330452" sldId="300"/>
        </pc:sldMkLst>
        <pc:spChg chg="mod">
          <ac:chgData name="McFarland, Annette" userId="e93d1f50-85ab-41a8-a34a-185a53159573" providerId="ADAL" clId="{1ED0CE5B-BFD8-4B8B-9C9A-FC46544887E4}" dt="2023-01-09T15:20:26.094" v="335" actId="20577"/>
          <ac:spMkLst>
            <pc:docMk/>
            <pc:sldMk cId="3076330452" sldId="300"/>
            <ac:spMk id="6" creationId="{9BDCE6A8-2C31-F7B4-5CEC-7699505FBC63}"/>
          </ac:spMkLst>
        </pc:spChg>
      </pc:sldChg>
      <pc:sldChg chg="modSp mod addCm">
        <pc:chgData name="McFarland, Annette" userId="e93d1f50-85ab-41a8-a34a-185a53159573" providerId="ADAL" clId="{1ED0CE5B-BFD8-4B8B-9C9A-FC46544887E4}" dt="2023-01-09T15:38:27.498" v="393"/>
        <pc:sldMkLst>
          <pc:docMk/>
          <pc:sldMk cId="999049329" sldId="305"/>
        </pc:sldMkLst>
        <pc:spChg chg="mod">
          <ac:chgData name="McFarland, Annette" userId="e93d1f50-85ab-41a8-a34a-185a53159573" providerId="ADAL" clId="{1ED0CE5B-BFD8-4B8B-9C9A-FC46544887E4}" dt="2023-01-09T15:18:09.290" v="315" actId="20577"/>
          <ac:spMkLst>
            <pc:docMk/>
            <pc:sldMk cId="999049329" sldId="305"/>
            <ac:spMk id="10" creationId="{2D953FA9-CD59-752E-4FDA-CC41FF4B8DF2}"/>
          </ac:spMkLst>
        </pc:spChg>
        <pc:spChg chg="mod">
          <ac:chgData name="McFarland, Annette" userId="e93d1f50-85ab-41a8-a34a-185a53159573" providerId="ADAL" clId="{1ED0CE5B-BFD8-4B8B-9C9A-FC46544887E4}" dt="2023-01-09T15:18:07.037" v="313" actId="1076"/>
          <ac:spMkLst>
            <pc:docMk/>
            <pc:sldMk cId="999049329" sldId="305"/>
            <ac:spMk id="11" creationId="{8E4E40E9-D792-25A1-4B37-23D4780B1318}"/>
          </ac:spMkLst>
        </pc:spChg>
        <pc:spChg chg="mod">
          <ac:chgData name="McFarland, Annette" userId="e93d1f50-85ab-41a8-a34a-185a53159573" providerId="ADAL" clId="{1ED0CE5B-BFD8-4B8B-9C9A-FC46544887E4}" dt="2023-01-09T15:20:16.456" v="331" actId="1076"/>
          <ac:spMkLst>
            <pc:docMk/>
            <pc:sldMk cId="999049329" sldId="305"/>
            <ac:spMk id="28" creationId="{991AF816-4FB0-23CF-F756-70991345D24B}"/>
          </ac:spMkLst>
        </pc:spChg>
        <pc:picChg chg="mod">
          <ac:chgData name="McFarland, Annette" userId="e93d1f50-85ab-41a8-a34a-185a53159573" providerId="ADAL" clId="{1ED0CE5B-BFD8-4B8B-9C9A-FC46544887E4}" dt="2023-01-09T15:19:55.958" v="330" actId="1076"/>
          <ac:picMkLst>
            <pc:docMk/>
            <pc:sldMk cId="999049329" sldId="305"/>
            <ac:picMk id="3" creationId="{D10E4B76-8525-A65B-B361-2C8458F007F6}"/>
          </ac:picMkLst>
        </pc:picChg>
        <pc:picChg chg="mod">
          <ac:chgData name="McFarland, Annette" userId="e93d1f50-85ab-41a8-a34a-185a53159573" providerId="ADAL" clId="{1ED0CE5B-BFD8-4B8B-9C9A-FC46544887E4}" dt="2023-01-09T15:19:41.298" v="328" actId="1076"/>
          <ac:picMkLst>
            <pc:docMk/>
            <pc:sldMk cId="999049329" sldId="305"/>
            <ac:picMk id="14" creationId="{8205031A-0169-9195-1F2E-D7783DEFB086}"/>
          </ac:picMkLst>
        </pc:picChg>
        <pc:picChg chg="mod">
          <ac:chgData name="McFarland, Annette" userId="e93d1f50-85ab-41a8-a34a-185a53159573" providerId="ADAL" clId="{1ED0CE5B-BFD8-4B8B-9C9A-FC46544887E4}" dt="2023-01-09T15:19:26.095" v="324" actId="1076"/>
          <ac:picMkLst>
            <pc:docMk/>
            <pc:sldMk cId="999049329" sldId="305"/>
            <ac:picMk id="15" creationId="{94E7711E-3F95-D644-1C34-936BD078DDA4}"/>
          </ac:picMkLst>
        </pc:picChg>
        <pc:picChg chg="mod">
          <ac:chgData name="McFarland, Annette" userId="e93d1f50-85ab-41a8-a34a-185a53159573" providerId="ADAL" clId="{1ED0CE5B-BFD8-4B8B-9C9A-FC46544887E4}" dt="2023-01-09T15:19:21.079" v="323" actId="1076"/>
          <ac:picMkLst>
            <pc:docMk/>
            <pc:sldMk cId="999049329" sldId="305"/>
            <ac:picMk id="16" creationId="{A552A065-F9EC-731E-8FB2-6540AC821A8C}"/>
          </ac:picMkLst>
        </pc:picChg>
        <pc:picChg chg="mod">
          <ac:chgData name="McFarland, Annette" userId="e93d1f50-85ab-41a8-a34a-185a53159573" providerId="ADAL" clId="{1ED0CE5B-BFD8-4B8B-9C9A-FC46544887E4}" dt="2023-01-09T15:18:56.507" v="319" actId="14100"/>
          <ac:picMkLst>
            <pc:docMk/>
            <pc:sldMk cId="999049329" sldId="305"/>
            <ac:picMk id="17" creationId="{C341EB3B-A8A2-9A77-E3D2-EF831AC37029}"/>
          </ac:picMkLst>
        </pc:picChg>
        <pc:picChg chg="mod">
          <ac:chgData name="McFarland, Annette" userId="e93d1f50-85ab-41a8-a34a-185a53159573" providerId="ADAL" clId="{1ED0CE5B-BFD8-4B8B-9C9A-FC46544887E4}" dt="2023-01-09T15:19:35.114" v="327" actId="1076"/>
          <ac:picMkLst>
            <pc:docMk/>
            <pc:sldMk cId="999049329" sldId="305"/>
            <ac:picMk id="23" creationId="{78474EE9-F81B-4125-79F6-B9597CD871B9}"/>
          </ac:picMkLst>
        </pc:picChg>
        <pc:picChg chg="mod">
          <ac:chgData name="McFarland, Annette" userId="e93d1f50-85ab-41a8-a34a-185a53159573" providerId="ADAL" clId="{1ED0CE5B-BFD8-4B8B-9C9A-FC46544887E4}" dt="2023-01-09T15:19:31.828" v="326" actId="1076"/>
          <ac:picMkLst>
            <pc:docMk/>
            <pc:sldMk cId="999049329" sldId="305"/>
            <ac:picMk id="24" creationId="{28710070-3ED4-ADD7-09A0-3448D66A078B}"/>
          </ac:picMkLst>
        </pc:picChg>
        <pc:picChg chg="mod">
          <ac:chgData name="McFarland, Annette" userId="e93d1f50-85ab-41a8-a34a-185a53159573" providerId="ADAL" clId="{1ED0CE5B-BFD8-4B8B-9C9A-FC46544887E4}" dt="2023-01-09T15:19:15.768" v="321" actId="1076"/>
          <ac:picMkLst>
            <pc:docMk/>
            <pc:sldMk cId="999049329" sldId="305"/>
            <ac:picMk id="25" creationId="{7F21D5A2-42E0-B9EC-348A-367D34B63A0F}"/>
          </ac:picMkLst>
        </pc:picChg>
        <pc:picChg chg="mod">
          <ac:chgData name="McFarland, Annette" userId="e93d1f50-85ab-41a8-a34a-185a53159573" providerId="ADAL" clId="{1ED0CE5B-BFD8-4B8B-9C9A-FC46544887E4}" dt="2023-01-09T15:18:56.507" v="319" actId="14100"/>
          <ac:picMkLst>
            <pc:docMk/>
            <pc:sldMk cId="999049329" sldId="305"/>
            <ac:picMk id="26" creationId="{41EBE059-69D3-9069-0ED9-1009A4565B29}"/>
          </ac:picMkLst>
        </pc:picChg>
        <pc:picChg chg="mod">
          <ac:chgData name="McFarland, Annette" userId="e93d1f50-85ab-41a8-a34a-185a53159573" providerId="ADAL" clId="{1ED0CE5B-BFD8-4B8B-9C9A-FC46544887E4}" dt="2023-01-09T15:19:47.304" v="329" actId="1076"/>
          <ac:picMkLst>
            <pc:docMk/>
            <pc:sldMk cId="999049329" sldId="305"/>
            <ac:picMk id="27" creationId="{E05CD7E7-7119-8FEB-1F12-C9C149E2E918}"/>
          </ac:picMkLst>
        </pc:picChg>
      </pc:sldChg>
      <pc:sldChg chg="modSp mod addCm">
        <pc:chgData name="McFarland, Annette" userId="e93d1f50-85ab-41a8-a34a-185a53159573" providerId="ADAL" clId="{1ED0CE5B-BFD8-4B8B-9C9A-FC46544887E4}" dt="2023-01-09T15:27:27.730" v="361"/>
        <pc:sldMkLst>
          <pc:docMk/>
          <pc:sldMk cId="1653516997" sldId="307"/>
        </pc:sldMkLst>
        <pc:spChg chg="mod">
          <ac:chgData name="McFarland, Annette" userId="e93d1f50-85ab-41a8-a34a-185a53159573" providerId="ADAL" clId="{1ED0CE5B-BFD8-4B8B-9C9A-FC46544887E4}" dt="2023-01-09T15:24:57.887" v="343" actId="20577"/>
          <ac:spMkLst>
            <pc:docMk/>
            <pc:sldMk cId="1653516997" sldId="307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26:33.534" v="359" actId="1076"/>
          <ac:spMkLst>
            <pc:docMk/>
            <pc:sldMk cId="1653516997" sldId="307"/>
            <ac:spMk id="4" creationId="{3714236B-592F-8F08-2381-D02238309DF1}"/>
          </ac:spMkLst>
        </pc:spChg>
        <pc:graphicFrameChg chg="mod">
          <ac:chgData name="McFarland, Annette" userId="e93d1f50-85ab-41a8-a34a-185a53159573" providerId="ADAL" clId="{1ED0CE5B-BFD8-4B8B-9C9A-FC46544887E4}" dt="2023-01-09T15:26:34.398" v="360" actId="1076"/>
          <ac:graphicFrameMkLst>
            <pc:docMk/>
            <pc:sldMk cId="1653516997" sldId="307"/>
            <ac:graphicFrameMk id="6" creationId="{A9A8CC69-E7C7-8BF8-2D2D-ABB1A61EC758}"/>
          </ac:graphicFrameMkLst>
        </pc:graphicFrameChg>
      </pc:sldChg>
      <pc:sldChg chg="modSp mod">
        <pc:chgData name="McFarland, Annette" userId="e93d1f50-85ab-41a8-a34a-185a53159573" providerId="ADAL" clId="{1ED0CE5B-BFD8-4B8B-9C9A-FC46544887E4}" dt="2023-01-09T15:27:45.851" v="368" actId="14100"/>
        <pc:sldMkLst>
          <pc:docMk/>
          <pc:sldMk cId="2492622487" sldId="308"/>
        </pc:sldMkLst>
        <pc:spChg chg="mod">
          <ac:chgData name="McFarland, Annette" userId="e93d1f50-85ab-41a8-a34a-185a53159573" providerId="ADAL" clId="{1ED0CE5B-BFD8-4B8B-9C9A-FC46544887E4}" dt="2023-01-09T15:27:36.414" v="367" actId="20577"/>
          <ac:spMkLst>
            <pc:docMk/>
            <pc:sldMk cId="2492622487" sldId="308"/>
            <ac:spMk id="14" creationId="{472837B1-EAE8-8564-2917-A240D47892B0}"/>
          </ac:spMkLst>
        </pc:spChg>
        <pc:graphicFrameChg chg="mod">
          <ac:chgData name="McFarland, Annette" userId="e93d1f50-85ab-41a8-a34a-185a53159573" providerId="ADAL" clId="{1ED0CE5B-BFD8-4B8B-9C9A-FC46544887E4}" dt="2023-01-09T15:27:45.851" v="368" actId="14100"/>
          <ac:graphicFrameMkLst>
            <pc:docMk/>
            <pc:sldMk cId="2492622487" sldId="308"/>
            <ac:graphicFrameMk id="9" creationId="{16BB2B36-D329-083C-5198-BEEC5AC12CFA}"/>
          </ac:graphicFrameMkLst>
        </pc:graphicFrameChg>
      </pc:sldChg>
      <pc:sldChg chg="addCm">
        <pc:chgData name="McFarland, Annette" userId="e93d1f50-85ab-41a8-a34a-185a53159573" providerId="ADAL" clId="{1ED0CE5B-BFD8-4B8B-9C9A-FC46544887E4}" dt="2023-01-09T15:36:39.693" v="380"/>
        <pc:sldMkLst>
          <pc:docMk/>
          <pc:sldMk cId="3225908514" sldId="309"/>
        </pc:sldMkLst>
      </pc:sldChg>
      <pc:sldChg chg="modSp mod">
        <pc:chgData name="McFarland, Annette" userId="e93d1f50-85ab-41a8-a34a-185a53159573" providerId="ADAL" clId="{1ED0CE5B-BFD8-4B8B-9C9A-FC46544887E4}" dt="2023-01-09T15:37:27.070" v="385" actId="14100"/>
        <pc:sldMkLst>
          <pc:docMk/>
          <pc:sldMk cId="139979941" sldId="310"/>
        </pc:sldMkLst>
        <pc:spChg chg="mod">
          <ac:chgData name="McFarland, Annette" userId="e93d1f50-85ab-41a8-a34a-185a53159573" providerId="ADAL" clId="{1ED0CE5B-BFD8-4B8B-9C9A-FC46544887E4}" dt="2023-01-09T15:28:31.621" v="372" actId="20577"/>
          <ac:spMkLst>
            <pc:docMk/>
            <pc:sldMk cId="139979941" sldId="310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37:27.070" v="385" actId="14100"/>
          <ac:spMkLst>
            <pc:docMk/>
            <pc:sldMk cId="139979941" sldId="310"/>
            <ac:spMk id="3" creationId="{E4FD1E92-5DBC-B105-F246-2355E4FF9A74}"/>
          </ac:spMkLst>
        </pc:spChg>
      </pc:sldChg>
      <pc:sldChg chg="modSp mod">
        <pc:chgData name="McFarland, Annette" userId="e93d1f50-85ab-41a8-a34a-185a53159573" providerId="ADAL" clId="{1ED0CE5B-BFD8-4B8B-9C9A-FC46544887E4}" dt="2023-01-09T15:38:59.728" v="404" actId="1076"/>
        <pc:sldMkLst>
          <pc:docMk/>
          <pc:sldMk cId="3752204363" sldId="311"/>
        </pc:sldMkLst>
        <pc:spChg chg="mod">
          <ac:chgData name="McFarland, Annette" userId="e93d1f50-85ab-41a8-a34a-185a53159573" providerId="ADAL" clId="{1ED0CE5B-BFD8-4B8B-9C9A-FC46544887E4}" dt="2023-01-09T15:38:48.546" v="401" actId="20577"/>
          <ac:spMkLst>
            <pc:docMk/>
            <pc:sldMk cId="3752204363" sldId="311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38:59.728" v="404" actId="1076"/>
          <ac:spMkLst>
            <pc:docMk/>
            <pc:sldMk cId="3752204363" sldId="311"/>
            <ac:spMk id="3" creationId="{E4FD1E92-5DBC-B105-F246-2355E4FF9A74}"/>
          </ac:spMkLst>
        </pc:spChg>
      </pc:sldChg>
      <pc:sldChg chg="modSp mod">
        <pc:chgData name="McFarland, Annette" userId="e93d1f50-85ab-41a8-a34a-185a53159573" providerId="ADAL" clId="{1ED0CE5B-BFD8-4B8B-9C9A-FC46544887E4}" dt="2023-01-09T15:41:53.624" v="544" actId="14100"/>
        <pc:sldMkLst>
          <pc:docMk/>
          <pc:sldMk cId="1430325079" sldId="312"/>
        </pc:sldMkLst>
        <pc:spChg chg="mod">
          <ac:chgData name="McFarland, Annette" userId="e93d1f50-85ab-41a8-a34a-185a53159573" providerId="ADAL" clId="{1ED0CE5B-BFD8-4B8B-9C9A-FC46544887E4}" dt="2023-01-09T15:41:53.624" v="544" actId="14100"/>
          <ac:spMkLst>
            <pc:docMk/>
            <pc:sldMk cId="1430325079" sldId="31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41:49.531" v="543" actId="1076"/>
          <ac:spMkLst>
            <pc:docMk/>
            <pc:sldMk cId="1430325079" sldId="312"/>
            <ac:spMk id="3" creationId="{E4FD1E92-5DBC-B105-F246-2355E4FF9A74}"/>
          </ac:spMkLst>
        </pc:spChg>
        <pc:graphicFrameChg chg="mod">
          <ac:chgData name="McFarland, Annette" userId="e93d1f50-85ab-41a8-a34a-185a53159573" providerId="ADAL" clId="{1ED0CE5B-BFD8-4B8B-9C9A-FC46544887E4}" dt="2023-01-09T15:41:41.649" v="542" actId="1076"/>
          <ac:graphicFrameMkLst>
            <pc:docMk/>
            <pc:sldMk cId="1430325079" sldId="312"/>
            <ac:graphicFrameMk id="8" creationId="{A25666F9-CCA3-9D59-B863-99CA3EC76DEB}"/>
          </ac:graphicFrameMkLst>
        </pc:graphicFrameChg>
      </pc:sldChg>
      <pc:sldChg chg="modSp mod modNotesTx">
        <pc:chgData name="McFarland, Annette" userId="e93d1f50-85ab-41a8-a34a-185a53159573" providerId="ADAL" clId="{1ED0CE5B-BFD8-4B8B-9C9A-FC46544887E4}" dt="2023-01-09T15:54:52.699" v="758" actId="1076"/>
        <pc:sldMkLst>
          <pc:docMk/>
          <pc:sldMk cId="1316263638" sldId="314"/>
        </pc:sldMkLst>
        <pc:spChg chg="mod">
          <ac:chgData name="McFarland, Annette" userId="e93d1f50-85ab-41a8-a34a-185a53159573" providerId="ADAL" clId="{1ED0CE5B-BFD8-4B8B-9C9A-FC46544887E4}" dt="2023-01-09T15:42:28.381" v="546" actId="20577"/>
          <ac:spMkLst>
            <pc:docMk/>
            <pc:sldMk cId="1316263638" sldId="314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54:52.699" v="758" actId="1076"/>
          <ac:spMkLst>
            <pc:docMk/>
            <pc:sldMk cId="1316263638" sldId="314"/>
            <ac:spMk id="3" creationId="{E4FD1E92-5DBC-B105-F246-2355E4FF9A74}"/>
          </ac:spMkLst>
        </pc:spChg>
      </pc:sldChg>
      <pc:sldChg chg="modSp mod">
        <pc:chgData name="McFarland, Annette" userId="e93d1f50-85ab-41a8-a34a-185a53159573" providerId="ADAL" clId="{1ED0CE5B-BFD8-4B8B-9C9A-FC46544887E4}" dt="2023-01-09T15:53:48.990" v="757" actId="20577"/>
        <pc:sldMkLst>
          <pc:docMk/>
          <pc:sldMk cId="3589398534" sldId="315"/>
        </pc:sldMkLst>
        <pc:spChg chg="mod">
          <ac:chgData name="McFarland, Annette" userId="e93d1f50-85ab-41a8-a34a-185a53159573" providerId="ADAL" clId="{1ED0CE5B-BFD8-4B8B-9C9A-FC46544887E4}" dt="2023-01-09T15:53:48.990" v="757" actId="20577"/>
          <ac:spMkLst>
            <pc:docMk/>
            <pc:sldMk cId="3589398534" sldId="315"/>
            <ac:spMk id="2" creationId="{F6245169-1799-41CD-B28E-D2D20D16AD73}"/>
          </ac:spMkLst>
        </pc:spChg>
        <pc:spChg chg="mod">
          <ac:chgData name="McFarland, Annette" userId="e93d1f50-85ab-41a8-a34a-185a53159573" providerId="ADAL" clId="{1ED0CE5B-BFD8-4B8B-9C9A-FC46544887E4}" dt="2023-01-09T15:53:39.699" v="752" actId="1076"/>
          <ac:spMkLst>
            <pc:docMk/>
            <pc:sldMk cId="3589398534" sldId="315"/>
            <ac:spMk id="3" creationId="{E4FD1E92-5DBC-B105-F246-2355E4FF9A74}"/>
          </ac:spMkLst>
        </pc:spChg>
        <pc:graphicFrameChg chg="mod">
          <ac:chgData name="McFarland, Annette" userId="e93d1f50-85ab-41a8-a34a-185a53159573" providerId="ADAL" clId="{1ED0CE5B-BFD8-4B8B-9C9A-FC46544887E4}" dt="2023-01-09T15:53:43.550" v="753" actId="14100"/>
          <ac:graphicFrameMkLst>
            <pc:docMk/>
            <pc:sldMk cId="3589398534" sldId="315"/>
            <ac:graphicFrameMk id="9" creationId="{16BB2B36-D329-083C-5198-BEEC5AC12CFA}"/>
          </ac:graphicFrameMkLst>
        </pc:graphicFrameChg>
      </pc:sldChg>
      <pc:sldChg chg="modSp mod modNotesTx">
        <pc:chgData name="McFarland, Annette" userId="e93d1f50-85ab-41a8-a34a-185a53159573" providerId="ADAL" clId="{1ED0CE5B-BFD8-4B8B-9C9A-FC46544887E4}" dt="2023-01-09T15:58:34.562" v="1350" actId="20577"/>
        <pc:sldMkLst>
          <pc:docMk/>
          <pc:sldMk cId="2678146311" sldId="316"/>
        </pc:sldMkLst>
        <pc:spChg chg="mod">
          <ac:chgData name="McFarland, Annette" userId="e93d1f50-85ab-41a8-a34a-185a53159573" providerId="ADAL" clId="{1ED0CE5B-BFD8-4B8B-9C9A-FC46544887E4}" dt="2023-01-09T15:55:28.749" v="762" actId="20577"/>
          <ac:spMkLst>
            <pc:docMk/>
            <pc:sldMk cId="2678146311" sldId="316"/>
            <ac:spMk id="2" creationId="{F6245169-1799-41CD-B28E-D2D20D16AD73}"/>
          </ac:spMkLst>
        </pc:spChg>
      </pc:sldChg>
      <pc:sldChg chg="delSp modSp mod addCm modCm">
        <pc:chgData name="McFarland, Annette" userId="e93d1f50-85ab-41a8-a34a-185a53159573" providerId="ADAL" clId="{1ED0CE5B-BFD8-4B8B-9C9A-FC46544887E4}" dt="2023-01-09T16:12:47.223" v="1402"/>
        <pc:sldMkLst>
          <pc:docMk/>
          <pc:sldMk cId="3127030477" sldId="317"/>
        </pc:sldMkLst>
        <pc:spChg chg="mod">
          <ac:chgData name="McFarland, Annette" userId="e93d1f50-85ab-41a8-a34a-185a53159573" providerId="ADAL" clId="{1ED0CE5B-BFD8-4B8B-9C9A-FC46544887E4}" dt="2023-01-09T15:59:19.088" v="1364" actId="20577"/>
          <ac:spMkLst>
            <pc:docMk/>
            <pc:sldMk cId="3127030477" sldId="317"/>
            <ac:spMk id="2" creationId="{F6245169-1799-41CD-B28E-D2D20D16AD73}"/>
          </ac:spMkLst>
        </pc:spChg>
        <pc:spChg chg="del mod">
          <ac:chgData name="McFarland, Annette" userId="e93d1f50-85ab-41a8-a34a-185a53159573" providerId="ADAL" clId="{1ED0CE5B-BFD8-4B8B-9C9A-FC46544887E4}" dt="2023-01-09T16:06:51.752" v="1390" actId="478"/>
          <ac:spMkLst>
            <pc:docMk/>
            <pc:sldMk cId="3127030477" sldId="317"/>
            <ac:spMk id="4" creationId="{09CC1EEB-979E-218B-48B5-6C03C83B6A8B}"/>
          </ac:spMkLst>
        </pc:spChg>
        <pc:spChg chg="del mod">
          <ac:chgData name="McFarland, Annette" userId="e93d1f50-85ab-41a8-a34a-185a53159573" providerId="ADAL" clId="{1ED0CE5B-BFD8-4B8B-9C9A-FC46544887E4}" dt="2023-01-09T16:06:44.578" v="1388" actId="478"/>
          <ac:spMkLst>
            <pc:docMk/>
            <pc:sldMk cId="3127030477" sldId="317"/>
            <ac:spMk id="5" creationId="{E3C82A2A-0813-5E17-9F1C-FE6C0A564623}"/>
          </ac:spMkLst>
        </pc:spChg>
        <pc:spChg chg="del mod">
          <ac:chgData name="McFarland, Annette" userId="e93d1f50-85ab-41a8-a34a-185a53159573" providerId="ADAL" clId="{1ED0CE5B-BFD8-4B8B-9C9A-FC46544887E4}" dt="2023-01-09T16:06:48.169" v="1389" actId="478"/>
          <ac:spMkLst>
            <pc:docMk/>
            <pc:sldMk cId="3127030477" sldId="317"/>
            <ac:spMk id="6" creationId="{5C8CDFD4-C6D1-F948-3455-8F5B617D7211}"/>
          </ac:spMkLst>
        </pc:spChg>
        <pc:graphicFrameChg chg="mod">
          <ac:chgData name="McFarland, Annette" userId="e93d1f50-85ab-41a8-a34a-185a53159573" providerId="ADAL" clId="{1ED0CE5B-BFD8-4B8B-9C9A-FC46544887E4}" dt="2023-01-09T16:12:13.226" v="1401"/>
          <ac:graphicFrameMkLst>
            <pc:docMk/>
            <pc:sldMk cId="3127030477" sldId="317"/>
            <ac:graphicFrameMk id="11" creationId="{77C748B8-A357-4913-EC73-5F373BAF98C1}"/>
          </ac:graphicFrameMkLst>
        </pc:graphicFrameChg>
      </pc:sldChg>
    </pc:docChg>
  </pc:docChgLst>
  <pc:docChgLst>
    <pc:chgData name="Hanner, Olsen" userId="8f966b24-7479-4073-89bd-2f70180eddce" providerId="ADAL" clId="{7E4B3C5B-7A71-41B7-A22B-751B1F5AA4D0}"/>
    <pc:docChg chg="custSel modSld">
      <pc:chgData name="Hanner, Olsen" userId="8f966b24-7479-4073-89bd-2f70180eddce" providerId="ADAL" clId="{7E4B3C5B-7A71-41B7-A22B-751B1F5AA4D0}" dt="2023-06-29T17:31:45.502" v="26" actId="313"/>
      <pc:docMkLst>
        <pc:docMk/>
      </pc:docMkLst>
      <pc:sldChg chg="modSp mod">
        <pc:chgData name="Hanner, Olsen" userId="8f966b24-7479-4073-89bd-2f70180eddce" providerId="ADAL" clId="{7E4B3C5B-7A71-41B7-A22B-751B1F5AA4D0}" dt="2023-06-29T15:39:57.121" v="2" actId="790"/>
        <pc:sldMkLst>
          <pc:docMk/>
          <pc:sldMk cId="2163988523" sldId="260"/>
        </pc:sldMkLst>
        <pc:spChg chg="mod">
          <ac:chgData name="Hanner, Olsen" userId="8f966b24-7479-4073-89bd-2f70180eddce" providerId="ADAL" clId="{7E4B3C5B-7A71-41B7-A22B-751B1F5AA4D0}" dt="2023-06-29T15:39:57.121" v="2" actId="790"/>
          <ac:spMkLst>
            <pc:docMk/>
            <pc:sldMk cId="2163988523" sldId="260"/>
            <ac:spMk id="3" creationId="{7F10B6DC-6AF4-BFD9-E1D5-B98AA266289F}"/>
          </ac:spMkLst>
        </pc:spChg>
      </pc:sldChg>
      <pc:sldChg chg="modSp mod">
        <pc:chgData name="Hanner, Olsen" userId="8f966b24-7479-4073-89bd-2f70180eddce" providerId="ADAL" clId="{7E4B3C5B-7A71-41B7-A22B-751B1F5AA4D0}" dt="2023-06-29T15:40:36.484" v="5" actId="790"/>
        <pc:sldMkLst>
          <pc:docMk/>
          <pc:sldMk cId="1887431401" sldId="263"/>
        </pc:sldMkLst>
        <pc:spChg chg="mod">
          <ac:chgData name="Hanner, Olsen" userId="8f966b24-7479-4073-89bd-2f70180eddce" providerId="ADAL" clId="{7E4B3C5B-7A71-41B7-A22B-751B1F5AA4D0}" dt="2023-06-29T15:40:10.984" v="3" actId="790"/>
          <ac:spMkLst>
            <pc:docMk/>
            <pc:sldMk cId="1887431401" sldId="263"/>
            <ac:spMk id="2" creationId="{F6245169-1799-41CD-B28E-D2D20D16AD73}"/>
          </ac:spMkLst>
        </pc:spChg>
        <pc:spChg chg="mod">
          <ac:chgData name="Hanner, Olsen" userId="8f966b24-7479-4073-89bd-2f70180eddce" providerId="ADAL" clId="{7E4B3C5B-7A71-41B7-A22B-751B1F5AA4D0}" dt="2023-06-29T15:40:25.945" v="4" actId="790"/>
          <ac:spMkLst>
            <pc:docMk/>
            <pc:sldMk cId="1887431401" sldId="263"/>
            <ac:spMk id="3" creationId="{E4FD1E92-5DBC-B105-F246-2355E4FF9A74}"/>
          </ac:spMkLst>
        </pc:spChg>
        <pc:spChg chg="mod">
          <ac:chgData name="Hanner, Olsen" userId="8f966b24-7479-4073-89bd-2f70180eddce" providerId="ADAL" clId="{7E4B3C5B-7A71-41B7-A22B-751B1F5AA4D0}" dt="2023-06-29T15:40:36.484" v="5" actId="790"/>
          <ac:spMkLst>
            <pc:docMk/>
            <pc:sldMk cId="1887431401" sldId="263"/>
            <ac:spMk id="17" creationId="{8F463A01-7069-BCF1-CFD5-59FEE65C01F4}"/>
          </ac:spMkLst>
        </pc:spChg>
      </pc:sldChg>
      <pc:sldChg chg="modSp mod">
        <pc:chgData name="Hanner, Olsen" userId="8f966b24-7479-4073-89bd-2f70180eddce" providerId="ADAL" clId="{7E4B3C5B-7A71-41B7-A22B-751B1F5AA4D0}" dt="2023-06-29T15:41:03.125" v="6" actId="790"/>
        <pc:sldMkLst>
          <pc:docMk/>
          <pc:sldMk cId="1821595124" sldId="286"/>
        </pc:sldMkLst>
        <pc:spChg chg="mod">
          <ac:chgData name="Hanner, Olsen" userId="8f966b24-7479-4073-89bd-2f70180eddce" providerId="ADAL" clId="{7E4B3C5B-7A71-41B7-A22B-751B1F5AA4D0}" dt="2023-06-29T15:41:03.125" v="6" actId="790"/>
          <ac:spMkLst>
            <pc:docMk/>
            <pc:sldMk cId="1821595124" sldId="286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7E4B3C5B-7A71-41B7-A22B-751B1F5AA4D0}" dt="2023-06-29T15:48:50.463" v="25" actId="790"/>
        <pc:sldMkLst>
          <pc:docMk/>
          <pc:sldMk cId="3475639167" sldId="289"/>
        </pc:sldMkLst>
        <pc:spChg chg="mod">
          <ac:chgData name="Hanner, Olsen" userId="8f966b24-7479-4073-89bd-2f70180eddce" providerId="ADAL" clId="{7E4B3C5B-7A71-41B7-A22B-751B1F5AA4D0}" dt="2023-06-29T15:48:50.463" v="25" actId="790"/>
          <ac:spMkLst>
            <pc:docMk/>
            <pc:sldMk cId="3475639167" sldId="289"/>
            <ac:spMk id="3" creationId="{F2A31AE5-F919-CA50-BF07-AF012D87D146}"/>
          </ac:spMkLst>
        </pc:spChg>
      </pc:sldChg>
      <pc:sldChg chg="modSp mod">
        <pc:chgData name="Hanner, Olsen" userId="8f966b24-7479-4073-89bd-2f70180eddce" providerId="ADAL" clId="{7E4B3C5B-7A71-41B7-A22B-751B1F5AA4D0}" dt="2023-06-29T17:31:45.502" v="26" actId="313"/>
        <pc:sldMkLst>
          <pc:docMk/>
          <pc:sldMk cId="61370533" sldId="290"/>
        </pc:sldMkLst>
        <pc:spChg chg="mod">
          <ac:chgData name="Hanner, Olsen" userId="8f966b24-7479-4073-89bd-2f70180eddce" providerId="ADAL" clId="{7E4B3C5B-7A71-41B7-A22B-751B1F5AA4D0}" dt="2023-06-29T17:31:45.502" v="26" actId="313"/>
          <ac:spMkLst>
            <pc:docMk/>
            <pc:sldMk cId="61370533" sldId="290"/>
            <ac:spMk id="2" creationId="{F6245169-1799-41CD-B28E-D2D20D16AD73}"/>
          </ac:spMkLst>
        </pc:spChg>
      </pc:sldChg>
      <pc:sldChg chg="modSp mod">
        <pc:chgData name="Hanner, Olsen" userId="8f966b24-7479-4073-89bd-2f70180eddce" providerId="ADAL" clId="{7E4B3C5B-7A71-41B7-A22B-751B1F5AA4D0}" dt="2023-06-29T15:43:16.104" v="14" actId="790"/>
        <pc:sldMkLst>
          <pc:docMk/>
          <pc:sldMk cId="4205298638" sldId="292"/>
        </pc:sldMkLst>
        <pc:spChg chg="mod">
          <ac:chgData name="Hanner, Olsen" userId="8f966b24-7479-4073-89bd-2f70180eddce" providerId="ADAL" clId="{7E4B3C5B-7A71-41B7-A22B-751B1F5AA4D0}" dt="2023-06-29T15:43:16.104" v="14" actId="790"/>
          <ac:spMkLst>
            <pc:docMk/>
            <pc:sldMk cId="4205298638" sldId="292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7E4B3C5B-7A71-41B7-A22B-751B1F5AA4D0}" dt="2023-06-29T15:41:15.608" v="7" actId="790"/>
        <pc:sldMkLst>
          <pc:docMk/>
          <pc:sldMk cId="999049329" sldId="305"/>
        </pc:sldMkLst>
        <pc:spChg chg="mod">
          <ac:chgData name="Hanner, Olsen" userId="8f966b24-7479-4073-89bd-2f70180eddce" providerId="ADAL" clId="{7E4B3C5B-7A71-41B7-A22B-751B1F5AA4D0}" dt="2023-06-29T15:41:15.608" v="7" actId="790"/>
          <ac:spMkLst>
            <pc:docMk/>
            <pc:sldMk cId="999049329" sldId="305"/>
            <ac:spMk id="28" creationId="{991AF816-4FB0-23CF-F756-70991345D24B}"/>
          </ac:spMkLst>
        </pc:spChg>
      </pc:sldChg>
      <pc:sldChg chg="modSp mod">
        <pc:chgData name="Hanner, Olsen" userId="8f966b24-7479-4073-89bd-2f70180eddce" providerId="ADAL" clId="{7E4B3C5B-7A71-41B7-A22B-751B1F5AA4D0}" dt="2023-06-29T15:42:11.393" v="9" actId="790"/>
        <pc:sldMkLst>
          <pc:docMk/>
          <pc:sldMk cId="1653516997" sldId="307"/>
        </pc:sldMkLst>
        <pc:spChg chg="mod">
          <ac:chgData name="Hanner, Olsen" userId="8f966b24-7479-4073-89bd-2f70180eddce" providerId="ADAL" clId="{7E4B3C5B-7A71-41B7-A22B-751B1F5AA4D0}" dt="2023-06-29T15:42:11.393" v="9" actId="790"/>
          <ac:spMkLst>
            <pc:docMk/>
            <pc:sldMk cId="1653516997" sldId="307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7E4B3C5B-7A71-41B7-A22B-751B1F5AA4D0}" dt="2023-06-29T15:42:26.748" v="11" actId="790"/>
        <pc:sldMkLst>
          <pc:docMk/>
          <pc:sldMk cId="2492622487" sldId="308"/>
        </pc:sldMkLst>
        <pc:spChg chg="mod">
          <ac:chgData name="Hanner, Olsen" userId="8f966b24-7479-4073-89bd-2f70180eddce" providerId="ADAL" clId="{7E4B3C5B-7A71-41B7-A22B-751B1F5AA4D0}" dt="2023-06-29T15:42:19.435" v="10" actId="790"/>
          <ac:spMkLst>
            <pc:docMk/>
            <pc:sldMk cId="2492622487" sldId="308"/>
            <ac:spMk id="14" creationId="{472837B1-EAE8-8564-2917-A240D47892B0}"/>
          </ac:spMkLst>
        </pc:spChg>
        <pc:spChg chg="mod">
          <ac:chgData name="Hanner, Olsen" userId="8f966b24-7479-4073-89bd-2f70180eddce" providerId="ADAL" clId="{7E4B3C5B-7A71-41B7-A22B-751B1F5AA4D0}" dt="2023-06-29T15:42:26.748" v="11" actId="790"/>
          <ac:spMkLst>
            <pc:docMk/>
            <pc:sldMk cId="2492622487" sldId="308"/>
            <ac:spMk id="15" creationId="{D98D9DFE-A653-03D6-94B0-66FBB56D71DE}"/>
          </ac:spMkLst>
        </pc:spChg>
      </pc:sldChg>
      <pc:sldChg chg="modSp mod">
        <pc:chgData name="Hanner, Olsen" userId="8f966b24-7479-4073-89bd-2f70180eddce" providerId="ADAL" clId="{7E4B3C5B-7A71-41B7-A22B-751B1F5AA4D0}" dt="2023-06-29T15:42:44.422" v="13" actId="790"/>
        <pc:sldMkLst>
          <pc:docMk/>
          <pc:sldMk cId="139979941" sldId="310"/>
        </pc:sldMkLst>
        <pc:spChg chg="mod">
          <ac:chgData name="Hanner, Olsen" userId="8f966b24-7479-4073-89bd-2f70180eddce" providerId="ADAL" clId="{7E4B3C5B-7A71-41B7-A22B-751B1F5AA4D0}" dt="2023-06-29T15:42:44.422" v="13" actId="790"/>
          <ac:spMkLst>
            <pc:docMk/>
            <pc:sldMk cId="139979941" sldId="310"/>
            <ac:spMk id="2" creationId="{F6245169-1799-41CD-B28E-D2D20D16AD73}"/>
          </ac:spMkLst>
        </pc:spChg>
        <pc:spChg chg="mod">
          <ac:chgData name="Hanner, Olsen" userId="8f966b24-7479-4073-89bd-2f70180eddce" providerId="ADAL" clId="{7E4B3C5B-7A71-41B7-A22B-751B1F5AA4D0}" dt="2023-06-29T15:42:36.483" v="12" actId="790"/>
          <ac:spMkLst>
            <pc:docMk/>
            <pc:sldMk cId="139979941" sldId="310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7E4B3C5B-7A71-41B7-A22B-751B1F5AA4D0}" dt="2023-06-29T15:43:35.930" v="16" actId="790"/>
        <pc:sldMkLst>
          <pc:docMk/>
          <pc:sldMk cId="3752204363" sldId="311"/>
        </pc:sldMkLst>
        <pc:spChg chg="mod">
          <ac:chgData name="Hanner, Olsen" userId="8f966b24-7479-4073-89bd-2f70180eddce" providerId="ADAL" clId="{7E4B3C5B-7A71-41B7-A22B-751B1F5AA4D0}" dt="2023-06-29T15:43:28.659" v="15" actId="790"/>
          <ac:spMkLst>
            <pc:docMk/>
            <pc:sldMk cId="3752204363" sldId="311"/>
            <ac:spMk id="2" creationId="{F6245169-1799-41CD-B28E-D2D20D16AD73}"/>
          </ac:spMkLst>
        </pc:spChg>
        <pc:spChg chg="mod">
          <ac:chgData name="Hanner, Olsen" userId="8f966b24-7479-4073-89bd-2f70180eddce" providerId="ADAL" clId="{7E4B3C5B-7A71-41B7-A22B-751B1F5AA4D0}" dt="2023-06-29T15:43:35.930" v="16" actId="790"/>
          <ac:spMkLst>
            <pc:docMk/>
            <pc:sldMk cId="3752204363" sldId="311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7E4B3C5B-7A71-41B7-A22B-751B1F5AA4D0}" dt="2023-06-29T15:43:48.705" v="17" actId="790"/>
        <pc:sldMkLst>
          <pc:docMk/>
          <pc:sldMk cId="1430325079" sldId="312"/>
        </pc:sldMkLst>
        <pc:spChg chg="mod">
          <ac:chgData name="Hanner, Olsen" userId="8f966b24-7479-4073-89bd-2f70180eddce" providerId="ADAL" clId="{7E4B3C5B-7A71-41B7-A22B-751B1F5AA4D0}" dt="2023-06-29T15:43:48.705" v="17" actId="790"/>
          <ac:spMkLst>
            <pc:docMk/>
            <pc:sldMk cId="1430325079" sldId="312"/>
            <ac:spMk id="3" creationId="{E4FD1E92-5DBC-B105-F246-2355E4FF9A74}"/>
          </ac:spMkLst>
        </pc:spChg>
      </pc:sldChg>
      <pc:sldChg chg="mod">
        <pc:chgData name="Hanner, Olsen" userId="8f966b24-7479-4073-89bd-2f70180eddce" providerId="ADAL" clId="{7E4B3C5B-7A71-41B7-A22B-751B1F5AA4D0}" dt="2023-06-29T15:47:15.581" v="22" actId="27918"/>
        <pc:sldMkLst>
          <pc:docMk/>
          <pc:sldMk cId="1316263638" sldId="314"/>
        </pc:sldMkLst>
      </pc:sldChg>
      <pc:sldChg chg="modSp mod">
        <pc:chgData name="Hanner, Olsen" userId="8f966b24-7479-4073-89bd-2f70180eddce" providerId="ADAL" clId="{7E4B3C5B-7A71-41B7-A22B-751B1F5AA4D0}" dt="2023-06-29T15:47:47.970" v="23" actId="790"/>
        <pc:sldMkLst>
          <pc:docMk/>
          <pc:sldMk cId="2678146311" sldId="316"/>
        </pc:sldMkLst>
        <pc:spChg chg="mod">
          <ac:chgData name="Hanner, Olsen" userId="8f966b24-7479-4073-89bd-2f70180eddce" providerId="ADAL" clId="{7E4B3C5B-7A71-41B7-A22B-751B1F5AA4D0}" dt="2023-06-29T15:47:47.970" v="23" actId="790"/>
          <ac:spMkLst>
            <pc:docMk/>
            <pc:sldMk cId="2678146311" sldId="316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7E4B3C5B-7A71-41B7-A22B-751B1F5AA4D0}" dt="2023-06-29T15:48:25.964" v="24" actId="790"/>
        <pc:sldMkLst>
          <pc:docMk/>
          <pc:sldMk cId="3127030477" sldId="317"/>
        </pc:sldMkLst>
        <pc:spChg chg="mod">
          <ac:chgData name="Hanner, Olsen" userId="8f966b24-7479-4073-89bd-2f70180eddce" providerId="ADAL" clId="{7E4B3C5B-7A71-41B7-A22B-751B1F5AA4D0}" dt="2023-06-29T15:48:25.964" v="24" actId="790"/>
          <ac:spMkLst>
            <pc:docMk/>
            <pc:sldMk cId="3127030477" sldId="317"/>
            <ac:spMk id="2" creationId="{F6245169-1799-41CD-B28E-D2D20D16AD73}"/>
          </ac:spMkLst>
        </pc:spChg>
      </pc:sldChg>
    </pc:docChg>
  </pc:docChgLst>
  <pc:docChgLst>
    <pc:chgData name="Behague, Sabina" userId="2f9f8379-56ce-455c-81be-d1dc66b28ae7" providerId="ADAL" clId="{9A9CEBF7-48E6-4986-8914-C099417F583C}"/>
    <pc:docChg chg="modSld">
      <pc:chgData name="Behague, Sabina" userId="2f9f8379-56ce-455c-81be-d1dc66b28ae7" providerId="ADAL" clId="{9A9CEBF7-48E6-4986-8914-C099417F583C}" dt="2023-01-27T01:28:54.144" v="22"/>
      <pc:docMkLst>
        <pc:docMk/>
      </pc:docMkLst>
      <pc:sldChg chg="modSp mod">
        <pc:chgData name="Behague, Sabina" userId="2f9f8379-56ce-455c-81be-d1dc66b28ae7" providerId="ADAL" clId="{9A9CEBF7-48E6-4986-8914-C099417F583C}" dt="2023-01-26T21:11:02.780" v="0" actId="1076"/>
        <pc:sldMkLst>
          <pc:docMk/>
          <pc:sldMk cId="2163988523" sldId="260"/>
        </pc:sldMkLst>
        <pc:spChg chg="mod">
          <ac:chgData name="Behague, Sabina" userId="2f9f8379-56ce-455c-81be-d1dc66b28ae7" providerId="ADAL" clId="{9A9CEBF7-48E6-4986-8914-C099417F583C}" dt="2023-01-26T21:11:02.780" v="0" actId="1076"/>
          <ac:spMkLst>
            <pc:docMk/>
            <pc:sldMk cId="2163988523" sldId="260"/>
            <ac:spMk id="9" creationId="{E690F70B-E368-D7F5-795E-B5139345EF71}"/>
          </ac:spMkLst>
        </pc:spChg>
      </pc:sldChg>
      <pc:sldChg chg="modSp mod addCm">
        <pc:chgData name="Behague, Sabina" userId="2f9f8379-56ce-455c-81be-d1dc66b28ae7" providerId="ADAL" clId="{9A9CEBF7-48E6-4986-8914-C099417F583C}" dt="2023-01-26T21:11:55.166" v="4" actId="1076"/>
        <pc:sldMkLst>
          <pc:docMk/>
          <pc:sldMk cId="1887431401" sldId="263"/>
        </pc:sldMkLst>
        <pc:spChg chg="mod">
          <ac:chgData name="Behague, Sabina" userId="2f9f8379-56ce-455c-81be-d1dc66b28ae7" providerId="ADAL" clId="{9A9CEBF7-48E6-4986-8914-C099417F583C}" dt="2023-01-26T21:11:55.166" v="4" actId="1076"/>
          <ac:spMkLst>
            <pc:docMk/>
            <pc:sldMk cId="1887431401" sldId="263"/>
            <ac:spMk id="5" creationId="{41CF1324-554F-C713-1B08-9716D0D1988F}"/>
          </ac:spMkLst>
        </pc:spChg>
        <pc:spChg chg="mod">
          <ac:chgData name="Behague, Sabina" userId="2f9f8379-56ce-455c-81be-d1dc66b28ae7" providerId="ADAL" clId="{9A9CEBF7-48E6-4986-8914-C099417F583C}" dt="2023-01-26T21:11:14.204" v="1" actId="113"/>
          <ac:spMkLst>
            <pc:docMk/>
            <pc:sldMk cId="1887431401" sldId="263"/>
            <ac:spMk id="13" creationId="{91EEDFA8-3AA5-77F0-83F1-F5FF6665FE43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9A9CEBF7-48E6-4986-8914-C099417F583C}" dt="2023-01-26T21:11:45.322" v="2"/>
              <pc2:cmMkLst xmlns:pc2="http://schemas.microsoft.com/office/powerpoint/2019/9/main/command">
                <pc:docMk/>
                <pc:sldMk cId="1887431401" sldId="263"/>
                <pc2:cmMk id="{C686B41F-EA1F-4D06-8E71-49BC0D9F35C6}"/>
              </pc2:cmMkLst>
            </pc226:cmChg>
          </p:ext>
        </pc:extLst>
      </pc:sldChg>
      <pc:sldChg chg="modSp addCm">
        <pc:chgData name="Behague, Sabina" userId="2f9f8379-56ce-455c-81be-d1dc66b28ae7" providerId="ADAL" clId="{9A9CEBF7-48E6-4986-8914-C099417F583C}" dt="2023-01-26T21:13:54.277" v="9"/>
        <pc:sldMkLst>
          <pc:docMk/>
          <pc:sldMk cId="1821595124" sldId="286"/>
        </pc:sldMkLst>
        <pc:graphicFrameChg chg="mod">
          <ac:chgData name="Behague, Sabina" userId="2f9f8379-56ce-455c-81be-d1dc66b28ae7" providerId="ADAL" clId="{9A9CEBF7-48E6-4986-8914-C099417F583C}" dt="2023-01-26T21:13:36.352" v="8" actId="113"/>
          <ac:graphicFrameMkLst>
            <pc:docMk/>
            <pc:sldMk cId="1821595124" sldId="286"/>
            <ac:graphicFrameMk id="6" creationId="{A9A8CC69-E7C7-8BF8-2D2D-ABB1A61EC758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9A9CEBF7-48E6-4986-8914-C099417F583C}" dt="2023-01-26T21:13:54.277" v="9"/>
              <pc2:cmMkLst xmlns:pc2="http://schemas.microsoft.com/office/powerpoint/2019/9/main/command">
                <pc:docMk/>
                <pc:sldMk cId="1821595124" sldId="286"/>
                <pc2:cmMk id="{3ADE7CA6-2638-481A-A0DF-1B5FE90F3334}"/>
              </pc2:cmMkLst>
            </pc226:cmChg>
          </p:ext>
        </pc:extLst>
      </pc:sldChg>
      <pc:sldChg chg="addCm">
        <pc:chgData name="Behague, Sabina" userId="2f9f8379-56ce-455c-81be-d1dc66b28ae7" providerId="ADAL" clId="{9A9CEBF7-48E6-4986-8914-C099417F583C}" dt="2023-01-27T01:28:54.144" v="22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9A9CEBF7-48E6-4986-8914-C099417F583C}" dt="2023-01-27T01:28:54.144" v="22"/>
              <pc2:cmMkLst xmlns:pc2="http://schemas.microsoft.com/office/powerpoint/2019/9/main/command">
                <pc:docMk/>
                <pc:sldMk cId="3475639167" sldId="289"/>
                <pc2:cmMk id="{DC528C14-F892-48E2-80E4-8ED545C0D7D1}"/>
              </pc2:cmMkLst>
            </pc226:cmChg>
          </p:ext>
        </pc:extLst>
      </pc:sldChg>
      <pc:sldChg chg="modSp mod">
        <pc:chgData name="Behague, Sabina" userId="2f9f8379-56ce-455c-81be-d1dc66b28ae7" providerId="ADAL" clId="{9A9CEBF7-48E6-4986-8914-C099417F583C}" dt="2023-01-26T21:17:21.284" v="19" actId="1076"/>
        <pc:sldMkLst>
          <pc:docMk/>
          <pc:sldMk cId="4205298638" sldId="292"/>
        </pc:sldMkLst>
        <pc:spChg chg="mod">
          <ac:chgData name="Behague, Sabina" userId="2f9f8379-56ce-455c-81be-d1dc66b28ae7" providerId="ADAL" clId="{9A9CEBF7-48E6-4986-8914-C099417F583C}" dt="2023-01-26T21:17:21.284" v="19" actId="1076"/>
          <ac:spMkLst>
            <pc:docMk/>
            <pc:sldMk cId="4205298638" sldId="292"/>
            <ac:spMk id="7" creationId="{8C96A666-1944-CE79-DB5E-34C065376F20}"/>
          </ac:spMkLst>
        </pc:spChg>
      </pc:sldChg>
      <pc:sldChg chg="modSp mod">
        <pc:chgData name="Behague, Sabina" userId="2f9f8379-56ce-455c-81be-d1dc66b28ae7" providerId="ADAL" clId="{9A9CEBF7-48E6-4986-8914-C099417F583C}" dt="2023-01-26T21:12:53.750" v="6" actId="20577"/>
        <pc:sldMkLst>
          <pc:docMk/>
          <pc:sldMk cId="2384107940" sldId="304"/>
        </pc:sldMkLst>
        <pc:spChg chg="mod">
          <ac:chgData name="Behague, Sabina" userId="2f9f8379-56ce-455c-81be-d1dc66b28ae7" providerId="ADAL" clId="{9A9CEBF7-48E6-4986-8914-C099417F583C}" dt="2023-01-26T21:12:53.750" v="6" actId="20577"/>
          <ac:spMkLst>
            <pc:docMk/>
            <pc:sldMk cId="2384107940" sldId="304"/>
            <ac:spMk id="3" creationId="{7F10B6DC-6AF4-BFD9-E1D5-B98AA266289F}"/>
          </ac:spMkLst>
        </pc:spChg>
        <pc:spChg chg="mod">
          <ac:chgData name="Behague, Sabina" userId="2f9f8379-56ce-455c-81be-d1dc66b28ae7" providerId="ADAL" clId="{9A9CEBF7-48E6-4986-8914-C099417F583C}" dt="2023-01-26T21:12:44.330" v="5" actId="1076"/>
          <ac:spMkLst>
            <pc:docMk/>
            <pc:sldMk cId="2384107940" sldId="304"/>
            <ac:spMk id="9" creationId="{E690F70B-E368-D7F5-795E-B5139345EF71}"/>
          </ac:spMkLst>
        </pc:spChg>
      </pc:sldChg>
      <pc:sldChg chg="addCm">
        <pc:chgData name="Behague, Sabina" userId="2f9f8379-56ce-455c-81be-d1dc66b28ae7" providerId="ADAL" clId="{9A9CEBF7-48E6-4986-8914-C099417F583C}" dt="2023-01-26T21:15:21.554" v="10"/>
        <pc:sldMkLst>
          <pc:docMk/>
          <pc:sldMk cId="999049329" sldId="305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9A9CEBF7-48E6-4986-8914-C099417F583C}" dt="2023-01-26T21:15:21.554" v="10"/>
              <pc2:cmMkLst xmlns:pc2="http://schemas.microsoft.com/office/powerpoint/2019/9/main/command">
                <pc:docMk/>
                <pc:sldMk cId="999049329" sldId="305"/>
                <pc2:cmMk id="{BD97CA75-17F4-4899-9394-12E2209D00F9}"/>
              </pc2:cmMkLst>
            </pc226:cmChg>
          </p:ext>
        </pc:extLst>
      </pc:sldChg>
      <pc:sldChg chg="modSp mod">
        <pc:chgData name="Behague, Sabina" userId="2f9f8379-56ce-455c-81be-d1dc66b28ae7" providerId="ADAL" clId="{9A9CEBF7-48E6-4986-8914-C099417F583C}" dt="2023-01-26T21:15:58.426" v="12" actId="20577"/>
        <pc:sldMkLst>
          <pc:docMk/>
          <pc:sldMk cId="1461120242" sldId="306"/>
        </pc:sldMkLst>
        <pc:spChg chg="mod">
          <ac:chgData name="Behague, Sabina" userId="2f9f8379-56ce-455c-81be-d1dc66b28ae7" providerId="ADAL" clId="{9A9CEBF7-48E6-4986-8914-C099417F583C}" dt="2023-01-26T21:15:58.426" v="12" actId="20577"/>
          <ac:spMkLst>
            <pc:docMk/>
            <pc:sldMk cId="1461120242" sldId="306"/>
            <ac:spMk id="3" creationId="{7F10B6DC-6AF4-BFD9-E1D5-B98AA266289F}"/>
          </ac:spMkLst>
        </pc:spChg>
        <pc:spChg chg="mod">
          <ac:chgData name="Behague, Sabina" userId="2f9f8379-56ce-455c-81be-d1dc66b28ae7" providerId="ADAL" clId="{9A9CEBF7-48E6-4986-8914-C099417F583C}" dt="2023-01-26T21:15:54.741" v="11" actId="1076"/>
          <ac:spMkLst>
            <pc:docMk/>
            <pc:sldMk cId="1461120242" sldId="306"/>
            <ac:spMk id="9" creationId="{E690F70B-E368-D7F5-795E-B5139345EF71}"/>
          </ac:spMkLst>
        </pc:spChg>
      </pc:sldChg>
      <pc:sldChg chg="modSp addCm">
        <pc:chgData name="Behague, Sabina" userId="2f9f8379-56ce-455c-81be-d1dc66b28ae7" providerId="ADAL" clId="{9A9CEBF7-48E6-4986-8914-C099417F583C}" dt="2023-01-26T21:16:37.641" v="15"/>
        <pc:sldMkLst>
          <pc:docMk/>
          <pc:sldMk cId="1653516997" sldId="307"/>
        </pc:sldMkLst>
        <pc:graphicFrameChg chg="mod">
          <ac:chgData name="Behague, Sabina" userId="2f9f8379-56ce-455c-81be-d1dc66b28ae7" providerId="ADAL" clId="{9A9CEBF7-48E6-4986-8914-C099417F583C}" dt="2023-01-26T21:16:10.215" v="14" actId="113"/>
          <ac:graphicFrameMkLst>
            <pc:docMk/>
            <pc:sldMk cId="1653516997" sldId="307"/>
            <ac:graphicFrameMk id="6" creationId="{A9A8CC69-E7C7-8BF8-2D2D-ABB1A61EC758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9A9CEBF7-48E6-4986-8914-C099417F583C}" dt="2023-01-26T21:16:37.641" v="15"/>
              <pc2:cmMkLst xmlns:pc2="http://schemas.microsoft.com/office/powerpoint/2019/9/main/command">
                <pc:docMk/>
                <pc:sldMk cId="1653516997" sldId="307"/>
                <pc2:cmMk id="{186D3203-D40A-457D-BF6D-4FD1646CA1D8}"/>
              </pc2:cmMkLst>
            </pc226:cmChg>
          </p:ext>
        </pc:extLst>
      </pc:sldChg>
      <pc:sldChg chg="modSp mod">
        <pc:chgData name="Behague, Sabina" userId="2f9f8379-56ce-455c-81be-d1dc66b28ae7" providerId="ADAL" clId="{9A9CEBF7-48E6-4986-8914-C099417F583C}" dt="2023-01-26T21:17:01.776" v="17" actId="1076"/>
        <pc:sldMkLst>
          <pc:docMk/>
          <pc:sldMk cId="3225908514" sldId="309"/>
        </pc:sldMkLst>
        <pc:spChg chg="mod">
          <ac:chgData name="Behague, Sabina" userId="2f9f8379-56ce-455c-81be-d1dc66b28ae7" providerId="ADAL" clId="{9A9CEBF7-48E6-4986-8914-C099417F583C}" dt="2023-01-26T21:16:56.929" v="16" actId="20577"/>
          <ac:spMkLst>
            <pc:docMk/>
            <pc:sldMk cId="3225908514" sldId="309"/>
            <ac:spMk id="3" creationId="{7F10B6DC-6AF4-BFD9-E1D5-B98AA266289F}"/>
          </ac:spMkLst>
        </pc:spChg>
        <pc:spChg chg="mod">
          <ac:chgData name="Behague, Sabina" userId="2f9f8379-56ce-455c-81be-d1dc66b28ae7" providerId="ADAL" clId="{9A9CEBF7-48E6-4986-8914-C099417F583C}" dt="2023-01-26T21:17:01.776" v="17" actId="1076"/>
          <ac:spMkLst>
            <pc:docMk/>
            <pc:sldMk cId="3225908514" sldId="309"/>
            <ac:spMk id="9" creationId="{E690F70B-E368-D7F5-795E-B5139345EF71}"/>
          </ac:spMkLst>
        </pc:spChg>
      </pc:sldChg>
      <pc:sldChg chg="modSp mod">
        <pc:chgData name="Behague, Sabina" userId="2f9f8379-56ce-455c-81be-d1dc66b28ae7" providerId="ADAL" clId="{9A9CEBF7-48E6-4986-8914-C099417F583C}" dt="2023-01-27T00:33:49.230" v="21" actId="20577"/>
        <pc:sldMkLst>
          <pc:docMk/>
          <pc:sldMk cId="4093944873" sldId="313"/>
        </pc:sldMkLst>
        <pc:spChg chg="mod">
          <ac:chgData name="Behague, Sabina" userId="2f9f8379-56ce-455c-81be-d1dc66b28ae7" providerId="ADAL" clId="{9A9CEBF7-48E6-4986-8914-C099417F583C}" dt="2023-01-27T00:33:49.230" v="21" actId="20577"/>
          <ac:spMkLst>
            <pc:docMk/>
            <pc:sldMk cId="4093944873" sldId="313"/>
            <ac:spMk id="3" creationId="{7F10B6DC-6AF4-BFD9-E1D5-B98AA266289F}"/>
          </ac:spMkLst>
        </pc:spChg>
        <pc:spChg chg="mod">
          <ac:chgData name="Behague, Sabina" userId="2f9f8379-56ce-455c-81be-d1dc66b28ae7" providerId="ADAL" clId="{9A9CEBF7-48E6-4986-8914-C099417F583C}" dt="2023-01-27T00:33:46.317" v="20" actId="1076"/>
          <ac:spMkLst>
            <pc:docMk/>
            <pc:sldMk cId="4093944873" sldId="313"/>
            <ac:spMk id="9" creationId="{E690F70B-E368-D7F5-795E-B5139345EF71}"/>
          </ac:spMkLst>
        </pc:sp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chartUserShapes" Target="../drawings/drawing3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2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5.6972365819126174E-2"/>
          <c:w val="0.95416666666666672"/>
          <c:h val="0.817037335946351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10-14</c:v>
                </c:pt>
                <c:pt idx="1">
                  <c:v>15-19</c:v>
                </c:pt>
                <c:pt idx="2">
                  <c:v>20-24</c:v>
                </c:pt>
                <c:pt idx="3">
                  <c:v>25-29</c:v>
                </c:pt>
                <c:pt idx="4">
                  <c:v>30-34</c:v>
                </c:pt>
                <c:pt idx="5">
                  <c:v>35-39</c:v>
                </c:pt>
                <c:pt idx="6">
                  <c:v>40-44</c:v>
                </c:pt>
                <c:pt idx="7">
                  <c:v>45-49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1</c:v>
                </c:pt>
                <c:pt idx="1">
                  <c:v>77</c:v>
                </c:pt>
                <c:pt idx="2">
                  <c:v>135</c:v>
                </c:pt>
                <c:pt idx="3">
                  <c:v>130</c:v>
                </c:pt>
                <c:pt idx="4">
                  <c:v>79</c:v>
                </c:pt>
                <c:pt idx="5">
                  <c:v>53</c:v>
                </c:pt>
                <c:pt idx="6">
                  <c:v>24</c:v>
                </c:pt>
                <c:pt idx="7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034-446F-A789-5D1784DCAFE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200"/>
        </c:scaling>
        <c:delete val="1"/>
        <c:axPos val="l"/>
        <c:numFmt formatCode="0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1</c:v>
                </c:pt>
                <c:pt idx="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3F-42E5-942E-EE0D9F2BCC0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1</c:v>
                </c:pt>
                <c:pt idx="1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Sheet1!$B$2:$C$2</c:f>
              <c:numCache>
                <c:formatCode>General</c:formatCode>
                <c:ptCount val="2"/>
                <c:pt idx="0">
                  <c:v>6</c:v>
                </c:pt>
                <c:pt idx="1">
                  <c:v>47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By age 15</c:v>
                </c:pt>
                <c:pt idx="1">
                  <c:v>By age 18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16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Women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8100">
                <a:solidFill>
                  <a:schemeClr val="accent1"/>
                </a:solidFill>
              </a:ln>
              <a:effectLst/>
            </c:spPr>
          </c:marker>
          <c:dLbls>
            <c:dLbl>
              <c:idx val="3"/>
              <c:layout>
                <c:manualLayout>
                  <c:x val="-3.2287268439271178E-3"/>
                  <c:y val="-8.1995424452857687E-4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7C1-4DF0-80DE-04E9BDB1A3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Sheet1!$B$2:$B$5</c:f>
              <c:numCache>
                <c:formatCode>0</c:formatCode>
                <c:ptCount val="4"/>
                <c:pt idx="0" formatCode="General">
                  <c:v>40</c:v>
                </c:pt>
                <c:pt idx="1">
                  <c:v>42</c:v>
                </c:pt>
                <c:pt idx="2" formatCode="General">
                  <c:v>42</c:v>
                </c:pt>
                <c:pt idx="3" formatCode="General">
                  <c:v>43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Men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8100">
                <a:solidFill>
                  <a:schemeClr val="accent2"/>
                </a:solidFill>
              </a:ln>
              <a:effectLst/>
            </c:spPr>
          </c:marker>
          <c:dLbls>
            <c:dLbl>
              <c:idx val="3"/>
              <c:layout>
                <c:manualLayout>
                  <c:x val="-4.8390328020591631E-3"/>
                  <c:y val="3.4436425553154067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7C1-4DF0-80DE-04E9BDB1A38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28</c:v>
                </c:pt>
                <c:pt idx="1">
                  <c:v>40</c:v>
                </c:pt>
                <c:pt idx="2">
                  <c:v>43</c:v>
                </c:pt>
                <c:pt idx="3">
                  <c:v>57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Have another soon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15</c:v>
                </c:pt>
                <c:pt idx="1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Have another later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19</c:v>
                </c:pt>
                <c:pt idx="1">
                  <c:v>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Have another undecided when/ undecided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0</c:formatCode>
                <c:ptCount val="2"/>
                <c:pt idx="0">
                  <c:v>3.1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Want no more or sterilised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62</c:v>
                </c:pt>
                <c:pt idx="1">
                  <c:v>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3-4E2B-82ED-F781356BFC1E}"/>
            </c:ext>
          </c:extLst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Declared infecund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Sheet1!$F$2:$F$3</c:f>
              <c:numCache>
                <c:formatCode>General</c:formatCode>
                <c:ptCount val="2"/>
                <c:pt idx="0">
                  <c:v>1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9A3-4E2B-82ED-F781356BFC1E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</c:legendEntry>
      <c:layout>
        <c:manualLayout>
          <c:xMode val="edge"/>
          <c:yMode val="edge"/>
          <c:x val="0.69023190941711998"/>
          <c:y val="4.7264466115914609E-2"/>
          <c:w val="0.30010625483408776"/>
          <c:h val="0.87574707377616234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 anchor="b" anchorCtr="1"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1211116257526633"/>
          <c:w val="0.95416666666666672"/>
          <c:h val="0.7618987003787156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All</c:v>
                </c:pt>
                <c:pt idx="1">
                  <c:v>Married</c:v>
                </c:pt>
              </c:strCache>
            </c:strRef>
          </c:cat>
          <c:val>
            <c:numRef>
              <c:f>Sheet1!$B$2:$C$2</c:f>
              <c:numCache>
                <c:formatCode>0.0</c:formatCode>
                <c:ptCount val="2"/>
                <c:pt idx="0" formatCode="General">
                  <c:v>2.5</c:v>
                </c:pt>
                <c:pt idx="1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Sheet1!$B$1:$C$1</c:f>
              <c:strCache>
                <c:ptCount val="2"/>
                <c:pt idx="0">
                  <c:v>All</c:v>
                </c:pt>
                <c:pt idx="1">
                  <c:v>Married</c:v>
                </c:pt>
              </c:strCache>
            </c:strRef>
          </c:cat>
          <c:val>
            <c:numRef>
              <c:f>Sheet1!$B$3:$C$3</c:f>
              <c:numCache>
                <c:formatCode>General</c:formatCode>
                <c:ptCount val="2"/>
                <c:pt idx="0">
                  <c:v>3.1</c:v>
                </c:pt>
                <c:pt idx="1">
                  <c:v>3.4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8896684967701368E-2"/>
          <c:y val="0.14073582554429798"/>
          <c:w val="0.76248802839483054"/>
          <c:h val="0.63294562206684646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Wanted then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14CB-44A0-BEFA-2EDE8FADC9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Current pregnancies</c:v>
                </c:pt>
                <c:pt idx="1">
                  <c:v>Live births</c:v>
                </c:pt>
                <c:pt idx="2">
                  <c:v>Stillbirths</c:v>
                </c:pt>
                <c:pt idx="3">
                  <c:v>Miscarriages</c:v>
                </c:pt>
                <c:pt idx="4">
                  <c:v>Abortions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52</c:v>
                </c:pt>
                <c:pt idx="1">
                  <c:v>45</c:v>
                </c:pt>
                <c:pt idx="2">
                  <c:v>51</c:v>
                </c:pt>
                <c:pt idx="3">
                  <c:v>63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Wanted later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14CB-44A0-BEFA-2EDE8FADC9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Current pregnancies</c:v>
                </c:pt>
                <c:pt idx="1">
                  <c:v>Live births</c:v>
                </c:pt>
                <c:pt idx="2">
                  <c:v>Stillbirths</c:v>
                </c:pt>
                <c:pt idx="3">
                  <c:v>Miscarriages</c:v>
                </c:pt>
                <c:pt idx="4">
                  <c:v>Abortions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37</c:v>
                </c:pt>
                <c:pt idx="1">
                  <c:v>31</c:v>
                </c:pt>
                <c:pt idx="2">
                  <c:v>35</c:v>
                </c:pt>
                <c:pt idx="3">
                  <c:v>18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Wanted no more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14CB-44A0-BEFA-2EDE8FADC94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Current pregnancies</c:v>
                </c:pt>
                <c:pt idx="1">
                  <c:v>Live births</c:v>
                </c:pt>
                <c:pt idx="2">
                  <c:v>Stillbirths</c:v>
                </c:pt>
                <c:pt idx="3">
                  <c:v>Miscarriages</c:v>
                </c:pt>
                <c:pt idx="4">
                  <c:v>Abortions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11</c:v>
                </c:pt>
                <c:pt idx="1">
                  <c:v>25</c:v>
                </c:pt>
                <c:pt idx="2">
                  <c:v>14</c:v>
                </c:pt>
                <c:pt idx="3">
                  <c:v>19</c:v>
                </c:pt>
                <c:pt idx="4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553799849510911E-2"/>
          <c:y val="2.863594510097809E-2"/>
          <c:w val="0.69272699264736382"/>
          <c:h val="0.80241197880325121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Wanted fertility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Lesotho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1.9</c:v>
                </c:pt>
                <c:pt idx="1">
                  <c:v>1.6</c:v>
                </c:pt>
                <c:pt idx="2">
                  <c:v>2.1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Difference between wanted and actual fertility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Lesotho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0.60000000000000009</c:v>
                </c:pt>
                <c:pt idx="1">
                  <c:v>0.5</c:v>
                </c:pt>
                <c:pt idx="2">
                  <c:v>0.69999999999999973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Total Fertility Rate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Lesotho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2.5</c:v>
                </c:pt>
                <c:pt idx="1">
                  <c:v>2.1</c:v>
                </c:pt>
                <c:pt idx="2" formatCode="0.0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C4-461F-BA23-93EB0A0D942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2034970266397857"/>
          <c:y val="0.33610725549197945"/>
          <c:w val="0.27803999137788937"/>
          <c:h val="0.47916506539162018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t" anchorCtr="0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Lesotho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dLbl>
              <c:idx val="3"/>
              <c:layout>
                <c:manualLayout>
                  <c:x val="2.1056270405222545E-3"/>
                  <c:y val="3.4436425553154067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428-45B8-B742-D2E8536AE41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3.5</c:v>
                </c:pt>
                <c:pt idx="1">
                  <c:v>3.3</c:v>
                </c:pt>
                <c:pt idx="2" formatCode="0.0">
                  <c:v>3.3</c:v>
                </c:pt>
                <c:pt idx="3">
                  <c:v>2.5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Urban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8100">
                <a:solidFill>
                  <a:schemeClr val="accent4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1.9</c:v>
                </c:pt>
                <c:pt idx="1">
                  <c:v>2.1</c:v>
                </c:pt>
                <c:pt idx="2">
                  <c:v>2.2999999999999998</c:v>
                </c:pt>
                <c:pt idx="3">
                  <c:v>2.1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Rural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4A43-40E4-9E35-CD471AEF07C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 formatCode="0.0">
                  <c:v>4.0999999999999996</c:v>
                </c:pt>
                <c:pt idx="1">
                  <c:v>4</c:v>
                </c:pt>
                <c:pt idx="2">
                  <c:v>3.9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1089-47AE-A0CB-AAADC8A2FF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567517641609678E-2"/>
          <c:w val="0.95416666666666672"/>
          <c:h val="0.7922301719205514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Primary incomplete</c:v>
                </c:pt>
                <c:pt idx="2">
                  <c:v>Primary complete</c:v>
                </c:pt>
                <c:pt idx="3">
                  <c:v>Secondary</c:v>
                </c:pt>
                <c:pt idx="4">
                  <c:v>More than secondary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 formatCode="General">
                  <c:v>4.3</c:v>
                </c:pt>
                <c:pt idx="1">
                  <c:v>4</c:v>
                </c:pt>
                <c:pt idx="2" formatCode="General">
                  <c:v>3.1</c:v>
                </c:pt>
                <c:pt idx="3" formatCode="General">
                  <c:v>2.4</c:v>
                </c:pt>
                <c:pt idx="4" formatCode="General">
                  <c:v>1.7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6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4.0014915853551998E-2"/>
          <c:w val="0.95416666666666672"/>
          <c:h val="0.8339948417568008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0.0</c:formatCode>
                <c:ptCount val="5"/>
                <c:pt idx="0" formatCode="General">
                  <c:v>3.9</c:v>
                </c:pt>
                <c:pt idx="1">
                  <c:v>2.9</c:v>
                </c:pt>
                <c:pt idx="2" formatCode="General">
                  <c:v>2.6</c:v>
                </c:pt>
                <c:pt idx="3" formatCode="General">
                  <c:v>2.1</c:v>
                </c:pt>
                <c:pt idx="4" formatCode="General">
                  <c:v>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6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157270562643673E-2"/>
          <c:y val="4.1114970985703249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rgbClr val="CFAFF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-1.6568857711981536E-2"/>
                  <c:y val="1.8812224168468849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-2.3761027673801626E-2"/>
                  <c:y val="-2.9478134082257731E-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484042692517334"/>
                      <c:h val="0.1308408763981172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-0.18516788007977725"/>
                  <c:y val="-0.16653139708976328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8162929553853963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2.4553061929595013E-2"/>
                  <c:y val="-6.0895871456390575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979177606509897"/>
                      <c:h val="0.15072521063498739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0.13591020950865185"/>
                  <c:y val="-0.17648814474855917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dLbl>
              <c:idx val="5"/>
              <c:layout>
                <c:manualLayout>
                  <c:x val="0.16273684630668814"/>
                  <c:y val="0.25352526152009475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26E-41E9-A15A-2F90A46010F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bestFit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Sheet1!$A$2:$A$7</c:f>
              <c:strCache>
                <c:ptCount val="6"/>
                <c:pt idx="0">
                  <c:v>7-17 months</c:v>
                </c:pt>
                <c:pt idx="1">
                  <c:v>18-23 months</c:v>
                </c:pt>
                <c:pt idx="2">
                  <c:v>24-35 months</c:v>
                </c:pt>
                <c:pt idx="3">
                  <c:v>36-47 months</c:v>
                </c:pt>
                <c:pt idx="4">
                  <c:v>48-59 months</c:v>
                </c:pt>
                <c:pt idx="5">
                  <c:v>60+ months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</c:v>
                </c:pt>
                <c:pt idx="1">
                  <c:v>6</c:v>
                </c:pt>
                <c:pt idx="2">
                  <c:v>16</c:v>
                </c:pt>
                <c:pt idx="3">
                  <c:v>14</c:v>
                </c:pt>
                <c:pt idx="4">
                  <c:v>14</c:v>
                </c:pt>
                <c:pt idx="5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66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1661335585646935E-2"/>
          <c:w val="0.95416666666666672"/>
          <c:h val="0.7923485273683349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Lesotho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81C-4A05-A9CC-7B661E5EE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1C-4A05-A9CC-7B661E5EE53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Lesotho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21.9</c:v>
                </c:pt>
                <c:pt idx="1">
                  <c:v>22.4</c:v>
                </c:pt>
                <c:pt idx="2">
                  <c:v>21.4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25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8.7197667765577747E-2"/>
          <c:w val="0.95416666666666672"/>
          <c:h val="0.724182328420020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Women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6AE-42D8-B48E-2F370E14736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Had sexual intercourse before age 15</c:v>
                </c:pt>
                <c:pt idx="1">
                  <c:v>Married before age 15</c:v>
                </c:pt>
                <c:pt idx="2">
                  <c:v>Gave birth/fathered a child before age 15</c:v>
                </c:pt>
              </c:strCache>
            </c:strRef>
          </c:cat>
          <c:val>
            <c:numRef>
              <c:f>Sheet1!$B$2:$D$2</c:f>
              <c:numCache>
                <c:formatCode>General</c:formatCode>
                <c:ptCount val="3"/>
                <c:pt idx="0">
                  <c:v>6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Men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solidFill>
                        <a:schemeClr val="tx1"/>
                      </a:solidFill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defRPr>
                  </a:pPr>
                  <a:endParaRPr lang="fr-FR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B926-4CBE-9764-B55D4892F282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B926-4CBE-9764-B55D4892F28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Sheet1!$B$1:$D$1</c:f>
              <c:strCache>
                <c:ptCount val="3"/>
                <c:pt idx="0">
                  <c:v>Had sexual intercourse before age 15</c:v>
                </c:pt>
                <c:pt idx="1">
                  <c:v>Married before age 15</c:v>
                </c:pt>
                <c:pt idx="2">
                  <c:v>Gave birth/fathered a child before age 15</c:v>
                </c:pt>
              </c:strCache>
            </c:strRef>
          </c:cat>
          <c:val>
            <c:numRef>
              <c:f>Sheet1!$B$3:$D$3</c:f>
              <c:numCache>
                <c:formatCode>General</c:formatCode>
                <c:ptCount val="3"/>
                <c:pt idx="0">
                  <c:v>20</c:v>
                </c:pt>
                <c:pt idx="1">
                  <c:v>1</c:v>
                </c:pt>
                <c:pt idx="2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en-GB" sz="1800" b="0" i="0" u="none" strike="noStrike" kern="1200" baseline="0" noProof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7157270562643673E-2"/>
          <c:y val="4.1114970985703249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bg2">
                  <a:lumMod val="9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Pt>
            <c:idx val="5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26E-41E9-A15A-2F90A46010F3}"/>
              </c:ext>
            </c:extLst>
          </c:dPt>
          <c:dLbls>
            <c:dLbl>
              <c:idx val="0"/>
              <c:layout>
                <c:manualLayout>
                  <c:x val="0.21087120026243153"/>
                  <c:y val="5.7167460931001751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Live birth</c:v>
                </c:pt>
                <c:pt idx="1">
                  <c:v>Stillbirth</c:v>
                </c:pt>
                <c:pt idx="2">
                  <c:v>Miscarriage</c:v>
                </c:pt>
                <c:pt idx="3">
                  <c:v>Induced abortion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86</c:v>
                </c:pt>
                <c:pt idx="1">
                  <c:v>2</c:v>
                </c:pt>
                <c:pt idx="2">
                  <c:v>11</c:v>
                </c:pt>
                <c:pt idx="3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126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Never married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36</c:v>
                </c:pt>
                <c:pt idx="1">
                  <c:v>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Married/ Living together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Sheet1!$C$2:$C$3</c:f>
              <c:numCache>
                <c:formatCode>0</c:formatCode>
                <c:ptCount val="2"/>
                <c:pt idx="0" formatCode="General">
                  <c:v>50</c:v>
                </c:pt>
                <c:pt idx="1">
                  <c:v>41.4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Divorced/ Separated/ Widowed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Men</c:v>
                </c:pt>
              </c:strCache>
            </c:strRef>
          </c:cat>
          <c:val>
            <c:numRef>
              <c:f>Sheet1!$D$2:$D$3</c:f>
              <c:numCache>
                <c:formatCode>0</c:formatCode>
                <c:ptCount val="2"/>
                <c:pt idx="0">
                  <c:v>14.3</c:v>
                </c:pt>
                <c:pt idx="1">
                  <c:v>6.4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en-GB" sz="2000" b="0" i="0" u="none" strike="noStrike" kern="1200" baseline="0" noProof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0.34607</cdr:x>
      <cdr:y>0.23163</cdr:y>
    </cdr:from>
    <cdr:to>
      <cdr:x>0.42002</cdr:x>
      <cdr:y>0.31035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AE03F68D-AA1B-2F16-97AE-C7CED563E6D7}"/>
            </a:ext>
          </a:extLst>
        </cdr:cNvPr>
        <cdr:cNvSpPr txBox="1"/>
      </cdr:nvSpPr>
      <cdr:spPr>
        <a:xfrm xmlns:a="http://schemas.openxmlformats.org/drawingml/2006/main">
          <a:off x="2702968" y="1121231"/>
          <a:ext cx="577584" cy="3810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horz" wrap="square" lIns="91440" tIns="45720" rIns="91440" bIns="45720" rtlCol="0" anchor="ctr">
          <a:normAutofit/>
        </a:bodyPr>
        <a:lstStyle xmlns:a="http://schemas.openxmlformats.org/drawingml/2006/main"/>
        <a:p xmlns:a="http://schemas.openxmlformats.org/drawingml/2006/main">
          <a:pPr algn="ctr"/>
          <a:r>
            <a:rPr lang="en-US" sz="1800" b="1" dirty="0">
              <a:latin typeface="Source Sans Pro" panose="020B0503030403020204" pitchFamily="34" charset="0"/>
              <a:ea typeface="Source Sans Pro" panose="020B0503030403020204" pitchFamily="34" charset="0"/>
            </a:rPr>
            <a:t>4.0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0.07605</cdr:x>
      <cdr:y>0.16458</cdr:y>
    </cdr:from>
    <cdr:to>
      <cdr:x>0.1756</cdr:x>
      <cdr:y>0.29343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C6F63511-B88C-212C-89B0-F2FC8465A887}"/>
            </a:ext>
          </a:extLst>
        </cdr:cNvPr>
        <cdr:cNvSpPr txBox="1"/>
      </cdr:nvSpPr>
      <cdr:spPr>
        <a:xfrm xmlns:a="http://schemas.openxmlformats.org/drawingml/2006/main">
          <a:off x="599788" y="755074"/>
          <a:ext cx="785091" cy="59112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horz" wrap="square" lIns="91440" tIns="45720" rIns="91440" bIns="45720" rtlCol="0" anchor="ctr">
          <a:normAutofit/>
        </a:bodyPr>
        <a:lstStyle xmlns:a="http://schemas.openxmlformats.org/drawingml/2006/main"/>
        <a:p xmlns:a="http://schemas.openxmlformats.org/drawingml/2006/main">
          <a:pPr algn="l"/>
          <a:r>
            <a:rPr lang="en-US" sz="1800" b="1" dirty="0">
              <a:latin typeface="Source Sans Pro" panose="020B0503030403020204" pitchFamily="34" charset="0"/>
              <a:ea typeface="Source Sans Pro" panose="020B0503030403020204" pitchFamily="34" charset="0"/>
            </a:rPr>
            <a:t>(       )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0.70607</cdr:x>
      <cdr:y>0.68288</cdr:y>
    </cdr:from>
    <cdr:to>
      <cdr:x>0.77751</cdr:x>
      <cdr:y>0.77656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928DFEFC-4E50-F1D9-9BB6-1E139D0F3992}"/>
            </a:ext>
          </a:extLst>
        </cdr:cNvPr>
        <cdr:cNvSpPr txBox="1"/>
      </cdr:nvSpPr>
      <cdr:spPr>
        <a:xfrm xmlns:a="http://schemas.openxmlformats.org/drawingml/2006/main">
          <a:off x="6645424" y="3897309"/>
          <a:ext cx="672373" cy="53462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horz" wrap="square" lIns="91440" tIns="45720" rIns="91440" bIns="45720" rtlCol="0" anchor="ctr">
          <a:normAutofit/>
        </a:bodyPr>
        <a:lstStyle xmlns:a="http://schemas.openxmlformats.org/drawingml/2006/main"/>
        <a:p xmlns:a="http://schemas.openxmlformats.org/drawingml/2006/main">
          <a:pPr algn="ctr"/>
          <a:r>
            <a:rPr lang="en-US" sz="1800" b="1" dirty="0"/>
            <a:t>*</a:t>
          </a:r>
        </a:p>
      </cdr:txBody>
    </cdr:sp>
  </cdr:relSizeAnchor>
  <cdr:relSizeAnchor xmlns:cdr="http://schemas.openxmlformats.org/drawingml/2006/chartDrawing">
    <cdr:from>
      <cdr:x>0.40332</cdr:x>
      <cdr:y>0.56506</cdr:y>
    </cdr:from>
    <cdr:to>
      <cdr:x>0.47476</cdr:x>
      <cdr:y>0.65873</cdr:y>
    </cdr:to>
    <cdr:sp macro="" textlink="">
      <cdr:nvSpPr>
        <cdr:cNvPr id="3" name="TextBox 1">
          <a:extLst xmlns:a="http://schemas.openxmlformats.org/drawingml/2006/main">
            <a:ext uri="{FF2B5EF4-FFF2-40B4-BE49-F238E27FC236}">
              <a16:creationId xmlns:a16="http://schemas.microsoft.com/office/drawing/2014/main" id="{29C9FA9C-4C53-1F08-EDC1-C2DAF955B230}"/>
            </a:ext>
          </a:extLst>
        </cdr:cNvPr>
        <cdr:cNvSpPr txBox="1"/>
      </cdr:nvSpPr>
      <cdr:spPr>
        <a:xfrm xmlns:a="http://schemas.openxmlformats.org/drawingml/2006/main">
          <a:off x="3796006" y="3224867"/>
          <a:ext cx="672373" cy="53462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800" b="1" dirty="0"/>
            <a:t>(      )</a:t>
          </a:r>
        </a:p>
      </cdr:txBody>
    </cdr:sp>
  </cdr:relSizeAnchor>
  <cdr:relSizeAnchor xmlns:cdr="http://schemas.openxmlformats.org/drawingml/2006/chartDrawing">
    <cdr:from>
      <cdr:x>0.40578</cdr:x>
      <cdr:y>0.14205</cdr:y>
    </cdr:from>
    <cdr:to>
      <cdr:x>0.47721</cdr:x>
      <cdr:y>0.23573</cdr:y>
    </cdr:to>
    <cdr:sp macro="" textlink="">
      <cdr:nvSpPr>
        <cdr:cNvPr id="4" name="TextBox 1">
          <a:extLst xmlns:a="http://schemas.openxmlformats.org/drawingml/2006/main">
            <a:ext uri="{FF2B5EF4-FFF2-40B4-BE49-F238E27FC236}">
              <a16:creationId xmlns:a16="http://schemas.microsoft.com/office/drawing/2014/main" id="{19D36BC2-3F3B-31A7-EAAC-C679D63DF57D}"/>
            </a:ext>
          </a:extLst>
        </cdr:cNvPr>
        <cdr:cNvSpPr txBox="1"/>
      </cdr:nvSpPr>
      <cdr:spPr>
        <a:xfrm xmlns:a="http://schemas.openxmlformats.org/drawingml/2006/main">
          <a:off x="3819096" y="810705"/>
          <a:ext cx="672373" cy="53462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800" b="1" dirty="0">
              <a:solidFill>
                <a:schemeClr val="bg1"/>
              </a:solidFill>
            </a:rPr>
            <a:t>(      )</a:t>
          </a:r>
        </a:p>
      </cdr:txBody>
    </cdr:sp>
  </cdr:relSizeAnchor>
  <cdr:relSizeAnchor xmlns:cdr="http://schemas.openxmlformats.org/drawingml/2006/chartDrawing">
    <cdr:from>
      <cdr:x>0.40381</cdr:x>
      <cdr:y>0.29817</cdr:y>
    </cdr:from>
    <cdr:to>
      <cdr:x>0.47525</cdr:x>
      <cdr:y>0.39185</cdr:y>
    </cdr:to>
    <cdr:sp macro="" textlink="">
      <cdr:nvSpPr>
        <cdr:cNvPr id="5" name="TextBox 1">
          <a:extLst xmlns:a="http://schemas.openxmlformats.org/drawingml/2006/main">
            <a:ext uri="{FF2B5EF4-FFF2-40B4-BE49-F238E27FC236}">
              <a16:creationId xmlns:a16="http://schemas.microsoft.com/office/drawing/2014/main" id="{19D36BC2-3F3B-31A7-EAAC-C679D63DF57D}"/>
            </a:ext>
          </a:extLst>
        </cdr:cNvPr>
        <cdr:cNvSpPr txBox="1"/>
      </cdr:nvSpPr>
      <cdr:spPr>
        <a:xfrm xmlns:a="http://schemas.openxmlformats.org/drawingml/2006/main">
          <a:off x="3800624" y="1701713"/>
          <a:ext cx="672373" cy="53462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horz" wrap="square" lIns="91440" tIns="45720" rIns="91440" bIns="45720" rtlCol="0" anchor="ctr">
          <a:norm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800" b="1" dirty="0"/>
            <a:t>(      )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11/13/2024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D93C8DC-E3FD-46E5-93B6-967D49185CA7}" type="datetimeFigureOut">
              <a:rPr lang="en-US" smtClean="0"/>
              <a:t>11/13/2024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CC7E2D-1E93-40BD-92A0-CB279250DD0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22682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5.1</a:t>
            </a:r>
          </a:p>
          <a:p>
            <a:endParaRPr lang="en-US" dirty="0"/>
          </a:p>
          <a:p>
            <a:r>
              <a:rPr lang="en-US" dirty="0"/>
              <a:t>Fertility rates for the 10-14 age group are based on retrospective data from women age 15-17.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73761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5.13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38914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4.1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7973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4.3</a:t>
            </a:r>
            <a:endParaRPr lang="en-US" dirty="0"/>
          </a:p>
          <a:p>
            <a:endParaRPr lang="en-US" dirty="0"/>
          </a:p>
          <a:p>
            <a:r>
              <a:rPr lang="en-US" dirty="0"/>
              <a:t>Note: the age at first marriage is defined as the age at which the respondent began living with her/his first spouse/partner.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415648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4.5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25693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 4.5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238192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6.1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  <a:p>
            <a:r>
              <a:rPr lang="en-US" dirty="0"/>
              <a:t>Notes: Sterilized includes both female and male sterilization. Have another later means wants to delay next birth for 2 or more years. Have another soon means wants next birth within 2 years.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06139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6.3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620646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6.5</a:t>
            </a:r>
            <a:endParaRPr lang="en-US" dirty="0"/>
          </a:p>
          <a:p>
            <a:endParaRPr lang="en-US" dirty="0"/>
          </a:p>
          <a:p>
            <a:r>
              <a:rPr lang="en-US" dirty="0"/>
              <a:t>Notes: A pregnancy outcome refers to a miscarriage, abortion, live birth, or stillbirth. Some pregnancies produce multiple outcomes, for example in the case of twins. Here, each pregnancy outcome is counted individually. Therefore, a pregnancy will be counted more than once if it produces multiple births (live births or stillbirths). Current pregnancies, miscarriages, and abortions are always counted as one pregnancy outcome.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101610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6.6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78609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5.3.2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  <a:p>
            <a:r>
              <a:rPr lang="en-US" dirty="0"/>
              <a:t>Fertility rates are shown with one decimal place.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93073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5.2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53261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5.2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099574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5.2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58895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5.5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  <a:p>
            <a:r>
              <a:rPr lang="en-US" dirty="0"/>
              <a:t>Note: first-order births are excluded. The interval for multiple births is the number of months since the preceding pregnancy that ended in a live birth.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126406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5.11</a:t>
            </a:r>
            <a:endParaRPr lang="fr-FR" sz="1800" dirty="0">
              <a:effectLst/>
              <a:latin typeface="Arial" panose="020B0604020202020204" pitchFamily="34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8398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5.12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4002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5.12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CCC7E2D-1E93-40BD-92A0-CB279250DD0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88579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 SemiBold" panose="020B0603030403020204" pitchFamily="34" charset="0"/>
                <a:ea typeface="Source Sans Pro SemiBold" panose="020B0603030403020204" pitchFamily="34" charset="0"/>
                <a:cs typeface="+mj-cs"/>
              </a:rPr>
              <a:t>#LesothoDHS</a:t>
            </a:r>
          </a:p>
        </p:txBody>
      </p:sp>
    </p:spTree>
    <p:extLst>
      <p:ext uri="{BB962C8B-B14F-4D97-AF65-F5344CB8AC3E}">
        <p14:creationId xmlns:p14="http://schemas.microsoft.com/office/powerpoint/2010/main" val="6960832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54027"/>
            <a:ext cx="7886700" cy="810706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16368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B17406E9-2082-874B-3F4C-EBC432096DA1}"/>
              </a:ext>
            </a:extLst>
          </p:cNvPr>
          <p:cNvSpPr/>
          <p:nvPr userDrawn="1"/>
        </p:nvSpPr>
        <p:spPr>
          <a:xfrm>
            <a:off x="0" y="5434553"/>
            <a:ext cx="9144000" cy="1423447"/>
          </a:xfrm>
          <a:prstGeom prst="rect">
            <a:avLst/>
          </a:prstGeom>
          <a:solidFill>
            <a:srgbClr val="00AA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group of round buildings with straw roofs&#10;&#10;Description automatically generated">
            <a:extLst>
              <a:ext uri="{FF2B5EF4-FFF2-40B4-BE49-F238E27FC236}">
                <a16:creationId xmlns:a16="http://schemas.microsoft.com/office/drawing/2014/main" id="{A2E83724-AC2A-79C7-7816-C1E59A8FAEB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19803"/>
            <a:ext cx="9144000" cy="3714750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dirty="0"/>
              <a:t>#LesothoDHS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58219" y="5542961"/>
            <a:ext cx="8531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2023-24 Lesotho Demographic and Health Survey (LDHS)</a:t>
            </a:r>
          </a:p>
        </p:txBody>
      </p:sp>
    </p:spTree>
    <p:extLst>
      <p:ext uri="{BB962C8B-B14F-4D97-AF65-F5344CB8AC3E}">
        <p14:creationId xmlns:p14="http://schemas.microsoft.com/office/powerpoint/2010/main" val="38873109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microsoft.com/office/2007/relationships/hdphoto" Target="../media/hdphoto1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67FD755-5259-8918-3691-B2DE3A2F1546}"/>
              </a:ext>
            </a:extLst>
          </p:cNvPr>
          <p:cNvSpPr txBox="1">
            <a:spLocks/>
          </p:cNvSpPr>
          <p:nvPr/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36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Fertility</a:t>
            </a:r>
          </a:p>
        </p:txBody>
      </p:sp>
    </p:spTree>
    <p:extLst>
      <p:ext uri="{BB962C8B-B14F-4D97-AF65-F5344CB8AC3E}">
        <p14:creationId xmlns:p14="http://schemas.microsoft.com/office/powerpoint/2010/main" val="13299336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8619999"/>
              </p:ext>
            </p:extLst>
          </p:nvPr>
        </p:nvGraphicFramePr>
        <p:xfrm>
          <a:off x="628650" y="201298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pPr algn="l"/>
            <a:r>
              <a:rPr lang="en-US"/>
              <a:t>Median Age at First Birth by Residence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202283"/>
            <a:ext cx="7886700" cy="810706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Median age at first live birth among women age 25-49</a:t>
            </a:r>
          </a:p>
        </p:txBody>
      </p:sp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Shape&#10;&#10;Description automatically generated with low confidence">
            <a:extLst>
              <a:ext uri="{FF2B5EF4-FFF2-40B4-BE49-F238E27FC236}">
                <a16:creationId xmlns:a16="http://schemas.microsoft.com/office/drawing/2014/main" id="{A9654C70-66C6-B60E-D319-EE40DDBFB23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4604" t="14445" r="32698" b="14921"/>
          <a:stretch/>
        </p:blipFill>
        <p:spPr>
          <a:xfrm>
            <a:off x="4127039" y="1947734"/>
            <a:ext cx="918293" cy="1983692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7"/>
            <a:ext cx="7886700" cy="930275"/>
          </a:xfrm>
        </p:spPr>
        <p:txBody>
          <a:bodyPr>
            <a:noAutofit/>
          </a:bodyPr>
          <a:lstStyle/>
          <a:p>
            <a:pPr algn="l"/>
            <a:r>
              <a:rPr lang="en-US"/>
              <a:t>Teenage Pregnancy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31080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women age 15-19 who have ever been pregnant</a:t>
            </a:r>
          </a:p>
        </p:txBody>
      </p:sp>
      <p:pic>
        <p:nvPicPr>
          <p:cNvPr id="3" name="Picture 2" descr="Shape&#10;&#10;Description automatically generated with low confidence">
            <a:extLst>
              <a:ext uri="{FF2B5EF4-FFF2-40B4-BE49-F238E27FC236}">
                <a16:creationId xmlns:a16="http://schemas.microsoft.com/office/drawing/2014/main" id="{D10E4B76-8525-A65B-B361-2C8458F007F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05" t="14445" r="41076" b="14921"/>
          <a:stretch/>
        </p:blipFill>
        <p:spPr>
          <a:xfrm>
            <a:off x="4127116" y="1950229"/>
            <a:ext cx="682958" cy="1983692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94E7711E-3F95-D644-1C34-936BD078DDA4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5205708" y="1824173"/>
            <a:ext cx="1078592" cy="211418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552A065-F9EC-731E-8FB2-6540AC821A8C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284300" y="1824174"/>
            <a:ext cx="1078592" cy="211418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341EB3B-A8A2-9A77-E3D2-EF831AC37029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362892" y="1824175"/>
            <a:ext cx="1078592" cy="211418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78474EE9-F81B-4125-79F6-B9597CD871B9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4127116" y="4224459"/>
            <a:ext cx="1078592" cy="2114183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28710070-3ED4-ADD7-09A0-3448D66A078B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5205708" y="4227647"/>
            <a:ext cx="1078592" cy="211418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7F21D5A2-42E0-B9EC-348A-367D34B63A0F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6284300" y="4227649"/>
            <a:ext cx="1078592" cy="211418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41EBE059-69D3-9069-0ED9-1009A4565B29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7362892" y="4227649"/>
            <a:ext cx="1078592" cy="2114183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05CD7E7-7119-8FEB-1F12-C9C149E2E918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492" r="24492"/>
          <a:stretch/>
        </p:blipFill>
        <p:spPr>
          <a:xfrm>
            <a:off x="3048524" y="4227647"/>
            <a:ext cx="1078592" cy="211418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id="{991AF816-4FB0-23CF-F756-70991345D24B}"/>
              </a:ext>
            </a:extLst>
          </p:cNvPr>
          <p:cNvSpPr txBox="1"/>
          <p:nvPr/>
        </p:nvSpPr>
        <p:spPr>
          <a:xfrm>
            <a:off x="702516" y="1953070"/>
            <a:ext cx="2064547" cy="4411207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GB" sz="24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17% of women age 15-19 have ever had a live birth, pregnancy loss, or are currently pregnant.</a:t>
            </a:r>
          </a:p>
        </p:txBody>
      </p:sp>
      <p:pic>
        <p:nvPicPr>
          <p:cNvPr id="5" name="Picture 4" descr="Shape&#10;&#10;Description automatically generated with low confidence">
            <a:extLst>
              <a:ext uri="{FF2B5EF4-FFF2-40B4-BE49-F238E27FC236}">
                <a16:creationId xmlns:a16="http://schemas.microsoft.com/office/drawing/2014/main" id="{87C95584-7E03-0AFB-AA48-BECF0383D59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423" t="14367" r="34082" b="14999"/>
          <a:stretch/>
        </p:blipFill>
        <p:spPr>
          <a:xfrm>
            <a:off x="3129976" y="1947734"/>
            <a:ext cx="856409" cy="19836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0493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62892" y="4152137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Lesotho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17%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9BDCE6A8-2C31-F7B4-5CEC-7699505FBC63}"/>
              </a:ext>
            </a:extLst>
          </p:cNvPr>
          <p:cNvSpPr txBox="1">
            <a:spLocks/>
          </p:cNvSpPr>
          <p:nvPr/>
        </p:nvSpPr>
        <p:spPr>
          <a:xfrm>
            <a:off x="628648" y="0"/>
            <a:ext cx="7886700" cy="93027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algn="l"/>
            <a:r>
              <a:rPr lang="en-US" dirty="0"/>
              <a:t>Teenage Pregnancy by District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6A4BCF62-45E9-A6C5-5A04-B2F16A6B6F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3141" y="839454"/>
            <a:ext cx="7886700" cy="434294"/>
          </a:xfrm>
        </p:spPr>
        <p:txBody>
          <a:bodyPr>
            <a:normAutofit/>
          </a:bodyPr>
          <a:lstStyle/>
          <a:p>
            <a:pPr algn="l"/>
            <a:r>
              <a:rPr lang="en-US"/>
              <a:t>Percent of women age 15-19 who have ever been pregnant</a:t>
            </a:r>
          </a:p>
        </p:txBody>
      </p:sp>
      <p:grpSp>
        <p:nvGrpSpPr>
          <p:cNvPr id="1073" name="Group 1072">
            <a:extLst>
              <a:ext uri="{FF2B5EF4-FFF2-40B4-BE49-F238E27FC236}">
                <a16:creationId xmlns:a16="http://schemas.microsoft.com/office/drawing/2014/main" id="{3739B68F-64CF-E69D-96D6-747FD2685C4D}"/>
              </a:ext>
            </a:extLst>
          </p:cNvPr>
          <p:cNvGrpSpPr/>
          <p:nvPr/>
        </p:nvGrpSpPr>
        <p:grpSpPr>
          <a:xfrm>
            <a:off x="162892" y="501650"/>
            <a:ext cx="9690100" cy="6861176"/>
            <a:chOff x="1353344" y="85446"/>
            <a:chExt cx="9690100" cy="6861176"/>
          </a:xfrm>
        </p:grpSpPr>
        <p:grpSp>
          <p:nvGrpSpPr>
            <p:cNvPr id="1074" name="Group 4">
              <a:extLst>
                <a:ext uri="{FF2B5EF4-FFF2-40B4-BE49-F238E27FC236}">
                  <a16:creationId xmlns:a16="http://schemas.microsoft.com/office/drawing/2014/main" id="{893E625F-D04D-6F67-F7D3-33BD13C38CD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53344" y="85446"/>
              <a:ext cx="9690100" cy="6861176"/>
              <a:chOff x="786" y="0"/>
              <a:chExt cx="6104" cy="4322"/>
            </a:xfrm>
          </p:grpSpPr>
          <p:sp>
            <p:nvSpPr>
              <p:cNvPr id="1085" name="Rectangle 6">
                <a:extLst>
                  <a:ext uri="{FF2B5EF4-FFF2-40B4-BE49-F238E27FC236}">
                    <a16:creationId xmlns:a16="http://schemas.microsoft.com/office/drawing/2014/main" id="{0A0F1445-5865-8D54-5A35-8CA54CACD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4"/>
                <a:ext cx="6097" cy="43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6" name="Freeform 8">
                <a:extLst>
                  <a:ext uri="{FF2B5EF4-FFF2-40B4-BE49-F238E27FC236}">
                    <a16:creationId xmlns:a16="http://schemas.microsoft.com/office/drawing/2014/main" id="{457691DF-7424-018A-84B1-A36696CD0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" y="0"/>
                <a:ext cx="6104" cy="4322"/>
              </a:xfrm>
              <a:custGeom>
                <a:avLst/>
                <a:gdLst>
                  <a:gd name="T0" fmla="*/ 4 w 6104"/>
                  <a:gd name="T1" fmla="*/ 7 h 4322"/>
                  <a:gd name="T2" fmla="*/ 6097 w 6104"/>
                  <a:gd name="T3" fmla="*/ 7 h 4322"/>
                  <a:gd name="T4" fmla="*/ 6097 w 6104"/>
                  <a:gd name="T5" fmla="*/ 4315 h 4322"/>
                  <a:gd name="T6" fmla="*/ 7 w 6104"/>
                  <a:gd name="T7" fmla="*/ 4315 h 4322"/>
                  <a:gd name="T8" fmla="*/ 7 w 6104"/>
                  <a:gd name="T9" fmla="*/ 4 h 4322"/>
                  <a:gd name="T10" fmla="*/ 0 w 6104"/>
                  <a:gd name="T11" fmla="*/ 4 h 4322"/>
                  <a:gd name="T12" fmla="*/ 0 w 6104"/>
                  <a:gd name="T13" fmla="*/ 4322 h 4322"/>
                  <a:gd name="T14" fmla="*/ 6104 w 6104"/>
                  <a:gd name="T15" fmla="*/ 4322 h 4322"/>
                  <a:gd name="T16" fmla="*/ 6104 w 6104"/>
                  <a:gd name="T17" fmla="*/ 0 h 4322"/>
                  <a:gd name="T18" fmla="*/ 4 w 6104"/>
                  <a:gd name="T19" fmla="*/ 0 h 4322"/>
                  <a:gd name="T20" fmla="*/ 4 w 6104"/>
                  <a:gd name="T21" fmla="*/ 7 h 4322"/>
                  <a:gd name="T22" fmla="*/ 4 w 6104"/>
                  <a:gd name="T23" fmla="*/ 7 h 4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04" h="4322">
                    <a:moveTo>
                      <a:pt x="4" y="7"/>
                    </a:moveTo>
                    <a:lnTo>
                      <a:pt x="6097" y="7"/>
                    </a:lnTo>
                    <a:lnTo>
                      <a:pt x="6097" y="4315"/>
                    </a:lnTo>
                    <a:lnTo>
                      <a:pt x="7" y="4315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0" y="4322"/>
                    </a:lnTo>
                    <a:lnTo>
                      <a:pt x="6104" y="4322"/>
                    </a:lnTo>
                    <a:lnTo>
                      <a:pt x="6104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4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7" name="Rectangle 10">
                <a:extLst>
                  <a:ext uri="{FF2B5EF4-FFF2-40B4-BE49-F238E27FC236}">
                    <a16:creationId xmlns:a16="http://schemas.microsoft.com/office/drawing/2014/main" id="{48B4807C-0EE8-026E-FD09-55121C6E2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" y="7"/>
                <a:ext cx="6090" cy="4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8" name="Freeform 12">
                <a:extLst>
                  <a:ext uri="{FF2B5EF4-FFF2-40B4-BE49-F238E27FC236}">
                    <a16:creationId xmlns:a16="http://schemas.microsoft.com/office/drawing/2014/main" id="{ECC7169D-0B6D-1A1E-6E98-A139EA46E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4"/>
                <a:ext cx="6097" cy="4314"/>
              </a:xfrm>
              <a:custGeom>
                <a:avLst/>
                <a:gdLst>
                  <a:gd name="T0" fmla="*/ 3 w 6097"/>
                  <a:gd name="T1" fmla="*/ 7 h 4314"/>
                  <a:gd name="T2" fmla="*/ 6089 w 6097"/>
                  <a:gd name="T3" fmla="*/ 7 h 4314"/>
                  <a:gd name="T4" fmla="*/ 6089 w 6097"/>
                  <a:gd name="T5" fmla="*/ 4307 h 4314"/>
                  <a:gd name="T6" fmla="*/ 7 w 6097"/>
                  <a:gd name="T7" fmla="*/ 4307 h 4314"/>
                  <a:gd name="T8" fmla="*/ 7 w 6097"/>
                  <a:gd name="T9" fmla="*/ 3 h 4314"/>
                  <a:gd name="T10" fmla="*/ 0 w 6097"/>
                  <a:gd name="T11" fmla="*/ 3 h 4314"/>
                  <a:gd name="T12" fmla="*/ 0 w 6097"/>
                  <a:gd name="T13" fmla="*/ 4314 h 4314"/>
                  <a:gd name="T14" fmla="*/ 6097 w 6097"/>
                  <a:gd name="T15" fmla="*/ 4314 h 4314"/>
                  <a:gd name="T16" fmla="*/ 6097 w 6097"/>
                  <a:gd name="T17" fmla="*/ 0 h 4314"/>
                  <a:gd name="T18" fmla="*/ 3 w 6097"/>
                  <a:gd name="T19" fmla="*/ 0 h 4314"/>
                  <a:gd name="T20" fmla="*/ 3 w 6097"/>
                  <a:gd name="T21" fmla="*/ 7 h 4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97" h="4314">
                    <a:moveTo>
                      <a:pt x="3" y="7"/>
                    </a:moveTo>
                    <a:lnTo>
                      <a:pt x="6089" y="7"/>
                    </a:lnTo>
                    <a:lnTo>
                      <a:pt x="6089" y="4307"/>
                    </a:lnTo>
                    <a:lnTo>
                      <a:pt x="7" y="4307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4314"/>
                    </a:lnTo>
                    <a:lnTo>
                      <a:pt x="6097" y="4314"/>
                    </a:lnTo>
                    <a:lnTo>
                      <a:pt x="6097" y="0"/>
                    </a:lnTo>
                    <a:lnTo>
                      <a:pt x="3" y="0"/>
                    </a:lnTo>
                    <a:lnTo>
                      <a:pt x="3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9" name="Rectangle 14">
                <a:extLst>
                  <a:ext uri="{FF2B5EF4-FFF2-40B4-BE49-F238E27FC236}">
                    <a16:creationId xmlns:a16="http://schemas.microsoft.com/office/drawing/2014/main" id="{AD31D040-B009-919D-D188-ECC2013AB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" y="11"/>
                <a:ext cx="6082" cy="4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0" name="Freeform 18">
                <a:extLst>
                  <a:ext uri="{FF2B5EF4-FFF2-40B4-BE49-F238E27FC236}">
                    <a16:creationId xmlns:a16="http://schemas.microsoft.com/office/drawing/2014/main" id="{02FA1144-7020-E26B-307E-75575E8DA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1" name="Freeform 19">
                <a:extLst>
                  <a:ext uri="{FF2B5EF4-FFF2-40B4-BE49-F238E27FC236}">
                    <a16:creationId xmlns:a16="http://schemas.microsoft.com/office/drawing/2014/main" id="{20473926-23C8-7D0D-516C-D81EAC8C9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2" name="Freeform 20">
                <a:extLst>
                  <a:ext uri="{FF2B5EF4-FFF2-40B4-BE49-F238E27FC236}">
                    <a16:creationId xmlns:a16="http://schemas.microsoft.com/office/drawing/2014/main" id="{3034FC51-CA03-AF8A-DBD1-43B4FBD40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3" name="Freeform 21">
                <a:extLst>
                  <a:ext uri="{FF2B5EF4-FFF2-40B4-BE49-F238E27FC236}">
                    <a16:creationId xmlns:a16="http://schemas.microsoft.com/office/drawing/2014/main" id="{DF856450-51BA-0FA6-DD0B-A544810A3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4" name="Freeform 22">
                <a:extLst>
                  <a:ext uri="{FF2B5EF4-FFF2-40B4-BE49-F238E27FC236}">
                    <a16:creationId xmlns:a16="http://schemas.microsoft.com/office/drawing/2014/main" id="{0B421874-1F7B-2E1F-B79D-228CA42C5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5" name="Freeform 23">
                <a:extLst>
                  <a:ext uri="{FF2B5EF4-FFF2-40B4-BE49-F238E27FC236}">
                    <a16:creationId xmlns:a16="http://schemas.microsoft.com/office/drawing/2014/main" id="{53671841-2F8B-5340-1F06-455606E6E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6" name="Freeform 24">
                <a:extLst>
                  <a:ext uri="{FF2B5EF4-FFF2-40B4-BE49-F238E27FC236}">
                    <a16:creationId xmlns:a16="http://schemas.microsoft.com/office/drawing/2014/main" id="{D5D655CB-C062-648D-A94E-5617A33D5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7" name="Freeform 25">
                <a:extLst>
                  <a:ext uri="{FF2B5EF4-FFF2-40B4-BE49-F238E27FC236}">
                    <a16:creationId xmlns:a16="http://schemas.microsoft.com/office/drawing/2014/main" id="{D4D7C50B-C7BD-6B07-ECBF-42D8CD256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8" name="Freeform 26">
                <a:extLst>
                  <a:ext uri="{FF2B5EF4-FFF2-40B4-BE49-F238E27FC236}">
                    <a16:creationId xmlns:a16="http://schemas.microsoft.com/office/drawing/2014/main" id="{57EC9744-9219-B953-4E49-3C75E69FF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9" name="Freeform 27">
                <a:extLst>
                  <a:ext uri="{FF2B5EF4-FFF2-40B4-BE49-F238E27FC236}">
                    <a16:creationId xmlns:a16="http://schemas.microsoft.com/office/drawing/2014/main" id="{5166555F-FC85-0232-D14C-341529732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0" name="Freeform 28">
                <a:extLst>
                  <a:ext uri="{FF2B5EF4-FFF2-40B4-BE49-F238E27FC236}">
                    <a16:creationId xmlns:a16="http://schemas.microsoft.com/office/drawing/2014/main" id="{DD96EEC6-5741-AF6A-F8F8-9A3168B43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1" name="Freeform 29">
                <a:extLst>
                  <a:ext uri="{FF2B5EF4-FFF2-40B4-BE49-F238E27FC236}">
                    <a16:creationId xmlns:a16="http://schemas.microsoft.com/office/drawing/2014/main" id="{8F210E36-10D0-19C8-80D4-A1717B49B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2" name="Freeform 30">
                <a:extLst>
                  <a:ext uri="{FF2B5EF4-FFF2-40B4-BE49-F238E27FC236}">
                    <a16:creationId xmlns:a16="http://schemas.microsoft.com/office/drawing/2014/main" id="{B1E07B99-E409-A812-00E9-D3C69A537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3" name="Freeform 31">
                <a:extLst>
                  <a:ext uri="{FF2B5EF4-FFF2-40B4-BE49-F238E27FC236}">
                    <a16:creationId xmlns:a16="http://schemas.microsoft.com/office/drawing/2014/main" id="{0C388D95-6CA6-5CFF-5EAA-76C0ECF3B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4" name="Freeform 32">
                <a:extLst>
                  <a:ext uri="{FF2B5EF4-FFF2-40B4-BE49-F238E27FC236}">
                    <a16:creationId xmlns:a16="http://schemas.microsoft.com/office/drawing/2014/main" id="{F98BDE3C-C503-3441-941F-8696DEE51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5" name="Freeform 33">
                <a:extLst>
                  <a:ext uri="{FF2B5EF4-FFF2-40B4-BE49-F238E27FC236}">
                    <a16:creationId xmlns:a16="http://schemas.microsoft.com/office/drawing/2014/main" id="{D2BD5DC9-8992-230B-F476-2B7769840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  <a:close/>
                  </a:path>
                </a:pathLst>
              </a:custGeom>
              <a:solidFill>
                <a:srgbClr val="163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6" name="Freeform 34">
                <a:extLst>
                  <a:ext uri="{FF2B5EF4-FFF2-40B4-BE49-F238E27FC236}">
                    <a16:creationId xmlns:a16="http://schemas.microsoft.com/office/drawing/2014/main" id="{E608CAA1-411E-64D7-E3F3-C44BD8B03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7" name="Freeform 35">
                <a:extLst>
                  <a:ext uri="{FF2B5EF4-FFF2-40B4-BE49-F238E27FC236}">
                    <a16:creationId xmlns:a16="http://schemas.microsoft.com/office/drawing/2014/main" id="{FD219EF9-19E6-77F1-BE8B-454E4271D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8" name="Freeform 36">
                <a:extLst>
                  <a:ext uri="{FF2B5EF4-FFF2-40B4-BE49-F238E27FC236}">
                    <a16:creationId xmlns:a16="http://schemas.microsoft.com/office/drawing/2014/main" id="{958AE721-ADF0-2F28-C360-9285D4651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9" name="Freeform 37">
                <a:extLst>
                  <a:ext uri="{FF2B5EF4-FFF2-40B4-BE49-F238E27FC236}">
                    <a16:creationId xmlns:a16="http://schemas.microsoft.com/office/drawing/2014/main" id="{17AE19BB-1F9D-F7A3-C922-DF3B9FEDD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0" name="Freeform 38">
                <a:extLst>
                  <a:ext uri="{FF2B5EF4-FFF2-40B4-BE49-F238E27FC236}">
                    <a16:creationId xmlns:a16="http://schemas.microsoft.com/office/drawing/2014/main" id="{5A4719D6-0124-A5E5-6B84-2AAFB3DF4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1" name="Rectangle 39">
                <a:extLst>
                  <a:ext uri="{FF2B5EF4-FFF2-40B4-BE49-F238E27FC236}">
                    <a16:creationId xmlns:a16="http://schemas.microsoft.com/office/drawing/2014/main" id="{9C8044BC-4115-25DF-837A-5E99A57A6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1574"/>
                <a:ext cx="1" cy="1"/>
              </a:xfrm>
              <a:prstGeom prst="rect">
                <a:avLst/>
              </a:prstGeom>
              <a:solidFill>
                <a:srgbClr val="C87B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2" name="Freeform 40">
                <a:extLst>
                  <a:ext uri="{FF2B5EF4-FFF2-40B4-BE49-F238E27FC236}">
                    <a16:creationId xmlns:a16="http://schemas.microsoft.com/office/drawing/2014/main" id="{DB7D53C6-6880-4DC0-CEFA-2E39A5410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3" name="Freeform 41">
                <a:extLst>
                  <a:ext uri="{FF2B5EF4-FFF2-40B4-BE49-F238E27FC236}">
                    <a16:creationId xmlns:a16="http://schemas.microsoft.com/office/drawing/2014/main" id="{5521E40D-A216-5F51-85ED-29B995AA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4" name="Freeform 42">
                <a:extLst>
                  <a:ext uri="{FF2B5EF4-FFF2-40B4-BE49-F238E27FC236}">
                    <a16:creationId xmlns:a16="http://schemas.microsoft.com/office/drawing/2014/main" id="{E448FD45-8512-E07D-1512-514B961A6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5" name="Freeform 43">
                <a:extLst>
                  <a:ext uri="{FF2B5EF4-FFF2-40B4-BE49-F238E27FC236}">
                    <a16:creationId xmlns:a16="http://schemas.microsoft.com/office/drawing/2014/main" id="{F2280D3D-6B9D-E1E7-F523-BF991B3DE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6" name="Freeform 44">
                <a:extLst>
                  <a:ext uri="{FF2B5EF4-FFF2-40B4-BE49-F238E27FC236}">
                    <a16:creationId xmlns:a16="http://schemas.microsoft.com/office/drawing/2014/main" id="{2B5BCAB0-812D-73E5-7338-81308529C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7" name="Freeform 45">
                <a:extLst>
                  <a:ext uri="{FF2B5EF4-FFF2-40B4-BE49-F238E27FC236}">
                    <a16:creationId xmlns:a16="http://schemas.microsoft.com/office/drawing/2014/main" id="{61AF3950-8A6F-E457-99F7-E083CF1E7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8" name="Freeform 46">
                <a:extLst>
                  <a:ext uri="{FF2B5EF4-FFF2-40B4-BE49-F238E27FC236}">
                    <a16:creationId xmlns:a16="http://schemas.microsoft.com/office/drawing/2014/main" id="{6A7A3454-3AE3-9A20-DF7F-E2CA409F1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9" name="Freeform 47">
                <a:extLst>
                  <a:ext uri="{FF2B5EF4-FFF2-40B4-BE49-F238E27FC236}">
                    <a16:creationId xmlns:a16="http://schemas.microsoft.com/office/drawing/2014/main" id="{9D8BD860-B33E-DC1D-BDFF-5D63CA789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0" name="Freeform 48">
                <a:extLst>
                  <a:ext uri="{FF2B5EF4-FFF2-40B4-BE49-F238E27FC236}">
                    <a16:creationId xmlns:a16="http://schemas.microsoft.com/office/drawing/2014/main" id="{E528C4DC-8B2B-AE4D-79E9-DA13BF394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close/>
                  </a:path>
                </a:pathLst>
              </a:custGeom>
              <a:solidFill>
                <a:srgbClr val="163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1" name="Freeform 49">
                <a:extLst>
                  <a:ext uri="{FF2B5EF4-FFF2-40B4-BE49-F238E27FC236}">
                    <a16:creationId xmlns:a16="http://schemas.microsoft.com/office/drawing/2014/main" id="{FB618100-74FC-9BCD-8622-EF33874C7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2" name="Freeform 50">
                <a:extLst>
                  <a:ext uri="{FF2B5EF4-FFF2-40B4-BE49-F238E27FC236}">
                    <a16:creationId xmlns:a16="http://schemas.microsoft.com/office/drawing/2014/main" id="{011C9FB0-E913-9AE9-679D-3B3BBC682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75" name="TextBox 1074">
              <a:extLst>
                <a:ext uri="{FF2B5EF4-FFF2-40B4-BE49-F238E27FC236}">
                  <a16:creationId xmlns:a16="http://schemas.microsoft.com/office/drawing/2014/main" id="{BEB8513A-F3D5-B44B-6464-DFAA34CF6F9B}"/>
                </a:ext>
              </a:extLst>
            </p:cNvPr>
            <p:cNvSpPr txBox="1"/>
            <p:nvPr/>
          </p:nvSpPr>
          <p:spPr>
            <a:xfrm>
              <a:off x="5919109" y="1258725"/>
              <a:ext cx="152399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Butha-Buthe</a:t>
              </a:r>
              <a:endParaRPr lang="en-US" sz="1700" dirty="0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sz="17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16%</a:t>
              </a:r>
            </a:p>
          </p:txBody>
        </p:sp>
        <p:sp>
          <p:nvSpPr>
            <p:cNvPr id="1076" name="TextBox 1075">
              <a:extLst>
                <a:ext uri="{FF2B5EF4-FFF2-40B4-BE49-F238E27FC236}">
                  <a16:creationId xmlns:a16="http://schemas.microsoft.com/office/drawing/2014/main" id="{7EE61CE1-9353-CBA9-9131-B17995066E46}"/>
                </a:ext>
              </a:extLst>
            </p:cNvPr>
            <p:cNvSpPr txBox="1"/>
            <p:nvPr/>
          </p:nvSpPr>
          <p:spPr>
            <a:xfrm>
              <a:off x="7173796" y="2473813"/>
              <a:ext cx="14811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Mokhotlong</a:t>
              </a:r>
              <a:endParaRPr lang="en-US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21%</a:t>
              </a:r>
            </a:p>
          </p:txBody>
        </p:sp>
        <p:sp>
          <p:nvSpPr>
            <p:cNvPr id="1077" name="TextBox 1076">
              <a:extLst>
                <a:ext uri="{FF2B5EF4-FFF2-40B4-BE49-F238E27FC236}">
                  <a16:creationId xmlns:a16="http://schemas.microsoft.com/office/drawing/2014/main" id="{67910895-CBAD-98BE-A59B-BBE6157DAE03}"/>
                </a:ext>
              </a:extLst>
            </p:cNvPr>
            <p:cNvSpPr txBox="1"/>
            <p:nvPr/>
          </p:nvSpPr>
          <p:spPr>
            <a:xfrm>
              <a:off x="5462929" y="1693931"/>
              <a:ext cx="10700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Leribe</a:t>
              </a:r>
              <a:endParaRPr lang="en-US" dirty="0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12%</a:t>
              </a:r>
            </a:p>
          </p:txBody>
        </p:sp>
        <p:sp>
          <p:nvSpPr>
            <p:cNvPr id="1078" name="TextBox 1077">
              <a:extLst>
                <a:ext uri="{FF2B5EF4-FFF2-40B4-BE49-F238E27FC236}">
                  <a16:creationId xmlns:a16="http://schemas.microsoft.com/office/drawing/2014/main" id="{BDEF2206-64FC-B7DF-9444-B70037BDCB72}"/>
                </a:ext>
              </a:extLst>
            </p:cNvPr>
            <p:cNvSpPr txBox="1"/>
            <p:nvPr/>
          </p:nvSpPr>
          <p:spPr>
            <a:xfrm>
              <a:off x="5823613" y="3161900"/>
              <a:ext cx="14188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Thaba-</a:t>
              </a:r>
              <a:r>
                <a:rPr lang="en-US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Tseka</a:t>
              </a:r>
              <a:endParaRPr lang="en-US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32%</a:t>
              </a:r>
              <a:endParaRPr lang="en-US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</p:txBody>
        </p:sp>
        <p:sp>
          <p:nvSpPr>
            <p:cNvPr id="1079" name="TextBox 1078">
              <a:extLst>
                <a:ext uri="{FF2B5EF4-FFF2-40B4-BE49-F238E27FC236}">
                  <a16:creationId xmlns:a16="http://schemas.microsoft.com/office/drawing/2014/main" id="{9CBD8B47-DDE4-2E12-2879-343219495C49}"/>
                </a:ext>
              </a:extLst>
            </p:cNvPr>
            <p:cNvSpPr txBox="1"/>
            <p:nvPr/>
          </p:nvSpPr>
          <p:spPr>
            <a:xfrm>
              <a:off x="4628130" y="2221706"/>
              <a:ext cx="10958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Berea</a:t>
              </a:r>
            </a:p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16%</a:t>
              </a:r>
            </a:p>
          </p:txBody>
        </p:sp>
        <p:sp>
          <p:nvSpPr>
            <p:cNvPr id="1080" name="TextBox 1079">
              <a:extLst>
                <a:ext uri="{FF2B5EF4-FFF2-40B4-BE49-F238E27FC236}">
                  <a16:creationId xmlns:a16="http://schemas.microsoft.com/office/drawing/2014/main" id="{6CC403DD-2C72-C5D9-BC8F-EDAA056E7864}"/>
                </a:ext>
              </a:extLst>
            </p:cNvPr>
            <p:cNvSpPr txBox="1"/>
            <p:nvPr/>
          </p:nvSpPr>
          <p:spPr>
            <a:xfrm>
              <a:off x="4259660" y="3091933"/>
              <a:ext cx="1242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Maseru</a:t>
              </a:r>
            </a:p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17%</a:t>
              </a:r>
            </a:p>
          </p:txBody>
        </p:sp>
        <p:sp>
          <p:nvSpPr>
            <p:cNvPr id="1081" name="TextBox 1080">
              <a:extLst>
                <a:ext uri="{FF2B5EF4-FFF2-40B4-BE49-F238E27FC236}">
                  <a16:creationId xmlns:a16="http://schemas.microsoft.com/office/drawing/2014/main" id="{4197C9BD-19E6-447B-6FB7-84E22667DCF4}"/>
                </a:ext>
              </a:extLst>
            </p:cNvPr>
            <p:cNvSpPr txBox="1"/>
            <p:nvPr/>
          </p:nvSpPr>
          <p:spPr>
            <a:xfrm>
              <a:off x="2969831" y="3580167"/>
              <a:ext cx="133865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Mafeteng</a:t>
              </a:r>
            </a:p>
            <a:p>
              <a:pPr algn="ctr"/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19%</a:t>
              </a:r>
            </a:p>
          </p:txBody>
        </p:sp>
        <p:sp>
          <p:nvSpPr>
            <p:cNvPr id="1082" name="TextBox 1081">
              <a:extLst>
                <a:ext uri="{FF2B5EF4-FFF2-40B4-BE49-F238E27FC236}">
                  <a16:creationId xmlns:a16="http://schemas.microsoft.com/office/drawing/2014/main" id="{8625325B-B129-DBAA-FD06-18C5702C3322}"/>
                </a:ext>
              </a:extLst>
            </p:cNvPr>
            <p:cNvSpPr txBox="1"/>
            <p:nvPr/>
          </p:nvSpPr>
          <p:spPr>
            <a:xfrm>
              <a:off x="3871331" y="4389842"/>
              <a:ext cx="1291319" cy="8771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Mohale’s</a:t>
              </a:r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 </a:t>
              </a:r>
              <a:b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</a:br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Hoek</a:t>
              </a:r>
            </a:p>
            <a:p>
              <a:pPr algn="ctr"/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19%</a:t>
              </a:r>
            </a:p>
          </p:txBody>
        </p:sp>
        <p:sp>
          <p:nvSpPr>
            <p:cNvPr id="1083" name="TextBox 1082">
              <a:extLst>
                <a:ext uri="{FF2B5EF4-FFF2-40B4-BE49-F238E27FC236}">
                  <a16:creationId xmlns:a16="http://schemas.microsoft.com/office/drawing/2014/main" id="{DEF648DC-0B28-ED29-C06A-6030C3C00A29}"/>
                </a:ext>
              </a:extLst>
            </p:cNvPr>
            <p:cNvSpPr txBox="1"/>
            <p:nvPr/>
          </p:nvSpPr>
          <p:spPr>
            <a:xfrm>
              <a:off x="6668691" y="4097454"/>
              <a:ext cx="13835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Qacha’s</a:t>
              </a:r>
              <a:r>
                <a:rPr lang="en-US" sz="16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 Nek</a:t>
              </a:r>
            </a:p>
            <a:p>
              <a:pPr algn="ctr"/>
              <a:r>
                <a:rPr lang="en-US" sz="16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17%</a:t>
              </a:r>
            </a:p>
          </p:txBody>
        </p:sp>
        <p:sp>
          <p:nvSpPr>
            <p:cNvPr id="1084" name="TextBox 1083">
              <a:extLst>
                <a:ext uri="{FF2B5EF4-FFF2-40B4-BE49-F238E27FC236}">
                  <a16:creationId xmlns:a16="http://schemas.microsoft.com/office/drawing/2014/main" id="{9C69AAC3-2B78-CC6F-F18A-CF032259C109}"/>
                </a:ext>
              </a:extLst>
            </p:cNvPr>
            <p:cNvSpPr txBox="1"/>
            <p:nvPr/>
          </p:nvSpPr>
          <p:spPr>
            <a:xfrm>
              <a:off x="4611603" y="5097273"/>
              <a:ext cx="13650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Quthing</a:t>
              </a:r>
              <a:endParaRPr lang="en-US" dirty="0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15%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7633045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GB"/>
              <a:t>Sexual and Reproductive Health Behaviours before age 15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567542"/>
            <a:ext cx="7886700" cy="359230"/>
          </a:xfrm>
        </p:spPr>
        <p:txBody>
          <a:bodyPr>
            <a:normAutofit/>
          </a:bodyPr>
          <a:lstStyle/>
          <a:p>
            <a:r>
              <a:rPr lang="en-US"/>
              <a:t>Percent of women and men age 15-19 who: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4126727"/>
              </p:ext>
            </p:extLst>
          </p:nvPr>
        </p:nvGraphicFramePr>
        <p:xfrm>
          <a:off x="628650" y="195942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D54639E5-622E-F686-9B70-3755579691CC}"/>
              </a:ext>
            </a:extLst>
          </p:cNvPr>
          <p:cNvSpPr txBox="1"/>
          <p:nvPr/>
        </p:nvSpPr>
        <p:spPr>
          <a:xfrm>
            <a:off x="7229473" y="5349875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2B791A3-CAD3-DD24-C9A7-D921EA0F03FE}"/>
              </a:ext>
            </a:extLst>
          </p:cNvPr>
          <p:cNvSpPr txBox="1"/>
          <p:nvPr/>
        </p:nvSpPr>
        <p:spPr>
          <a:xfrm>
            <a:off x="4724398" y="5233718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B90318A-4EB6-8A16-F63C-D602FE2C956F}"/>
              </a:ext>
            </a:extLst>
          </p:cNvPr>
          <p:cNvSpPr txBox="1"/>
          <p:nvPr/>
        </p:nvSpPr>
        <p:spPr>
          <a:xfrm>
            <a:off x="6380388" y="5355772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</p:spTree>
    <p:extLst>
      <p:ext uri="{BB962C8B-B14F-4D97-AF65-F5344CB8AC3E}">
        <p14:creationId xmlns:p14="http://schemas.microsoft.com/office/powerpoint/2010/main" val="6137053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88640423-AE35-8804-5F24-1CA1FCB4D5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112024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/>
              <a:t>Pregnancy Outcomes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031089"/>
            <a:ext cx="7886700" cy="810706"/>
          </a:xfrm>
        </p:spPr>
        <p:txBody>
          <a:bodyPr>
            <a:normAutofit/>
          </a:bodyPr>
          <a:lstStyle/>
          <a:p>
            <a:r>
              <a:rPr lang="en-GB"/>
              <a:t>Percent distribution of pregnancies ending in the 3 years preceding the survey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645438"/>
              </p:ext>
            </p:extLst>
          </p:nvPr>
        </p:nvGraphicFramePr>
        <p:xfrm>
          <a:off x="794656" y="1519850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7" name="Picture 6">
            <a:extLst>
              <a:ext uri="{FF2B5EF4-FFF2-40B4-BE49-F238E27FC236}">
                <a16:creationId xmlns:a16="http://schemas.microsoft.com/office/drawing/2014/main" id="{D370C08A-CBF3-97B7-C109-CE59D38A55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7523" y="6425146"/>
            <a:ext cx="2889754" cy="4328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351699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4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84B1BD5B-6B08-51D1-62E3-BCFA219142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59085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/>
              <a:t>Current Marital Status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/>
              <a:t>Percent distribution of women and men age 15-49 by current marital status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85098294"/>
              </p:ext>
            </p:extLst>
          </p:nvPr>
        </p:nvGraphicFramePr>
        <p:xfrm>
          <a:off x="628648" y="1578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997994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First Union by Age 15 or Age 18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295400"/>
            <a:ext cx="7886700" cy="419100"/>
          </a:xfrm>
        </p:spPr>
        <p:txBody>
          <a:bodyPr/>
          <a:lstStyle/>
          <a:p>
            <a:r>
              <a:rPr lang="en-GB"/>
              <a:t>Percent of women and men age 20-24 who were in union by age 15 or age 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40281698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0B0D50D7-E777-BDAB-67FA-5FB77C6B0DDA}"/>
              </a:ext>
            </a:extLst>
          </p:cNvPr>
          <p:cNvSpPr txBox="1"/>
          <p:nvPr/>
        </p:nvSpPr>
        <p:spPr>
          <a:xfrm>
            <a:off x="3037114" y="5551715"/>
            <a:ext cx="478971" cy="41365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latin typeface="Source Sans Pro" panose="020B0503030403020204" pitchFamily="34" charset="0"/>
                <a:ea typeface="Source Sans Pro" panose="020B0503030403020204" pitchFamily="34" charset="0"/>
              </a:rPr>
              <a:t>&lt;1</a:t>
            </a:r>
          </a:p>
        </p:txBody>
      </p:sp>
      <p:pic>
        <p:nvPicPr>
          <p:cNvPr id="6" name="Picture 5" descr="A picture containing text&#10;&#10;Description automatically generated">
            <a:extLst>
              <a:ext uri="{FF2B5EF4-FFF2-40B4-BE49-F238E27FC236}">
                <a16:creationId xmlns:a16="http://schemas.microsoft.com/office/drawing/2014/main" id="{161377F1-22DD-5795-5B52-6B3D03F87C5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8C96A666-1944-CE79-DB5E-34C065376F20}"/>
              </a:ext>
            </a:extLst>
          </p:cNvPr>
          <p:cNvSpPr txBox="1">
            <a:spLocks/>
          </p:cNvSpPr>
          <p:nvPr/>
        </p:nvSpPr>
        <p:spPr>
          <a:xfrm>
            <a:off x="7354844" y="762000"/>
            <a:ext cx="170346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A3E3"/>
                </a:solidFill>
              </a:rPr>
              <a:t>Indicator 5.3.1</a:t>
            </a:r>
          </a:p>
        </p:txBody>
      </p:sp>
    </p:spTree>
    <p:extLst>
      <p:ext uri="{BB962C8B-B14F-4D97-AF65-F5344CB8AC3E}">
        <p14:creationId xmlns:p14="http://schemas.microsoft.com/office/powerpoint/2010/main" val="420529863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025524"/>
          </a:xfrm>
        </p:spPr>
        <p:txBody>
          <a:bodyPr>
            <a:noAutofit/>
          </a:bodyPr>
          <a:lstStyle/>
          <a:p>
            <a:r>
              <a:rPr lang="en-GB"/>
              <a:t>First Sexual Intercourse by Age 15 or </a:t>
            </a:r>
            <a:br>
              <a:rPr lang="en-GB"/>
            </a:br>
            <a:r>
              <a:rPr lang="en-GB"/>
              <a:t>Age 18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616148"/>
            <a:ext cx="7886700" cy="544032"/>
          </a:xfrm>
        </p:spPr>
        <p:txBody>
          <a:bodyPr>
            <a:normAutofit lnSpcReduction="10000"/>
          </a:bodyPr>
          <a:lstStyle/>
          <a:p>
            <a:r>
              <a:rPr lang="en-GB"/>
              <a:t>Percent of women and men age 20-24 who had their first sexual intercourse by age 15 or age 18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57478704"/>
              </p:ext>
            </p:extLst>
          </p:nvPr>
        </p:nvGraphicFramePr>
        <p:xfrm>
          <a:off x="628649" y="2068284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75220436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>
                <a:solidFill>
                  <a:schemeClr val="accent5"/>
                </a:solidFill>
              </a:rPr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/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13E4ACAD-D4F2-F1B1-C89C-EEE216265E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776103"/>
          </a:xfrm>
        </p:spPr>
        <p:txBody>
          <a:bodyPr>
            <a:noAutofit/>
          </a:bodyPr>
          <a:lstStyle/>
          <a:p>
            <a:r>
              <a:rPr lang="en-US"/>
              <a:t>Trends in Early Sexual Intercourse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06575"/>
            <a:ext cx="7383236" cy="605550"/>
          </a:xfrm>
        </p:spPr>
        <p:txBody>
          <a:bodyPr>
            <a:normAutofit/>
          </a:bodyPr>
          <a:lstStyle/>
          <a:p>
            <a:r>
              <a:rPr lang="en-GB"/>
              <a:t>Percent of women and men age 25-49 who had their first sexual intercourse by age 18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476579"/>
              </p:ext>
            </p:extLst>
          </p:nvPr>
        </p:nvGraphicFramePr>
        <p:xfrm>
          <a:off x="628650" y="1790004"/>
          <a:ext cx="78867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2373085" y="5216067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Men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2373085" y="4671783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1">
                    <a:lumMod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Women</a:t>
            </a:r>
          </a:p>
        </p:txBody>
      </p:sp>
    </p:spTree>
    <p:extLst>
      <p:ext uri="{BB962C8B-B14F-4D97-AF65-F5344CB8AC3E}">
        <p14:creationId xmlns:p14="http://schemas.microsoft.com/office/powerpoint/2010/main" val="143032507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6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1347594B-9FF4-36D5-B6AC-E8F0297924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394487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/>
              <a:t>Fertility Preferences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31089"/>
            <a:ext cx="7886700" cy="810706"/>
          </a:xfrm>
        </p:spPr>
        <p:txBody>
          <a:bodyPr/>
          <a:lstStyle/>
          <a:p>
            <a:r>
              <a:rPr lang="en-US" dirty="0"/>
              <a:t>Percent distribution of married women and men age 15-49 by desire for children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5765947"/>
              </p:ext>
            </p:extLst>
          </p:nvPr>
        </p:nvGraphicFramePr>
        <p:xfrm>
          <a:off x="628648" y="1611086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144D28A9-26D1-9C28-993B-0C22B51AC5D7}"/>
              </a:ext>
            </a:extLst>
          </p:cNvPr>
          <p:cNvSpPr txBox="1"/>
          <p:nvPr/>
        </p:nvSpPr>
        <p:spPr>
          <a:xfrm>
            <a:off x="4054289" y="1611086"/>
            <a:ext cx="793376" cy="36979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1800" b="1" dirty="0"/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131626363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737509"/>
          </a:xfrm>
        </p:spPr>
        <p:txBody>
          <a:bodyPr>
            <a:noAutofit/>
          </a:bodyPr>
          <a:lstStyle/>
          <a:p>
            <a:r>
              <a:rPr lang="en-US"/>
              <a:t>Ideal Family Size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51490"/>
            <a:ext cx="7886700" cy="388709"/>
          </a:xfrm>
        </p:spPr>
        <p:txBody>
          <a:bodyPr>
            <a:normAutofit/>
          </a:bodyPr>
          <a:lstStyle/>
          <a:p>
            <a:r>
              <a:rPr lang="en-US"/>
              <a:t>Mean ideal number of children among women and men age 15-49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75075857"/>
              </p:ext>
            </p:extLst>
          </p:nvPr>
        </p:nvGraphicFramePr>
        <p:xfrm>
          <a:off x="628649" y="1789056"/>
          <a:ext cx="7886699" cy="48671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58939853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dirty="0"/>
              <a:t>Fertility Planning Status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31089"/>
            <a:ext cx="7886700" cy="810706"/>
          </a:xfrm>
        </p:spPr>
        <p:txBody>
          <a:bodyPr>
            <a:normAutofit/>
          </a:bodyPr>
          <a:lstStyle/>
          <a:p>
            <a:r>
              <a:rPr lang="en-GB" dirty="0"/>
              <a:t>Percent distribution of pregnancy outcomes in the 3 years preceding the survey by planning status of the pregnancy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0884315"/>
              </p:ext>
            </p:extLst>
          </p:nvPr>
        </p:nvGraphicFramePr>
        <p:xfrm>
          <a:off x="-267854" y="1031089"/>
          <a:ext cx="9411854" cy="57071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1">
            <a:extLst>
              <a:ext uri="{FF2B5EF4-FFF2-40B4-BE49-F238E27FC236}">
                <a16:creationId xmlns:a16="http://schemas.microsoft.com/office/drawing/2014/main" id="{4D76268D-4DBB-51CD-CA9B-76F4E8DBD369}"/>
              </a:ext>
            </a:extLst>
          </p:cNvPr>
          <p:cNvSpPr txBox="1"/>
          <p:nvPr/>
        </p:nvSpPr>
        <p:spPr>
          <a:xfrm>
            <a:off x="144104" y="6323378"/>
            <a:ext cx="8187096" cy="53462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92500" lnSpcReduction="20000"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800" i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Note: An asterisk indicates that a figure is based on fewer than 25 unweighted cases and has been suppressed. </a:t>
            </a:r>
          </a:p>
        </p:txBody>
      </p:sp>
    </p:spTree>
    <p:extLst>
      <p:ext uri="{BB962C8B-B14F-4D97-AF65-F5344CB8AC3E}">
        <p14:creationId xmlns:p14="http://schemas.microsoft.com/office/powerpoint/2010/main" val="267814631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275184"/>
            <a:ext cx="7886700" cy="960344"/>
          </a:xfrm>
        </p:spPr>
        <p:txBody>
          <a:bodyPr>
            <a:noAutofit/>
          </a:bodyPr>
          <a:lstStyle/>
          <a:p>
            <a:r>
              <a:rPr lang="en-GB"/>
              <a:t>Difference between Wanted and Actual Fertility Rates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363113"/>
            <a:ext cx="7886700" cy="413656"/>
          </a:xfrm>
        </p:spPr>
        <p:txBody>
          <a:bodyPr>
            <a:normAutofit/>
          </a:bodyPr>
          <a:lstStyle/>
          <a:p>
            <a:r>
              <a:rPr lang="en-US"/>
              <a:t>Total wanted fertility rate and total fertility rate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758391"/>
              </p:ext>
            </p:extLst>
          </p:nvPr>
        </p:nvGraphicFramePr>
        <p:xfrm>
          <a:off x="390525" y="1798541"/>
          <a:ext cx="8439150" cy="48784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2703047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Key Results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2A31AE5-F919-CA50-BF07-AF012D87D1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19201"/>
            <a:ext cx="8101693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i="0" dirty="0"/>
              <a:t>There were </a:t>
            </a:r>
            <a:r>
              <a:rPr lang="en-GB" sz="2200" b="1" i="0" dirty="0">
                <a:solidFill>
                  <a:schemeClr val="accent5"/>
                </a:solidFill>
              </a:rPr>
              <a:t>1 births </a:t>
            </a:r>
            <a:r>
              <a:rPr lang="en-GB" sz="2200" i="0" dirty="0"/>
              <a:t>per 1,000 women </a:t>
            </a:r>
            <a:r>
              <a:rPr lang="en-GB" sz="2200" b="1" i="0" dirty="0">
                <a:solidFill>
                  <a:schemeClr val="accent5"/>
                </a:solidFill>
              </a:rPr>
              <a:t>age 10-14 </a:t>
            </a:r>
            <a:r>
              <a:rPr lang="en-GB" sz="2200" i="0" dirty="0"/>
              <a:t>and</a:t>
            </a:r>
            <a:br>
              <a:rPr lang="en-GB" sz="2200" i="0" dirty="0"/>
            </a:br>
            <a:r>
              <a:rPr lang="en-GB" sz="2200" b="1" i="0" dirty="0">
                <a:solidFill>
                  <a:schemeClr val="accent5"/>
                </a:solidFill>
              </a:rPr>
              <a:t>77 births</a:t>
            </a:r>
            <a:r>
              <a:rPr lang="en-GB" sz="2200" i="0" dirty="0"/>
              <a:t> per 1,000 women </a:t>
            </a:r>
            <a:r>
              <a:rPr lang="en-GB" sz="2200" b="1" i="0" dirty="0">
                <a:solidFill>
                  <a:schemeClr val="accent5"/>
                </a:solidFill>
              </a:rPr>
              <a:t>age 15-19 </a:t>
            </a:r>
            <a:r>
              <a:rPr lang="en-GB" sz="2200" i="0" dirty="0"/>
              <a:t>in the 3 years before the survey.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i="0" dirty="0"/>
              <a:t>The total fertility rate is </a:t>
            </a:r>
            <a:r>
              <a:rPr lang="en-GB" sz="2200" b="1" i="0" dirty="0">
                <a:solidFill>
                  <a:schemeClr val="accent5"/>
                </a:solidFill>
              </a:rPr>
              <a:t>2.5 children per woman </a:t>
            </a:r>
            <a:r>
              <a:rPr lang="en-GB" sz="2200" i="0" dirty="0"/>
              <a:t>and is </a:t>
            </a:r>
            <a:r>
              <a:rPr lang="en-GB" sz="2200" b="1" i="0" dirty="0">
                <a:solidFill>
                  <a:schemeClr val="accent5"/>
                </a:solidFill>
              </a:rPr>
              <a:t>a decline since 2014 (3.3 children per woman)</a:t>
            </a:r>
            <a:r>
              <a:rPr lang="en-GB" sz="2200" i="0" dirty="0"/>
              <a:t>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17% </a:t>
            </a:r>
            <a:r>
              <a:rPr lang="en-GB" sz="2200" i="0" dirty="0"/>
              <a:t>of teenage women age 15-19 </a:t>
            </a:r>
            <a:r>
              <a:rPr lang="en-GB" sz="2200" b="1" i="0" dirty="0">
                <a:solidFill>
                  <a:schemeClr val="accent5"/>
                </a:solidFill>
              </a:rPr>
              <a:t>have ever been pregnant</a:t>
            </a:r>
            <a:r>
              <a:rPr lang="en-GB" sz="2200" i="0" dirty="0"/>
              <a:t>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1% </a:t>
            </a:r>
            <a:r>
              <a:rPr lang="en-GB" sz="2200" i="0" dirty="0"/>
              <a:t>of women and </a:t>
            </a:r>
            <a:r>
              <a:rPr lang="en-GB" sz="2200" b="1" i="0" dirty="0">
                <a:solidFill>
                  <a:schemeClr val="accent5"/>
                </a:solidFill>
              </a:rPr>
              <a:t>&lt;1% </a:t>
            </a:r>
            <a:r>
              <a:rPr lang="en-GB" sz="2200" i="0" dirty="0"/>
              <a:t>of men age 20-24 </a:t>
            </a:r>
            <a:r>
              <a:rPr lang="en-GB" sz="2200" b="1" i="0" dirty="0">
                <a:solidFill>
                  <a:schemeClr val="accent5"/>
                </a:solidFill>
              </a:rPr>
              <a:t>were married before age 15</a:t>
            </a:r>
            <a:r>
              <a:rPr lang="en-GB" sz="2200" i="0" dirty="0"/>
              <a:t>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13% </a:t>
            </a:r>
            <a:r>
              <a:rPr lang="en-GB" sz="2200" i="0" dirty="0"/>
              <a:t>of women and </a:t>
            </a:r>
            <a:r>
              <a:rPr lang="en-GB" sz="2200" b="1" i="0" dirty="0">
                <a:solidFill>
                  <a:schemeClr val="accent5"/>
                </a:solidFill>
              </a:rPr>
              <a:t>3% </a:t>
            </a:r>
            <a:r>
              <a:rPr lang="en-GB" sz="2200" i="0" dirty="0"/>
              <a:t>of men age 20-24 </a:t>
            </a:r>
            <a:r>
              <a:rPr lang="en-GB" sz="2200" b="1" i="0" dirty="0">
                <a:solidFill>
                  <a:schemeClr val="accent5"/>
                </a:solidFill>
              </a:rPr>
              <a:t>were married before age 18</a:t>
            </a:r>
            <a:r>
              <a:rPr lang="en-GB" sz="2200" i="0" dirty="0"/>
              <a:t>.</a:t>
            </a:r>
          </a:p>
          <a:p>
            <a:pPr marL="285750" indent="-285750">
              <a:lnSpc>
                <a:spcPct val="100000"/>
              </a:lnSpc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GB" sz="2200" b="1" i="0" dirty="0">
                <a:solidFill>
                  <a:schemeClr val="accent5"/>
                </a:solidFill>
              </a:rPr>
              <a:t>19% </a:t>
            </a:r>
            <a:r>
              <a:rPr lang="en-GB" sz="2200" i="0" dirty="0"/>
              <a:t>of married women and </a:t>
            </a:r>
            <a:r>
              <a:rPr lang="en-GB" sz="2200" b="1" i="0" dirty="0">
                <a:solidFill>
                  <a:schemeClr val="accent5"/>
                </a:solidFill>
              </a:rPr>
              <a:t>29% </a:t>
            </a:r>
            <a:r>
              <a:rPr lang="en-GB" sz="2200" i="0" dirty="0"/>
              <a:t>of married men </a:t>
            </a:r>
            <a:r>
              <a:rPr lang="en-GB" sz="2200" b="1" i="0" dirty="0">
                <a:solidFill>
                  <a:schemeClr val="accent5"/>
                </a:solidFill>
              </a:rPr>
              <a:t>want to delay childbearing </a:t>
            </a:r>
            <a:r>
              <a:rPr lang="en-GB" sz="2200" i="0" dirty="0"/>
              <a:t>and</a:t>
            </a:r>
            <a:r>
              <a:rPr lang="en-GB" sz="2200" b="1" i="0" dirty="0">
                <a:solidFill>
                  <a:schemeClr val="accent5"/>
                </a:solidFill>
              </a:rPr>
              <a:t> 60% </a:t>
            </a:r>
            <a:r>
              <a:rPr lang="en-GB" sz="2200" i="0" dirty="0"/>
              <a:t>of married women and </a:t>
            </a:r>
            <a:r>
              <a:rPr lang="en-GB" sz="2200" b="1" i="0" dirty="0">
                <a:solidFill>
                  <a:schemeClr val="accent5"/>
                </a:solidFill>
              </a:rPr>
              <a:t>42% </a:t>
            </a:r>
            <a:r>
              <a:rPr lang="en-GB" sz="2200" i="0" dirty="0"/>
              <a:t>of married men </a:t>
            </a:r>
            <a:r>
              <a:rPr lang="en-GB" sz="2200" b="1" i="0" dirty="0">
                <a:solidFill>
                  <a:schemeClr val="accent5"/>
                </a:solidFill>
              </a:rPr>
              <a:t>want no more children</a:t>
            </a:r>
            <a:r>
              <a:rPr lang="en-GB" sz="2200" i="0" dirty="0"/>
              <a:t>.</a:t>
            </a:r>
            <a:endParaRPr lang="en-GB" sz="2200" b="1" i="0" dirty="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427584"/>
            <a:ext cx="7886700" cy="660987"/>
          </a:xfrm>
        </p:spPr>
        <p:txBody>
          <a:bodyPr>
            <a:noAutofit/>
          </a:bodyPr>
          <a:lstStyle/>
          <a:p>
            <a:r>
              <a:rPr lang="en-GB"/>
              <a:t>Age-Specific Fertility Rates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088571"/>
            <a:ext cx="7886700" cy="419100"/>
          </a:xfrm>
        </p:spPr>
        <p:txBody>
          <a:bodyPr/>
          <a:lstStyle/>
          <a:p>
            <a:r>
              <a:rPr lang="en-GB"/>
              <a:t>Births per 1,000 women for the 3-year period before the survey</a:t>
            </a: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EA0A0782-FDF5-68B5-3E13-A040A82315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60617529"/>
              </p:ext>
            </p:extLst>
          </p:nvPr>
        </p:nvGraphicFramePr>
        <p:xfrm>
          <a:off x="261257" y="1565795"/>
          <a:ext cx="8621486" cy="46930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91EEDFA8-3AA5-77F0-83F1-F5FF6665FE43}"/>
              </a:ext>
            </a:extLst>
          </p:cNvPr>
          <p:cNvSpPr txBox="1"/>
          <p:nvPr/>
        </p:nvSpPr>
        <p:spPr>
          <a:xfrm>
            <a:off x="3042555" y="6024787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>
                <a:latin typeface="Source Sans Pro" panose="020B0503030403020204" pitchFamily="34" charset="0"/>
                <a:ea typeface="Source Sans Pro" panose="020B0503030403020204" pitchFamily="34" charset="0"/>
              </a:rPr>
              <a:t>Age (years)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B915756-A29F-325B-5D43-1F846F131974}"/>
              </a:ext>
            </a:extLst>
          </p:cNvPr>
          <p:cNvSpPr txBox="1"/>
          <p:nvPr/>
        </p:nvSpPr>
        <p:spPr>
          <a:xfrm>
            <a:off x="7866166" y="5132690"/>
            <a:ext cx="584529" cy="48940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[   ]</a:t>
            </a:r>
            <a:endParaRPr lang="en-US" sz="18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7F56EBF-8AA3-35CA-3421-8D456748E5B9}"/>
              </a:ext>
            </a:extLst>
          </p:cNvPr>
          <p:cNvSpPr txBox="1"/>
          <p:nvPr/>
        </p:nvSpPr>
        <p:spPr>
          <a:xfrm>
            <a:off x="737509" y="5216472"/>
            <a:ext cx="453982" cy="48940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85000" lnSpcReduction="10000"/>
          </a:bodyPr>
          <a:lstStyle/>
          <a:p>
            <a:pPr algn="ctr"/>
            <a:r>
              <a:rPr lang="en-US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[   ]</a:t>
            </a:r>
            <a:endParaRPr lang="en-US" sz="1800" b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8F463A01-7069-BCF1-CFD5-59FEE65C01F4}"/>
              </a:ext>
            </a:extLst>
          </p:cNvPr>
          <p:cNvSpPr txBox="1">
            <a:spLocks/>
          </p:cNvSpPr>
          <p:nvPr/>
        </p:nvSpPr>
        <p:spPr>
          <a:xfrm>
            <a:off x="628648" y="6441301"/>
            <a:ext cx="7886700" cy="4191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/>
              <a:t>Note: Estimates in brackets are truncated. </a:t>
            </a:r>
          </a:p>
        </p:txBody>
      </p:sp>
      <p:pic>
        <p:nvPicPr>
          <p:cNvPr id="4" name="Picture 3" descr="A picture containing text&#10;&#10;Description automatically generated">
            <a:extLst>
              <a:ext uri="{FF2B5EF4-FFF2-40B4-BE49-F238E27FC236}">
                <a16:creationId xmlns:a16="http://schemas.microsoft.com/office/drawing/2014/main" id="{437B9B34-58FD-6460-A1A9-FED3C1A11EF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83479" y="67537"/>
            <a:ext cx="1246195" cy="737641"/>
          </a:xfrm>
          <a:prstGeom prst="rect">
            <a:avLst/>
          </a:prstGeom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41CF1324-554F-C713-1B08-9716D0D1988F}"/>
              </a:ext>
            </a:extLst>
          </p:cNvPr>
          <p:cNvSpPr txBox="1">
            <a:spLocks/>
          </p:cNvSpPr>
          <p:nvPr/>
        </p:nvSpPr>
        <p:spPr>
          <a:xfrm>
            <a:off x="7364369" y="791924"/>
            <a:ext cx="1684414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>
                <a:solidFill>
                  <a:srgbClr val="00A3E3"/>
                </a:solidFill>
              </a:rPr>
              <a:t>Indicator 3.7.2</a:t>
            </a:r>
          </a:p>
        </p:txBody>
      </p:sp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Total Fertility Rate Trends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04850" y="1181099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76161642"/>
              </p:ext>
            </p:extLst>
          </p:nvPr>
        </p:nvGraphicFramePr>
        <p:xfrm>
          <a:off x="704850" y="1621969"/>
          <a:ext cx="78105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9">
            <a:extLst>
              <a:ext uri="{FF2B5EF4-FFF2-40B4-BE49-F238E27FC236}">
                <a16:creationId xmlns:a16="http://schemas.microsoft.com/office/drawing/2014/main" id="{580355BB-10B2-2265-F650-EBBA740CC379}"/>
              </a:ext>
            </a:extLst>
          </p:cNvPr>
          <p:cNvSpPr txBox="1"/>
          <p:nvPr/>
        </p:nvSpPr>
        <p:spPr>
          <a:xfrm>
            <a:off x="2046514" y="2743200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3">
                    <a:lumMod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Rural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1970904" y="4135415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4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Urban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1898592" y="3678052"/>
            <a:ext cx="1436914" cy="38100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Lesotho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en-US"/>
              <a:t>Total Fertility Rate by Education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0437842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42B9B4F2-DF07-CDA1-F731-84581AF625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181100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04987A1-AD6C-9E68-8816-22B5AFF9CAB8}"/>
              </a:ext>
            </a:extLst>
          </p:cNvPr>
          <p:cNvSpPr txBox="1"/>
          <p:nvPr/>
        </p:nvSpPr>
        <p:spPr>
          <a:xfrm>
            <a:off x="161365" y="6492874"/>
            <a:ext cx="6051176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1600" i="1" kern="0" dirty="0">
                <a:effectLst/>
                <a:latin typeface="Source Sans Pro" panose="020B0503030403020204" pitchFamily="34" charset="0"/>
                <a:ea typeface="Source Sans Pro" panose="020B0503030403020204" pitchFamily="34" charset="0"/>
              </a:rPr>
              <a:t>Note: Figures in parentheses are based on 25–49 unweighted cases. </a:t>
            </a:r>
            <a:endParaRPr lang="en-US" sz="1600" i="1" dirty="0"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4983934"/>
              </p:ext>
            </p:extLst>
          </p:nvPr>
        </p:nvGraphicFramePr>
        <p:xfrm>
          <a:off x="628649" y="1929677"/>
          <a:ext cx="7886699" cy="42692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B93891F-7FE0-C8DC-6B27-0AD630270771}"/>
              </a:ext>
            </a:extLst>
          </p:cNvPr>
          <p:cNvGrpSpPr/>
          <p:nvPr/>
        </p:nvGrpSpPr>
        <p:grpSpPr>
          <a:xfrm>
            <a:off x="759274" y="6285135"/>
            <a:ext cx="7873095" cy="379187"/>
            <a:chOff x="726618" y="6179002"/>
            <a:chExt cx="7873095" cy="379187"/>
          </a:xfrm>
        </p:grpSpPr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07E7D4A9-A2D8-FCFA-930A-28EF4D10D77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2E3515-0CCA-54BB-DEDF-C212521396F3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46877B-C94C-C6CA-FFCE-A784D43835B6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472837B1-EAE8-8564-2917-A240D47892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6"/>
            <a:ext cx="8296275" cy="930275"/>
          </a:xfrm>
        </p:spPr>
        <p:txBody>
          <a:bodyPr>
            <a:noAutofit/>
          </a:bodyPr>
          <a:lstStyle/>
          <a:p>
            <a:r>
              <a:rPr lang="en-US"/>
              <a:t>Total Fertility Rate by Wealth</a:t>
            </a:r>
          </a:p>
        </p:txBody>
      </p:sp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D98D9DFE-A653-03D6-94B0-66FBB56D71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3860" y="1172026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Title 1">
            <a:extLst>
              <a:ext uri="{FF2B5EF4-FFF2-40B4-BE49-F238E27FC236}">
                <a16:creationId xmlns:a16="http://schemas.microsoft.com/office/drawing/2014/main" id="{DB0E9556-57C4-FB9F-F4ED-4A86F430775C}"/>
              </a:ext>
            </a:extLst>
          </p:cNvPr>
          <p:cNvSpPr txBox="1">
            <a:spLocks/>
          </p:cNvSpPr>
          <p:nvPr/>
        </p:nvSpPr>
        <p:spPr>
          <a:xfrm>
            <a:off x="590372" y="-9856"/>
            <a:ext cx="7886700" cy="93027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algn="l"/>
            <a:r>
              <a:rPr lang="en-US" dirty="0"/>
              <a:t>Total Fertility Rate by District </a:t>
            </a:r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62892" y="4152137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Lesotho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2.5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1D953F6-8A0D-3F9D-7265-73BDA97CAE9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0372" y="833532"/>
            <a:ext cx="7886700" cy="419100"/>
          </a:xfrm>
        </p:spPr>
        <p:txBody>
          <a:bodyPr/>
          <a:lstStyle/>
          <a:p>
            <a:r>
              <a:rPr lang="en-US"/>
              <a:t>Average number of births per woman for the 3-year period before the survey</a:t>
            </a:r>
          </a:p>
        </p:txBody>
      </p:sp>
      <p:grpSp>
        <p:nvGrpSpPr>
          <p:cNvPr id="1140" name="Group 1139">
            <a:extLst>
              <a:ext uri="{FF2B5EF4-FFF2-40B4-BE49-F238E27FC236}">
                <a16:creationId xmlns:a16="http://schemas.microsoft.com/office/drawing/2014/main" id="{C74215C5-ECE9-2939-E91D-39AC5862D9C8}"/>
              </a:ext>
            </a:extLst>
          </p:cNvPr>
          <p:cNvGrpSpPr/>
          <p:nvPr/>
        </p:nvGrpSpPr>
        <p:grpSpPr>
          <a:xfrm>
            <a:off x="-61912" y="353019"/>
            <a:ext cx="9690100" cy="6861176"/>
            <a:chOff x="1353344" y="85446"/>
            <a:chExt cx="9690100" cy="6861176"/>
          </a:xfrm>
        </p:grpSpPr>
        <p:grpSp>
          <p:nvGrpSpPr>
            <p:cNvPr id="1141" name="Group 4">
              <a:extLst>
                <a:ext uri="{FF2B5EF4-FFF2-40B4-BE49-F238E27FC236}">
                  <a16:creationId xmlns:a16="http://schemas.microsoft.com/office/drawing/2014/main" id="{DEC25E58-A501-E72C-D8CC-03F2EFEE7A0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53344" y="85446"/>
              <a:ext cx="9690100" cy="6861176"/>
              <a:chOff x="786" y="0"/>
              <a:chExt cx="6104" cy="4322"/>
            </a:xfrm>
          </p:grpSpPr>
          <p:sp>
            <p:nvSpPr>
              <p:cNvPr id="1152" name="Rectangle 6">
                <a:extLst>
                  <a:ext uri="{FF2B5EF4-FFF2-40B4-BE49-F238E27FC236}">
                    <a16:creationId xmlns:a16="http://schemas.microsoft.com/office/drawing/2014/main" id="{8D9B21BC-5B55-4649-F2E0-E9853E988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4"/>
                <a:ext cx="6097" cy="43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3" name="Freeform 8">
                <a:extLst>
                  <a:ext uri="{FF2B5EF4-FFF2-40B4-BE49-F238E27FC236}">
                    <a16:creationId xmlns:a16="http://schemas.microsoft.com/office/drawing/2014/main" id="{5871AF30-015C-D333-B048-F1ED63330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" y="0"/>
                <a:ext cx="6104" cy="4322"/>
              </a:xfrm>
              <a:custGeom>
                <a:avLst/>
                <a:gdLst>
                  <a:gd name="T0" fmla="*/ 4 w 6104"/>
                  <a:gd name="T1" fmla="*/ 7 h 4322"/>
                  <a:gd name="T2" fmla="*/ 6097 w 6104"/>
                  <a:gd name="T3" fmla="*/ 7 h 4322"/>
                  <a:gd name="T4" fmla="*/ 6097 w 6104"/>
                  <a:gd name="T5" fmla="*/ 4315 h 4322"/>
                  <a:gd name="T6" fmla="*/ 7 w 6104"/>
                  <a:gd name="T7" fmla="*/ 4315 h 4322"/>
                  <a:gd name="T8" fmla="*/ 7 w 6104"/>
                  <a:gd name="T9" fmla="*/ 4 h 4322"/>
                  <a:gd name="T10" fmla="*/ 0 w 6104"/>
                  <a:gd name="T11" fmla="*/ 4 h 4322"/>
                  <a:gd name="T12" fmla="*/ 0 w 6104"/>
                  <a:gd name="T13" fmla="*/ 4322 h 4322"/>
                  <a:gd name="T14" fmla="*/ 6104 w 6104"/>
                  <a:gd name="T15" fmla="*/ 4322 h 4322"/>
                  <a:gd name="T16" fmla="*/ 6104 w 6104"/>
                  <a:gd name="T17" fmla="*/ 0 h 4322"/>
                  <a:gd name="T18" fmla="*/ 4 w 6104"/>
                  <a:gd name="T19" fmla="*/ 0 h 4322"/>
                  <a:gd name="T20" fmla="*/ 4 w 6104"/>
                  <a:gd name="T21" fmla="*/ 7 h 4322"/>
                  <a:gd name="T22" fmla="*/ 4 w 6104"/>
                  <a:gd name="T23" fmla="*/ 7 h 4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04" h="4322">
                    <a:moveTo>
                      <a:pt x="4" y="7"/>
                    </a:moveTo>
                    <a:lnTo>
                      <a:pt x="6097" y="7"/>
                    </a:lnTo>
                    <a:lnTo>
                      <a:pt x="6097" y="4315"/>
                    </a:lnTo>
                    <a:lnTo>
                      <a:pt x="7" y="4315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0" y="4322"/>
                    </a:lnTo>
                    <a:lnTo>
                      <a:pt x="6104" y="4322"/>
                    </a:lnTo>
                    <a:lnTo>
                      <a:pt x="6104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4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4" name="Rectangle 10">
                <a:extLst>
                  <a:ext uri="{FF2B5EF4-FFF2-40B4-BE49-F238E27FC236}">
                    <a16:creationId xmlns:a16="http://schemas.microsoft.com/office/drawing/2014/main" id="{77E9DBA5-99CA-250A-671B-33FCCB8C5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" y="7"/>
                <a:ext cx="6090" cy="4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5" name="Freeform 12">
                <a:extLst>
                  <a:ext uri="{FF2B5EF4-FFF2-40B4-BE49-F238E27FC236}">
                    <a16:creationId xmlns:a16="http://schemas.microsoft.com/office/drawing/2014/main" id="{E39692F1-5C16-4BD8-44C4-9EBA5ADF9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4"/>
                <a:ext cx="6097" cy="4314"/>
              </a:xfrm>
              <a:custGeom>
                <a:avLst/>
                <a:gdLst>
                  <a:gd name="T0" fmla="*/ 3 w 6097"/>
                  <a:gd name="T1" fmla="*/ 7 h 4314"/>
                  <a:gd name="T2" fmla="*/ 6089 w 6097"/>
                  <a:gd name="T3" fmla="*/ 7 h 4314"/>
                  <a:gd name="T4" fmla="*/ 6089 w 6097"/>
                  <a:gd name="T5" fmla="*/ 4307 h 4314"/>
                  <a:gd name="T6" fmla="*/ 7 w 6097"/>
                  <a:gd name="T7" fmla="*/ 4307 h 4314"/>
                  <a:gd name="T8" fmla="*/ 7 w 6097"/>
                  <a:gd name="T9" fmla="*/ 3 h 4314"/>
                  <a:gd name="T10" fmla="*/ 0 w 6097"/>
                  <a:gd name="T11" fmla="*/ 3 h 4314"/>
                  <a:gd name="T12" fmla="*/ 0 w 6097"/>
                  <a:gd name="T13" fmla="*/ 4314 h 4314"/>
                  <a:gd name="T14" fmla="*/ 6097 w 6097"/>
                  <a:gd name="T15" fmla="*/ 4314 h 4314"/>
                  <a:gd name="T16" fmla="*/ 6097 w 6097"/>
                  <a:gd name="T17" fmla="*/ 0 h 4314"/>
                  <a:gd name="T18" fmla="*/ 3 w 6097"/>
                  <a:gd name="T19" fmla="*/ 0 h 4314"/>
                  <a:gd name="T20" fmla="*/ 3 w 6097"/>
                  <a:gd name="T21" fmla="*/ 7 h 4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97" h="4314">
                    <a:moveTo>
                      <a:pt x="3" y="7"/>
                    </a:moveTo>
                    <a:lnTo>
                      <a:pt x="6089" y="7"/>
                    </a:lnTo>
                    <a:lnTo>
                      <a:pt x="6089" y="4307"/>
                    </a:lnTo>
                    <a:lnTo>
                      <a:pt x="7" y="4307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4314"/>
                    </a:lnTo>
                    <a:lnTo>
                      <a:pt x="6097" y="4314"/>
                    </a:lnTo>
                    <a:lnTo>
                      <a:pt x="6097" y="0"/>
                    </a:lnTo>
                    <a:lnTo>
                      <a:pt x="3" y="0"/>
                    </a:lnTo>
                    <a:lnTo>
                      <a:pt x="3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6" name="Rectangle 14">
                <a:extLst>
                  <a:ext uri="{FF2B5EF4-FFF2-40B4-BE49-F238E27FC236}">
                    <a16:creationId xmlns:a16="http://schemas.microsoft.com/office/drawing/2014/main" id="{0F3EF762-F06D-901D-1CA3-A5013C5A3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" y="11"/>
                <a:ext cx="6082" cy="4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7" name="Freeform 18">
                <a:extLst>
                  <a:ext uri="{FF2B5EF4-FFF2-40B4-BE49-F238E27FC236}">
                    <a16:creationId xmlns:a16="http://schemas.microsoft.com/office/drawing/2014/main" id="{7B81D908-AFE2-67E3-96A9-2DF233E2A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8" name="Freeform 19">
                <a:extLst>
                  <a:ext uri="{FF2B5EF4-FFF2-40B4-BE49-F238E27FC236}">
                    <a16:creationId xmlns:a16="http://schemas.microsoft.com/office/drawing/2014/main" id="{F5C6B931-F3CB-625B-1CF5-168FDA95A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9" name="Freeform 20">
                <a:extLst>
                  <a:ext uri="{FF2B5EF4-FFF2-40B4-BE49-F238E27FC236}">
                    <a16:creationId xmlns:a16="http://schemas.microsoft.com/office/drawing/2014/main" id="{FC4C8D20-E93E-9186-3C8B-2532AF5FC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0" name="Freeform 21">
                <a:extLst>
                  <a:ext uri="{FF2B5EF4-FFF2-40B4-BE49-F238E27FC236}">
                    <a16:creationId xmlns:a16="http://schemas.microsoft.com/office/drawing/2014/main" id="{BB649630-C1BA-DCAA-08D4-F51AD9F7D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1" name="Freeform 22">
                <a:extLst>
                  <a:ext uri="{FF2B5EF4-FFF2-40B4-BE49-F238E27FC236}">
                    <a16:creationId xmlns:a16="http://schemas.microsoft.com/office/drawing/2014/main" id="{E340D3D2-1924-D598-23ED-3ED411438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2" name="Freeform 23">
                <a:extLst>
                  <a:ext uri="{FF2B5EF4-FFF2-40B4-BE49-F238E27FC236}">
                    <a16:creationId xmlns:a16="http://schemas.microsoft.com/office/drawing/2014/main" id="{0A680167-890E-9384-643A-D1189E410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3" name="Freeform 24">
                <a:extLst>
                  <a:ext uri="{FF2B5EF4-FFF2-40B4-BE49-F238E27FC236}">
                    <a16:creationId xmlns:a16="http://schemas.microsoft.com/office/drawing/2014/main" id="{2656408A-B7FB-04F0-E95E-43A3E887B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4" name="Freeform 25">
                <a:extLst>
                  <a:ext uri="{FF2B5EF4-FFF2-40B4-BE49-F238E27FC236}">
                    <a16:creationId xmlns:a16="http://schemas.microsoft.com/office/drawing/2014/main" id="{357A8CD9-D617-A473-70A2-DD003B48D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5" name="Freeform 26">
                <a:extLst>
                  <a:ext uri="{FF2B5EF4-FFF2-40B4-BE49-F238E27FC236}">
                    <a16:creationId xmlns:a16="http://schemas.microsoft.com/office/drawing/2014/main" id="{A8BCF4CD-0C31-8F4D-5829-2F62EF245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6" name="Freeform 27">
                <a:extLst>
                  <a:ext uri="{FF2B5EF4-FFF2-40B4-BE49-F238E27FC236}">
                    <a16:creationId xmlns:a16="http://schemas.microsoft.com/office/drawing/2014/main" id="{6173F3B1-A13B-AC75-3376-35A5632E6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7" name="Freeform 28">
                <a:extLst>
                  <a:ext uri="{FF2B5EF4-FFF2-40B4-BE49-F238E27FC236}">
                    <a16:creationId xmlns:a16="http://schemas.microsoft.com/office/drawing/2014/main" id="{8A62F38B-2DB7-0AEB-7534-F41868794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8" name="Freeform 29">
                <a:extLst>
                  <a:ext uri="{FF2B5EF4-FFF2-40B4-BE49-F238E27FC236}">
                    <a16:creationId xmlns:a16="http://schemas.microsoft.com/office/drawing/2014/main" id="{135E74FF-FCBA-B8AC-73F2-8BCC88CDD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9" name="Freeform 30">
                <a:extLst>
                  <a:ext uri="{FF2B5EF4-FFF2-40B4-BE49-F238E27FC236}">
                    <a16:creationId xmlns:a16="http://schemas.microsoft.com/office/drawing/2014/main" id="{585D4F48-9F29-2E62-D8E5-4E384DD5B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0" name="Freeform 31">
                <a:extLst>
                  <a:ext uri="{FF2B5EF4-FFF2-40B4-BE49-F238E27FC236}">
                    <a16:creationId xmlns:a16="http://schemas.microsoft.com/office/drawing/2014/main" id="{C5735FBC-E422-9FDC-70F2-DD42C717A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1" name="Freeform 32">
                <a:extLst>
                  <a:ext uri="{FF2B5EF4-FFF2-40B4-BE49-F238E27FC236}">
                    <a16:creationId xmlns:a16="http://schemas.microsoft.com/office/drawing/2014/main" id="{6819EE7D-2E76-0BB9-798E-8B129745C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2" name="Freeform 33">
                <a:extLst>
                  <a:ext uri="{FF2B5EF4-FFF2-40B4-BE49-F238E27FC236}">
                    <a16:creationId xmlns:a16="http://schemas.microsoft.com/office/drawing/2014/main" id="{8F3D6AC4-C0A3-F223-8272-0B6C3DF03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3" name="Freeform 34">
                <a:extLst>
                  <a:ext uri="{FF2B5EF4-FFF2-40B4-BE49-F238E27FC236}">
                    <a16:creationId xmlns:a16="http://schemas.microsoft.com/office/drawing/2014/main" id="{A728A8B1-929F-FB1F-4001-FF16829C3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4" name="Freeform 35">
                <a:extLst>
                  <a:ext uri="{FF2B5EF4-FFF2-40B4-BE49-F238E27FC236}">
                    <a16:creationId xmlns:a16="http://schemas.microsoft.com/office/drawing/2014/main" id="{A31CC1A7-3FF8-CCBF-A4B9-EA5813BC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5" name="Freeform 36">
                <a:extLst>
                  <a:ext uri="{FF2B5EF4-FFF2-40B4-BE49-F238E27FC236}">
                    <a16:creationId xmlns:a16="http://schemas.microsoft.com/office/drawing/2014/main" id="{9B8EF477-7C74-288F-A998-F54060D4E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6" name="Freeform 37">
                <a:extLst>
                  <a:ext uri="{FF2B5EF4-FFF2-40B4-BE49-F238E27FC236}">
                    <a16:creationId xmlns:a16="http://schemas.microsoft.com/office/drawing/2014/main" id="{958E9169-BDEC-B726-40FB-E88B7EAE0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7" name="Freeform 38">
                <a:extLst>
                  <a:ext uri="{FF2B5EF4-FFF2-40B4-BE49-F238E27FC236}">
                    <a16:creationId xmlns:a16="http://schemas.microsoft.com/office/drawing/2014/main" id="{CBB76D1E-3B59-AA60-58A2-AE7250B80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8" name="Rectangle 39">
                <a:extLst>
                  <a:ext uri="{FF2B5EF4-FFF2-40B4-BE49-F238E27FC236}">
                    <a16:creationId xmlns:a16="http://schemas.microsoft.com/office/drawing/2014/main" id="{62786B91-3D2C-3421-C04B-952FB9677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1574"/>
                <a:ext cx="1" cy="1"/>
              </a:xfrm>
              <a:prstGeom prst="rect">
                <a:avLst/>
              </a:prstGeom>
              <a:solidFill>
                <a:srgbClr val="C87B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9" name="Freeform 40">
                <a:extLst>
                  <a:ext uri="{FF2B5EF4-FFF2-40B4-BE49-F238E27FC236}">
                    <a16:creationId xmlns:a16="http://schemas.microsoft.com/office/drawing/2014/main" id="{9BCAF6E0-4237-0A06-0321-EB2450F22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0" name="Freeform 41">
                <a:extLst>
                  <a:ext uri="{FF2B5EF4-FFF2-40B4-BE49-F238E27FC236}">
                    <a16:creationId xmlns:a16="http://schemas.microsoft.com/office/drawing/2014/main" id="{8542C486-7E09-3C67-E9E5-7056BF03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1" name="Freeform 42">
                <a:extLst>
                  <a:ext uri="{FF2B5EF4-FFF2-40B4-BE49-F238E27FC236}">
                    <a16:creationId xmlns:a16="http://schemas.microsoft.com/office/drawing/2014/main" id="{CC3D54A8-41F7-E895-0C87-CEBF34116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2" name="Freeform 43">
                <a:extLst>
                  <a:ext uri="{FF2B5EF4-FFF2-40B4-BE49-F238E27FC236}">
                    <a16:creationId xmlns:a16="http://schemas.microsoft.com/office/drawing/2014/main" id="{37FF33F4-28DD-F05F-BD69-74818A5CD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3" name="Freeform 44">
                <a:extLst>
                  <a:ext uri="{FF2B5EF4-FFF2-40B4-BE49-F238E27FC236}">
                    <a16:creationId xmlns:a16="http://schemas.microsoft.com/office/drawing/2014/main" id="{CE1DDFC1-7FFF-4192-2A37-1934DF714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4" name="Freeform 45">
                <a:extLst>
                  <a:ext uri="{FF2B5EF4-FFF2-40B4-BE49-F238E27FC236}">
                    <a16:creationId xmlns:a16="http://schemas.microsoft.com/office/drawing/2014/main" id="{4535E26C-8F6D-04D8-36C1-1D50E2A12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5" name="Freeform 46">
                <a:extLst>
                  <a:ext uri="{FF2B5EF4-FFF2-40B4-BE49-F238E27FC236}">
                    <a16:creationId xmlns:a16="http://schemas.microsoft.com/office/drawing/2014/main" id="{CEC6EFB9-C1B7-14CB-54DE-91F0F8886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6" name="Freeform 47">
                <a:extLst>
                  <a:ext uri="{FF2B5EF4-FFF2-40B4-BE49-F238E27FC236}">
                    <a16:creationId xmlns:a16="http://schemas.microsoft.com/office/drawing/2014/main" id="{8BCB2FEC-7AC1-AA83-050D-63E9C5CE5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7" name="Freeform 48">
                <a:extLst>
                  <a:ext uri="{FF2B5EF4-FFF2-40B4-BE49-F238E27FC236}">
                    <a16:creationId xmlns:a16="http://schemas.microsoft.com/office/drawing/2014/main" id="{8DCEFC8A-308C-BFA3-D343-CF3F2999C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close/>
                  </a:path>
                </a:pathLst>
              </a:custGeom>
              <a:solidFill>
                <a:srgbClr val="163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8" name="Freeform 49">
                <a:extLst>
                  <a:ext uri="{FF2B5EF4-FFF2-40B4-BE49-F238E27FC236}">
                    <a16:creationId xmlns:a16="http://schemas.microsoft.com/office/drawing/2014/main" id="{0F40C286-72BA-7F0C-F054-27CBBCC45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9" name="Freeform 50">
                <a:extLst>
                  <a:ext uri="{FF2B5EF4-FFF2-40B4-BE49-F238E27FC236}">
                    <a16:creationId xmlns:a16="http://schemas.microsoft.com/office/drawing/2014/main" id="{D80204C0-139C-7A69-6794-F5AD0263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42" name="TextBox 1141">
              <a:extLst>
                <a:ext uri="{FF2B5EF4-FFF2-40B4-BE49-F238E27FC236}">
                  <a16:creationId xmlns:a16="http://schemas.microsoft.com/office/drawing/2014/main" id="{104C7720-51FF-7703-2802-82202E9C59B6}"/>
                </a:ext>
              </a:extLst>
            </p:cNvPr>
            <p:cNvSpPr txBox="1"/>
            <p:nvPr/>
          </p:nvSpPr>
          <p:spPr>
            <a:xfrm>
              <a:off x="5919109" y="1258725"/>
              <a:ext cx="152399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Butha-Buthe</a:t>
              </a:r>
              <a:endParaRPr lang="en-US" sz="1700" dirty="0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sz="17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2.6</a:t>
              </a:r>
            </a:p>
          </p:txBody>
        </p:sp>
        <p:sp>
          <p:nvSpPr>
            <p:cNvPr id="1143" name="TextBox 1142">
              <a:extLst>
                <a:ext uri="{FF2B5EF4-FFF2-40B4-BE49-F238E27FC236}">
                  <a16:creationId xmlns:a16="http://schemas.microsoft.com/office/drawing/2014/main" id="{399158CB-598B-47B3-DC8F-97D97364F2D2}"/>
                </a:ext>
              </a:extLst>
            </p:cNvPr>
            <p:cNvSpPr txBox="1"/>
            <p:nvPr/>
          </p:nvSpPr>
          <p:spPr>
            <a:xfrm>
              <a:off x="7173796" y="2473813"/>
              <a:ext cx="14811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Mokhotlong</a:t>
              </a:r>
              <a:endParaRPr lang="en-US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3.0</a:t>
              </a:r>
            </a:p>
          </p:txBody>
        </p:sp>
        <p:sp>
          <p:nvSpPr>
            <p:cNvPr id="1144" name="TextBox 1143">
              <a:extLst>
                <a:ext uri="{FF2B5EF4-FFF2-40B4-BE49-F238E27FC236}">
                  <a16:creationId xmlns:a16="http://schemas.microsoft.com/office/drawing/2014/main" id="{53183075-E01A-4201-813C-111A3265A611}"/>
                </a:ext>
              </a:extLst>
            </p:cNvPr>
            <p:cNvSpPr txBox="1"/>
            <p:nvPr/>
          </p:nvSpPr>
          <p:spPr>
            <a:xfrm>
              <a:off x="5462929" y="1693931"/>
              <a:ext cx="10700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Leribe</a:t>
              </a:r>
              <a:endParaRPr lang="en-US" dirty="0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2.3</a:t>
              </a:r>
            </a:p>
          </p:txBody>
        </p:sp>
        <p:sp>
          <p:nvSpPr>
            <p:cNvPr id="1145" name="TextBox 1144">
              <a:extLst>
                <a:ext uri="{FF2B5EF4-FFF2-40B4-BE49-F238E27FC236}">
                  <a16:creationId xmlns:a16="http://schemas.microsoft.com/office/drawing/2014/main" id="{DDFB83C8-50F1-E225-0A7B-98C88DC4C98A}"/>
                </a:ext>
              </a:extLst>
            </p:cNvPr>
            <p:cNvSpPr txBox="1"/>
            <p:nvPr/>
          </p:nvSpPr>
          <p:spPr>
            <a:xfrm>
              <a:off x="5823613" y="3161900"/>
              <a:ext cx="14188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Thaba-</a:t>
              </a:r>
              <a:r>
                <a:rPr lang="en-US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Tseka</a:t>
              </a:r>
              <a:endParaRPr lang="en-US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3.6</a:t>
              </a:r>
            </a:p>
          </p:txBody>
        </p:sp>
        <p:sp>
          <p:nvSpPr>
            <p:cNvPr id="1146" name="TextBox 1145">
              <a:extLst>
                <a:ext uri="{FF2B5EF4-FFF2-40B4-BE49-F238E27FC236}">
                  <a16:creationId xmlns:a16="http://schemas.microsoft.com/office/drawing/2014/main" id="{C529BE01-F040-DF14-F7C8-BE7C17CE2D0A}"/>
                </a:ext>
              </a:extLst>
            </p:cNvPr>
            <p:cNvSpPr txBox="1"/>
            <p:nvPr/>
          </p:nvSpPr>
          <p:spPr>
            <a:xfrm>
              <a:off x="4628130" y="2221706"/>
              <a:ext cx="10958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Berea</a:t>
              </a:r>
            </a:p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2.4</a:t>
              </a:r>
            </a:p>
          </p:txBody>
        </p:sp>
        <p:sp>
          <p:nvSpPr>
            <p:cNvPr id="1147" name="TextBox 1146">
              <a:extLst>
                <a:ext uri="{FF2B5EF4-FFF2-40B4-BE49-F238E27FC236}">
                  <a16:creationId xmlns:a16="http://schemas.microsoft.com/office/drawing/2014/main" id="{2BFC656F-8679-55CC-74B0-156ED3B86373}"/>
                </a:ext>
              </a:extLst>
            </p:cNvPr>
            <p:cNvSpPr txBox="1"/>
            <p:nvPr/>
          </p:nvSpPr>
          <p:spPr>
            <a:xfrm>
              <a:off x="4259660" y="3091933"/>
              <a:ext cx="1242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Maseru</a:t>
              </a:r>
            </a:p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2.4</a:t>
              </a:r>
            </a:p>
          </p:txBody>
        </p:sp>
        <p:sp>
          <p:nvSpPr>
            <p:cNvPr id="1148" name="TextBox 1147">
              <a:extLst>
                <a:ext uri="{FF2B5EF4-FFF2-40B4-BE49-F238E27FC236}">
                  <a16:creationId xmlns:a16="http://schemas.microsoft.com/office/drawing/2014/main" id="{5827E007-96A0-3F50-E5E5-BF879FD0514A}"/>
                </a:ext>
              </a:extLst>
            </p:cNvPr>
            <p:cNvSpPr txBox="1"/>
            <p:nvPr/>
          </p:nvSpPr>
          <p:spPr>
            <a:xfrm>
              <a:off x="3005691" y="3589132"/>
              <a:ext cx="133865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Mafeteng</a:t>
              </a:r>
            </a:p>
            <a:p>
              <a:pPr algn="ctr"/>
              <a:r>
                <a:rPr lang="en-US" sz="17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2.2</a:t>
              </a:r>
            </a:p>
          </p:txBody>
        </p:sp>
        <p:sp>
          <p:nvSpPr>
            <p:cNvPr id="1149" name="TextBox 1148">
              <a:extLst>
                <a:ext uri="{FF2B5EF4-FFF2-40B4-BE49-F238E27FC236}">
                  <a16:creationId xmlns:a16="http://schemas.microsoft.com/office/drawing/2014/main" id="{6B9CA41B-F4DB-FED8-002E-2BE20089E9AF}"/>
                </a:ext>
              </a:extLst>
            </p:cNvPr>
            <p:cNvSpPr txBox="1"/>
            <p:nvPr/>
          </p:nvSpPr>
          <p:spPr>
            <a:xfrm>
              <a:off x="3907191" y="4389842"/>
              <a:ext cx="1291319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Mohale’s</a:t>
              </a:r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 </a:t>
              </a:r>
              <a:b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</a:br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Hoek</a:t>
              </a:r>
            </a:p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3.0</a:t>
              </a:r>
            </a:p>
          </p:txBody>
        </p:sp>
        <p:sp>
          <p:nvSpPr>
            <p:cNvPr id="1150" name="TextBox 1149">
              <a:extLst>
                <a:ext uri="{FF2B5EF4-FFF2-40B4-BE49-F238E27FC236}">
                  <a16:creationId xmlns:a16="http://schemas.microsoft.com/office/drawing/2014/main" id="{B6B6EFF6-67D5-1E5E-7343-701BD068CBAD}"/>
                </a:ext>
              </a:extLst>
            </p:cNvPr>
            <p:cNvSpPr txBox="1"/>
            <p:nvPr/>
          </p:nvSpPr>
          <p:spPr>
            <a:xfrm>
              <a:off x="6668691" y="4097454"/>
              <a:ext cx="13835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Qacha’s</a:t>
              </a:r>
              <a:r>
                <a:rPr lang="en-US" sz="16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 Nek</a:t>
              </a:r>
            </a:p>
            <a:p>
              <a:pPr algn="ctr"/>
              <a:r>
                <a:rPr lang="en-US" sz="16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3.0</a:t>
              </a:r>
            </a:p>
          </p:txBody>
        </p:sp>
        <p:sp>
          <p:nvSpPr>
            <p:cNvPr id="1151" name="TextBox 1150">
              <a:extLst>
                <a:ext uri="{FF2B5EF4-FFF2-40B4-BE49-F238E27FC236}">
                  <a16:creationId xmlns:a16="http://schemas.microsoft.com/office/drawing/2014/main" id="{057D58F3-3E0A-AF19-EE65-245703B946E7}"/>
                </a:ext>
              </a:extLst>
            </p:cNvPr>
            <p:cNvSpPr txBox="1"/>
            <p:nvPr/>
          </p:nvSpPr>
          <p:spPr>
            <a:xfrm>
              <a:off x="4611603" y="5097273"/>
              <a:ext cx="13650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Quthing</a:t>
              </a:r>
              <a:endParaRPr lang="en-US" dirty="0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2.6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73242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" y="1381125"/>
            <a:ext cx="4811486" cy="4295774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Levels and Trends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Birth Intervals, Age at First Birth, and Teenage Pregnancy 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Pregnancy Outcomes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Marriage and Sexual Activity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Fertility Preferences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362450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5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E9621673-667E-5488-A37A-B65E612AD5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41079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/>
              <a:t>Birth Intervals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031089"/>
            <a:ext cx="7886700" cy="810706"/>
          </a:xfrm>
        </p:spPr>
        <p:txBody>
          <a:bodyPr>
            <a:normAutofit/>
          </a:bodyPr>
          <a:lstStyle/>
          <a:p>
            <a:r>
              <a:rPr lang="en-GB" dirty="0"/>
              <a:t>Percent distribution of non-first births by number of months since preceding birth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08426017"/>
              </p:ext>
            </p:extLst>
          </p:nvPr>
        </p:nvGraphicFramePr>
        <p:xfrm>
          <a:off x="794656" y="1519850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99F0205E-6587-5F74-26F0-5F506C48EC1A}"/>
              </a:ext>
            </a:extLst>
          </p:cNvPr>
          <p:cNvSpPr txBox="1"/>
          <p:nvPr/>
        </p:nvSpPr>
        <p:spPr>
          <a:xfrm>
            <a:off x="3294530" y="3045758"/>
            <a:ext cx="665629" cy="463923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49%</a:t>
            </a:r>
          </a:p>
        </p:txBody>
      </p:sp>
    </p:spTree>
    <p:extLst>
      <p:ext uri="{BB962C8B-B14F-4D97-AF65-F5344CB8AC3E}">
        <p14:creationId xmlns:p14="http://schemas.microsoft.com/office/powerpoint/2010/main" val="1821595124"/>
      </p:ext>
    </p:extLst>
  </p:cSld>
  <p:clrMapOvr>
    <a:masterClrMapping/>
  </p:clrMapOvr>
</p:sld>
</file>

<file path=ppt/theme/theme1.xml><?xml version="1.0" encoding="utf-8"?>
<a:theme xmlns:a="http://schemas.openxmlformats.org/drawingml/2006/main" name="4_Custom Design">
  <a:themeElements>
    <a:clrScheme name="Cambodia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B2E55"/>
      </a:accent1>
      <a:accent2>
        <a:srgbClr val="7A5FC2"/>
      </a:accent2>
      <a:accent3>
        <a:srgbClr val="D38E45"/>
      </a:accent3>
      <a:accent4>
        <a:srgbClr val="2988C7"/>
      </a:accent4>
      <a:accent5>
        <a:srgbClr val="008D4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Lesotho DH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A9C569"/>
      </a:accent1>
      <a:accent2>
        <a:srgbClr val="AB3000"/>
      </a:accent2>
      <a:accent3>
        <a:srgbClr val="D7B76C"/>
      </a:accent3>
      <a:accent4>
        <a:srgbClr val="96D9FF"/>
      </a:accent4>
      <a:accent5>
        <a:srgbClr val="163683"/>
      </a:accent5>
      <a:accent6>
        <a:srgbClr val="00AA52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Lesotho 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AA700"/>
      </a:accent1>
      <a:accent2>
        <a:srgbClr val="ABC4FF"/>
      </a:accent2>
      <a:accent3>
        <a:srgbClr val="0563C1"/>
      </a:accent3>
      <a:accent4>
        <a:srgbClr val="96D9FF"/>
      </a:accent4>
      <a:accent5>
        <a:srgbClr val="163683"/>
      </a:accent5>
      <a:accent6>
        <a:srgbClr val="00AA52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VMX3MACP777Z-1177381151-44591</_dlc_DocId>
    <_dlc_DocIdUrl xmlns="d16efad5-0601-4cf0-b7c2-89968258c777">
      <Url>https://icfonline.sharepoint.com/sites/ihd-dhs/Dissemination/_layouts/15/DocIdRedir.aspx?ID=VMX3MACP777Z-1177381151-44591</Url>
      <Description>VMX3MACP777Z-1177381151-44591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16be8c5f772cc8aa47e45cb39b55cbaf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3e792c84d5b1b9544620416dc424fda6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2.xml><?xml version="1.0" encoding="utf-8"?>
<ds:datastoreItem xmlns:ds="http://schemas.openxmlformats.org/officeDocument/2006/customXml" ds:itemID="{9981E3BE-0910-4E81-BE17-3B9CCC885C4D}">
  <ds:schemaRefs>
    <ds:schemaRef ds:uri="4050c418-ec1a-4a63-84af-e27a3374b796"/>
    <ds:schemaRef ds:uri="d16efad5-0601-4cf0-b7c2-89968258c777"/>
    <ds:schemaRef ds:uri="fa6a9aea-fb0f-4ddd-aff8-712634b7d5fe"/>
    <ds:schemaRef ds:uri="http://purl.org/dc/dcmitype/"/>
    <ds:schemaRef ds:uri="http://purl.org/dc/elements/1.1/"/>
    <ds:schemaRef ds:uri="http://purl.org/dc/terms/"/>
    <ds:schemaRef ds:uri="http://schemas.microsoft.com/office/2006/documentManagement/types"/>
    <ds:schemaRef ds:uri="http://schemas.microsoft.com/office/2006/metadata/properties"/>
    <ds:schemaRef ds:uri="http://schemas.microsoft.com/office/infopath/2007/PartnerControls"/>
    <ds:schemaRef ds:uri="http://schemas.openxmlformats.org/package/2006/metadata/core-properties"/>
    <ds:schemaRef ds:uri="http://www.w3.org/XML/1998/namespace"/>
    <ds:schemaRef ds:uri="83c4e5ee-5eea-4e8c-8b50-726738bccb6e"/>
  </ds:schemaRefs>
</ds:datastoreItem>
</file>

<file path=customXml/itemProps3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B16646C4-75CC-41B5-9429-D61641CCB68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386</TotalTime>
  <Words>1032</Words>
  <Application>Microsoft Office PowerPoint</Application>
  <PresentationFormat>On-screen Show (4:3)</PresentationFormat>
  <Paragraphs>196</Paragraphs>
  <Slides>26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26</vt:i4>
      </vt:variant>
    </vt:vector>
  </HeadingPairs>
  <TitlesOfParts>
    <vt:vector size="34" baseType="lpstr">
      <vt:lpstr>Arial</vt:lpstr>
      <vt:lpstr>Calibri</vt:lpstr>
      <vt:lpstr>Segoe UI</vt:lpstr>
      <vt:lpstr>Source Sans Pro</vt:lpstr>
      <vt:lpstr>Source Sans Pro SemiBold</vt:lpstr>
      <vt:lpstr>4_Custom Design</vt:lpstr>
      <vt:lpstr>2_Custom Design</vt:lpstr>
      <vt:lpstr>3_Custom Design</vt:lpstr>
      <vt:lpstr>PowerPoint Presentation</vt:lpstr>
      <vt:lpstr>PowerPoint Presentation</vt:lpstr>
      <vt:lpstr>Age-Specific Fertility Rates</vt:lpstr>
      <vt:lpstr>Total Fertility Rate Trends by Residence</vt:lpstr>
      <vt:lpstr>Total Fertility Rate by Education</vt:lpstr>
      <vt:lpstr>Total Fertility Rate by Wealth</vt:lpstr>
      <vt:lpstr>PowerPoint Presentation</vt:lpstr>
      <vt:lpstr>PowerPoint Presentation</vt:lpstr>
      <vt:lpstr>Birth Intervals</vt:lpstr>
      <vt:lpstr>Median Age at First Birth by Residence</vt:lpstr>
      <vt:lpstr>Teenage Pregnancy</vt:lpstr>
      <vt:lpstr>PowerPoint Presentation</vt:lpstr>
      <vt:lpstr>Sexual and Reproductive Health Behaviours before age 15</vt:lpstr>
      <vt:lpstr>PowerPoint Presentation</vt:lpstr>
      <vt:lpstr>Pregnancy Outcomes</vt:lpstr>
      <vt:lpstr>PowerPoint Presentation</vt:lpstr>
      <vt:lpstr>Current Marital Status</vt:lpstr>
      <vt:lpstr>First Union by Age 15 or Age 18</vt:lpstr>
      <vt:lpstr>First Sexual Intercourse by Age 15 or  Age 18</vt:lpstr>
      <vt:lpstr>Trends in Early Sexual Intercourse</vt:lpstr>
      <vt:lpstr>PowerPoint Presentation</vt:lpstr>
      <vt:lpstr>Fertility Preferences</vt:lpstr>
      <vt:lpstr>Ideal Family Size</vt:lpstr>
      <vt:lpstr>Fertility Planning Status</vt:lpstr>
      <vt:lpstr>Difference between Wanted and Actual Fertility Rates by Residence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Twesigye, Gloria</cp:lastModifiedBy>
  <cp:revision>26</cp:revision>
  <dcterms:created xsi:type="dcterms:W3CDTF">2022-12-05T19:39:34Z</dcterms:created>
  <dcterms:modified xsi:type="dcterms:W3CDTF">2024-11-13T15:10:52Z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bee5bcac-f5bc-41e6-8fe0-94c4a636fa42</vt:lpwstr>
  </property>
  <property fmtid="{D5CDD505-2E9C-101B-9397-08002B2CF9AE}" pid="4" name="MediaServiceImageTags">
    <vt:lpwstr/>
  </property>
</Properties>
</file>