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slideLayouts/slideLayout20.xml" ContentType="application/vnd.openxmlformats-officedocument.presentationml.slideLayout+xml"/>
  <Override PartName="/ppt/theme/theme4.xml" ContentType="application/vnd.openxmlformats-officedocument.theme+xml"/>
  <Override PartName="/ppt/slideLayouts/slideLayout2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0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1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2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3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4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6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drawings/drawing1.xml" ContentType="application/vnd.openxmlformats-officedocument.drawingml.chartshapes+xml"/>
  <Override PartName="/ppt/notesSlides/notesSlide17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7" r:id="rId5"/>
    <p:sldMasterId id="2147483687" r:id="rId6"/>
    <p:sldMasterId id="2147483699" r:id="rId7"/>
    <p:sldMasterId id="2147483709" r:id="rId8"/>
    <p:sldMasterId id="2147483711" r:id="rId9"/>
  </p:sldMasterIdLst>
  <p:notesMasterIdLst>
    <p:notesMasterId r:id="rId36"/>
  </p:notesMasterIdLst>
  <p:handoutMasterIdLst>
    <p:handoutMasterId r:id="rId37"/>
  </p:handoutMasterIdLst>
  <p:sldIdLst>
    <p:sldId id="256" r:id="rId10"/>
    <p:sldId id="260" r:id="rId11"/>
    <p:sldId id="338" r:id="rId12"/>
    <p:sldId id="339" r:id="rId13"/>
    <p:sldId id="340" r:id="rId14"/>
    <p:sldId id="331" r:id="rId15"/>
    <p:sldId id="288" r:id="rId16"/>
    <p:sldId id="341" r:id="rId17"/>
    <p:sldId id="342" r:id="rId18"/>
    <p:sldId id="292" r:id="rId19"/>
    <p:sldId id="348" r:id="rId20"/>
    <p:sldId id="343" r:id="rId21"/>
    <p:sldId id="349" r:id="rId22"/>
    <p:sldId id="351" r:id="rId23"/>
    <p:sldId id="344" r:id="rId24"/>
    <p:sldId id="322" r:id="rId25"/>
    <p:sldId id="345" r:id="rId26"/>
    <p:sldId id="346" r:id="rId27"/>
    <p:sldId id="296" r:id="rId28"/>
    <p:sldId id="347" r:id="rId29"/>
    <p:sldId id="328" r:id="rId30"/>
    <p:sldId id="294" r:id="rId31"/>
    <p:sldId id="264" r:id="rId32"/>
    <p:sldId id="283" r:id="rId33"/>
    <p:sldId id="326" r:id="rId34"/>
    <p:sldId id="289" r:id="rId35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CA1DB"/>
    <a:srgbClr val="CFAFFF"/>
    <a:srgbClr val="A366FF"/>
    <a:srgbClr val="F0E7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3FAE283-4F19-4A76-BD34-D9CC51371402}" v="16" dt="2024-11-20T13:30:54.28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8" d="100"/>
          <a:sy n="88" d="100"/>
        </p:scale>
        <p:origin x="1156" y="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viewProps" Target="viewProps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microsoft.com/office/2016/11/relationships/changesInfo" Target="changesInfos/changesInfo1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handoutMaster" Target="handoutMasters/handoutMaster1.xml"/><Relationship Id="rId40" Type="http://schemas.openxmlformats.org/officeDocument/2006/relationships/theme" Target="theme/theme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microsoft.com/office/2018/10/relationships/authors" Target="authors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microsoft.com/office/2015/10/relationships/revisionInfo" Target="revisionInfo.xml"/><Relationship Id="rId8" Type="http://schemas.openxmlformats.org/officeDocument/2006/relationships/slideMaster" Target="slideMasters/slideMaster4.xml"/><Relationship Id="rId3" Type="http://schemas.openxmlformats.org/officeDocument/2006/relationships/customXml" Target="../customXml/item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nner, Olsen" userId="S::61097@icf.com::8f966b24-7479-4073-89bd-2f70180eddce" providerId="AD" clId="Web-{DF498D10-B364-6D73-5D64-2A67F4112191}"/>
    <pc:docChg chg="mod modSld">
      <pc:chgData name="Hanner, Olsen" userId="S::61097@icf.com::8f966b24-7479-4073-89bd-2f70180eddce" providerId="AD" clId="Web-{DF498D10-B364-6D73-5D64-2A67F4112191}" dt="2024-11-15T16:40:51.591" v="147"/>
      <pc:docMkLst>
        <pc:docMk/>
      </pc:docMkLst>
      <pc:sldChg chg="modNotes">
        <pc:chgData name="Hanner, Olsen" userId="S::61097@icf.com::8f966b24-7479-4073-89bd-2f70180eddce" providerId="AD" clId="Web-{DF498D10-B364-6D73-5D64-2A67F4112191}" dt="2024-11-15T16:36:08.474" v="126"/>
        <pc:sldMkLst>
          <pc:docMk/>
          <pc:sldMk cId="2479953464" sldId="264"/>
        </pc:sldMkLst>
      </pc:sldChg>
      <pc:sldChg chg="modNotes">
        <pc:chgData name="Hanner, Olsen" userId="S::61097@icf.com::8f966b24-7479-4073-89bd-2f70180eddce" providerId="AD" clId="Web-{DF498D10-B364-6D73-5D64-2A67F4112191}" dt="2024-11-15T16:37:15.210" v="129"/>
        <pc:sldMkLst>
          <pc:docMk/>
          <pc:sldMk cId="3502258445" sldId="283"/>
        </pc:sldMkLst>
      </pc:sldChg>
      <pc:sldChg chg="modNotes">
        <pc:chgData name="Hanner, Olsen" userId="S::61097@icf.com::8f966b24-7479-4073-89bd-2f70180eddce" providerId="AD" clId="Web-{DF498D10-B364-6D73-5D64-2A67F4112191}" dt="2024-11-15T16:21:06.823" v="7"/>
        <pc:sldMkLst>
          <pc:docMk/>
          <pc:sldMk cId="2004344858" sldId="288"/>
        </pc:sldMkLst>
      </pc:sldChg>
      <pc:sldChg chg="modNotes">
        <pc:chgData name="Hanner, Olsen" userId="S::61097@icf.com::8f966b24-7479-4073-89bd-2f70180eddce" providerId="AD" clId="Web-{DF498D10-B364-6D73-5D64-2A67F4112191}" dt="2024-11-15T16:22:52.107" v="29"/>
        <pc:sldMkLst>
          <pc:docMk/>
          <pc:sldMk cId="4205298638" sldId="292"/>
        </pc:sldMkLst>
      </pc:sldChg>
      <pc:sldChg chg="modNotes">
        <pc:chgData name="Hanner, Olsen" userId="S::61097@icf.com::8f966b24-7479-4073-89bd-2f70180eddce" providerId="AD" clId="Web-{DF498D10-B364-6D73-5D64-2A67F4112191}" dt="2024-11-15T16:33:52.767" v="124"/>
        <pc:sldMkLst>
          <pc:docMk/>
          <pc:sldMk cId="1925132525" sldId="294"/>
        </pc:sldMkLst>
      </pc:sldChg>
      <pc:sldChg chg="modNotes">
        <pc:chgData name="Hanner, Olsen" userId="S::61097@icf.com::8f966b24-7479-4073-89bd-2f70180eddce" providerId="AD" clId="Web-{DF498D10-B364-6D73-5D64-2A67F4112191}" dt="2024-11-15T16:32:27.561" v="99"/>
        <pc:sldMkLst>
          <pc:docMk/>
          <pc:sldMk cId="476875324" sldId="296"/>
        </pc:sldMkLst>
      </pc:sldChg>
      <pc:sldChg chg="modNotes">
        <pc:chgData name="Hanner, Olsen" userId="S::61097@icf.com::8f966b24-7479-4073-89bd-2f70180eddce" providerId="AD" clId="Web-{DF498D10-B364-6D73-5D64-2A67F4112191}" dt="2024-11-15T16:28:33.804" v="75"/>
        <pc:sldMkLst>
          <pc:docMk/>
          <pc:sldMk cId="3332005300" sldId="322"/>
        </pc:sldMkLst>
      </pc:sldChg>
      <pc:sldChg chg="modNotes">
        <pc:chgData name="Hanner, Olsen" userId="S::61097@icf.com::8f966b24-7479-4073-89bd-2f70180eddce" providerId="AD" clId="Web-{DF498D10-B364-6D73-5D64-2A67F4112191}" dt="2024-11-15T16:40:51.591" v="147"/>
        <pc:sldMkLst>
          <pc:docMk/>
          <pc:sldMk cId="3262954460" sldId="326"/>
        </pc:sldMkLst>
      </pc:sldChg>
      <pc:sldChg chg="modNotes">
        <pc:chgData name="Hanner, Olsen" userId="S::61097@icf.com::8f966b24-7479-4073-89bd-2f70180eddce" providerId="AD" clId="Web-{DF498D10-B364-6D73-5D64-2A67F4112191}" dt="2024-11-15T16:33:28.032" v="120"/>
        <pc:sldMkLst>
          <pc:docMk/>
          <pc:sldMk cId="3632646033" sldId="328"/>
        </pc:sldMkLst>
      </pc:sldChg>
      <pc:sldChg chg="modNotes">
        <pc:chgData name="Hanner, Olsen" userId="S::61097@icf.com::8f966b24-7479-4073-89bd-2f70180eddce" providerId="AD" clId="Web-{DF498D10-B364-6D73-5D64-2A67F4112191}" dt="2024-11-15T16:20:39.791" v="3"/>
        <pc:sldMkLst>
          <pc:docMk/>
          <pc:sldMk cId="1612805360" sldId="331"/>
        </pc:sldMkLst>
      </pc:sldChg>
      <pc:sldChg chg="modNotes">
        <pc:chgData name="Hanner, Olsen" userId="S::61097@icf.com::8f966b24-7479-4073-89bd-2f70180eddce" providerId="AD" clId="Web-{DF498D10-B364-6D73-5D64-2A67F4112191}" dt="2024-11-15T16:21:24.886" v="13"/>
        <pc:sldMkLst>
          <pc:docMk/>
          <pc:sldMk cId="2719209172" sldId="341"/>
        </pc:sldMkLst>
      </pc:sldChg>
      <pc:sldChg chg="modNotes">
        <pc:chgData name="Hanner, Olsen" userId="S::61097@icf.com::8f966b24-7479-4073-89bd-2f70180eddce" providerId="AD" clId="Web-{DF498D10-B364-6D73-5D64-2A67F4112191}" dt="2024-11-15T16:21:39.386" v="14"/>
        <pc:sldMkLst>
          <pc:docMk/>
          <pc:sldMk cId="127253413" sldId="342"/>
        </pc:sldMkLst>
      </pc:sldChg>
      <pc:sldChg chg="modNotes">
        <pc:chgData name="Hanner, Olsen" userId="S::61097@icf.com::8f966b24-7479-4073-89bd-2f70180eddce" providerId="AD" clId="Web-{DF498D10-B364-6D73-5D64-2A67F4112191}" dt="2024-11-15T16:23:33.015" v="47"/>
        <pc:sldMkLst>
          <pc:docMk/>
          <pc:sldMk cId="847019123" sldId="343"/>
        </pc:sldMkLst>
      </pc:sldChg>
      <pc:sldChg chg="modNotes">
        <pc:chgData name="Hanner, Olsen" userId="S::61097@icf.com::8f966b24-7479-4073-89bd-2f70180eddce" providerId="AD" clId="Web-{DF498D10-B364-6D73-5D64-2A67F4112191}" dt="2024-11-15T16:29:18.681" v="87"/>
        <pc:sldMkLst>
          <pc:docMk/>
          <pc:sldMk cId="933831771" sldId="345"/>
        </pc:sldMkLst>
      </pc:sldChg>
      <pc:sldChg chg="modNotes">
        <pc:chgData name="Hanner, Olsen" userId="S::61097@icf.com::8f966b24-7479-4073-89bd-2f70180eddce" providerId="AD" clId="Web-{DF498D10-B364-6D73-5D64-2A67F4112191}" dt="2024-11-15T16:33:02.812" v="109"/>
        <pc:sldMkLst>
          <pc:docMk/>
          <pc:sldMk cId="174098947" sldId="347"/>
        </pc:sldMkLst>
      </pc:sldChg>
      <pc:sldChg chg="modNotes">
        <pc:chgData name="Hanner, Olsen" userId="S::61097@icf.com::8f966b24-7479-4073-89bd-2f70180eddce" providerId="AD" clId="Web-{DF498D10-B364-6D73-5D64-2A67F4112191}" dt="2024-11-15T16:23:12.811" v="37"/>
        <pc:sldMkLst>
          <pc:docMk/>
          <pc:sldMk cId="3364805724" sldId="348"/>
        </pc:sldMkLst>
      </pc:sldChg>
      <pc:sldChg chg="modSp modNotes">
        <pc:chgData name="Hanner, Olsen" userId="S::61097@icf.com::8f966b24-7479-4073-89bd-2f70180eddce" providerId="AD" clId="Web-{DF498D10-B364-6D73-5D64-2A67F4112191}" dt="2024-11-15T16:25:38.018" v="61"/>
        <pc:sldMkLst>
          <pc:docMk/>
          <pc:sldMk cId="2819682927" sldId="349"/>
        </pc:sldMkLst>
        <pc:spChg chg="mod">
          <ac:chgData name="Hanner, Olsen" userId="S::61097@icf.com::8f966b24-7479-4073-89bd-2f70180eddce" providerId="AD" clId="Web-{DF498D10-B364-6D73-5D64-2A67F4112191}" dt="2024-11-15T16:24:10.813" v="59" actId="20577"/>
          <ac:spMkLst>
            <pc:docMk/>
            <pc:sldMk cId="2819682927" sldId="349"/>
            <ac:spMk id="11" creationId="{FC55882C-C4B7-E93B-9415-A90CC5C6347D}"/>
          </ac:spMkLst>
        </pc:spChg>
      </pc:sldChg>
      <pc:sldChg chg="modNotes">
        <pc:chgData name="Hanner, Olsen" userId="S::61097@icf.com::8f966b24-7479-4073-89bd-2f70180eddce" providerId="AD" clId="Web-{DF498D10-B364-6D73-5D64-2A67F4112191}" dt="2024-11-15T16:25:48.472" v="71"/>
        <pc:sldMkLst>
          <pc:docMk/>
          <pc:sldMk cId="495291422" sldId="351"/>
        </pc:sldMkLst>
      </pc:sldChg>
    </pc:docChg>
  </pc:docChgLst>
  <pc:docChgLst>
    <pc:chgData name="Twesigye, Gloria" userId="6464a502-8a44-4d67-8fab-8f3aa9495827" providerId="ADAL" clId="{E43AF64B-14D0-4A79-BE21-9893EA8A11B3}"/>
    <pc:docChg chg="undo redo custSel modSld">
      <pc:chgData name="Twesigye, Gloria" userId="6464a502-8a44-4d67-8fab-8f3aa9495827" providerId="ADAL" clId="{E43AF64B-14D0-4A79-BE21-9893EA8A11B3}" dt="2023-01-27T21:22:24.995" v="17"/>
      <pc:docMkLst>
        <pc:docMk/>
      </pc:docMkLst>
      <pc:sldChg chg="modSp mod">
        <pc:chgData name="Twesigye, Gloria" userId="6464a502-8a44-4d67-8fab-8f3aa9495827" providerId="ADAL" clId="{E43AF64B-14D0-4A79-BE21-9893EA8A11B3}" dt="2023-01-27T21:14:21.078" v="9" actId="6549"/>
        <pc:sldMkLst>
          <pc:docMk/>
          <pc:sldMk cId="2479953464" sldId="264"/>
        </pc:sldMkLst>
      </pc:sldChg>
      <pc:sldChg chg="modSp mod addCm modCm">
        <pc:chgData name="Twesigye, Gloria" userId="6464a502-8a44-4d67-8fab-8f3aa9495827" providerId="ADAL" clId="{E43AF64B-14D0-4A79-BE21-9893EA8A11B3}" dt="2023-01-27T21:19:27.300" v="16" actId="13926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Twesigye, Gloria" userId="6464a502-8a44-4d67-8fab-8f3aa9495827" providerId="ADAL" clId="{E43AF64B-14D0-4A79-BE21-9893EA8A11B3}" dt="2023-01-27T21:19:17.364" v="15"/>
              <pc2:cmMkLst xmlns:pc2="http://schemas.microsoft.com/office/powerpoint/2019/9/main/command">
                <pc:docMk/>
                <pc:sldMk cId="3475639167" sldId="289"/>
                <pc2:cmMk id="{2DEAD97D-A688-4E40-9364-09468691891F}"/>
              </pc2:cmMkLst>
            </pc226:cmChg>
            <pc226:cmChg xmlns:pc226="http://schemas.microsoft.com/office/powerpoint/2022/06/main/command" chg="add mod">
              <pc226:chgData name="Twesigye, Gloria" userId="6464a502-8a44-4d67-8fab-8f3aa9495827" providerId="ADAL" clId="{E43AF64B-14D0-4A79-BE21-9893EA8A11B3}" dt="2023-01-27T21:16:31.701" v="14" actId="20577"/>
              <pc2:cmMkLst xmlns:pc2="http://schemas.microsoft.com/office/powerpoint/2019/9/main/command">
                <pc:docMk/>
                <pc:sldMk cId="3475639167" sldId="289"/>
                <pc2:cmMk id="{F20D34CA-D1F1-4055-8B45-5452D98E809A}"/>
              </pc2:cmMkLst>
            </pc226:cmChg>
          </p:ext>
        </pc:extLst>
      </pc:sldChg>
      <pc:sldChg chg="addCm">
        <pc:chgData name="Twesigye, Gloria" userId="6464a502-8a44-4d67-8fab-8f3aa9495827" providerId="ADAL" clId="{E43AF64B-14D0-4A79-BE21-9893EA8A11B3}" dt="2023-01-27T21:22:24.995" v="17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Twesigye, Gloria" userId="6464a502-8a44-4d67-8fab-8f3aa9495827" providerId="ADAL" clId="{E43AF64B-14D0-4A79-BE21-9893EA8A11B3}" dt="2023-01-27T21:22:24.995" v="17"/>
              <pc2:cmMkLst xmlns:pc2="http://schemas.microsoft.com/office/powerpoint/2019/9/main/command">
                <pc:docMk/>
                <pc:sldMk cId="1925132525" sldId="294"/>
                <pc2:cmMk id="{5D66B79D-6654-46B8-89B3-9309EFAD2316}"/>
              </pc2:cmMkLst>
            </pc226:cmChg>
          </p:ext>
        </pc:extLst>
      </pc:sldChg>
      <pc:sldChg chg="modSp mod">
        <pc:chgData name="Twesigye, Gloria" userId="6464a502-8a44-4d67-8fab-8f3aa9495827" providerId="ADAL" clId="{E43AF64B-14D0-4A79-BE21-9893EA8A11B3}" dt="2023-01-27T21:14:13.403" v="8" actId="6549"/>
        <pc:sldMkLst>
          <pc:docMk/>
          <pc:sldMk cId="3558224958" sldId="333"/>
        </pc:sldMkLst>
      </pc:sldChg>
    </pc:docChg>
  </pc:docChgLst>
  <pc:docChgLst>
    <pc:chgData name="Sarah Balian" userId="b9b6ec2c-f67a-4485-ae9a-27dddf9569d2" providerId="ADAL" clId="{BB214F9E-113E-4EA9-8FB3-FE8A292AEA75}"/>
    <pc:docChg chg="undo redo custSel modSld">
      <pc:chgData name="Sarah Balian" userId="b9b6ec2c-f67a-4485-ae9a-27dddf9569d2" providerId="ADAL" clId="{BB214F9E-113E-4EA9-8FB3-FE8A292AEA75}" dt="2023-02-02T19:17:44.198" v="106"/>
      <pc:docMkLst>
        <pc:docMk/>
      </pc:docMkLst>
      <pc:sldChg chg="modSp mod delCm modCm">
        <pc:chgData name="Sarah Balian" userId="b9b6ec2c-f67a-4485-ae9a-27dddf9569d2" providerId="ADAL" clId="{BB214F9E-113E-4EA9-8FB3-FE8A292AEA75}" dt="2023-02-02T19:17:44.198" v="106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Sarah Balian" userId="b9b6ec2c-f67a-4485-ae9a-27dddf9569d2" providerId="ADAL" clId="{BB214F9E-113E-4EA9-8FB3-FE8A292AEA75}" dt="2023-02-02T19:17:44.198" v="106"/>
              <pc2:cmMkLst xmlns:pc2="http://schemas.microsoft.com/office/powerpoint/2019/9/main/command">
                <pc:docMk/>
                <pc:sldMk cId="3475639167" sldId="289"/>
                <pc2:cmMk id="{2DEAD97D-A688-4E40-9364-09468691891F}"/>
              </pc2:cmMkLst>
              <pc226:cmRplyChg chg="add">
                <pc226:chgData name="Sarah Balian" userId="b9b6ec2c-f67a-4485-ae9a-27dddf9569d2" providerId="ADAL" clId="{BB214F9E-113E-4EA9-8FB3-FE8A292AEA75}" dt="2023-02-02T19:17:38.977" v="105"/>
                <pc2:cmRplyMkLst xmlns:pc2="http://schemas.microsoft.com/office/powerpoint/2019/9/main/command">
                  <pc:docMk/>
                  <pc:sldMk cId="3475639167" sldId="289"/>
                  <pc2:cmMk id="{2DEAD97D-A688-4E40-9364-09468691891F}"/>
                  <pc2:cmRplyMk id="{B34258AC-9087-40AE-9975-CB827D1C0F19}"/>
                </pc2:cmRplyMkLst>
              </pc226:cmRplyChg>
            </pc226:cmChg>
            <pc226:cmChg xmlns:pc226="http://schemas.microsoft.com/office/powerpoint/2022/06/main/command" chg="del mod">
              <pc226:chgData name="Sarah Balian" userId="b9b6ec2c-f67a-4485-ae9a-27dddf9569d2" providerId="ADAL" clId="{BB214F9E-113E-4EA9-8FB3-FE8A292AEA75}" dt="2023-02-02T19:15:19.826" v="16"/>
              <pc2:cmMkLst xmlns:pc2="http://schemas.microsoft.com/office/powerpoint/2019/9/main/command">
                <pc:docMk/>
                <pc:sldMk cId="3475639167" sldId="289"/>
                <pc2:cmMk id="{F20D34CA-D1F1-4055-8B45-5452D98E809A}"/>
              </pc2:cmMkLst>
            </pc226:cmChg>
          </p:ext>
        </pc:extLst>
      </pc:sldChg>
      <pc:sldChg chg="delCm">
        <pc:chgData name="Sarah Balian" userId="b9b6ec2c-f67a-4485-ae9a-27dddf9569d2" providerId="ADAL" clId="{BB214F9E-113E-4EA9-8FB3-FE8A292AEA75}" dt="2023-02-02T18:47:42.813" v="3"/>
        <pc:sldMkLst>
          <pc:docMk/>
          <pc:sldMk cId="4205298638" sldId="29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BB214F9E-113E-4EA9-8FB3-FE8A292AEA75}" dt="2023-02-02T18:47:42.813" v="3"/>
              <pc2:cmMkLst xmlns:pc2="http://schemas.microsoft.com/office/powerpoint/2019/9/main/command">
                <pc:docMk/>
                <pc:sldMk cId="4205298638" sldId="292"/>
                <pc2:cmMk id="{DE437266-AEE2-4DFA-8C0B-AFF4C05A6A7A}"/>
              </pc2:cmMkLst>
            </pc226:cmChg>
          </p:ext>
        </pc:extLst>
      </pc:sldChg>
      <pc:sldChg chg="delCm">
        <pc:chgData name="Sarah Balian" userId="b9b6ec2c-f67a-4485-ae9a-27dddf9569d2" providerId="ADAL" clId="{BB214F9E-113E-4EA9-8FB3-FE8A292AEA75}" dt="2023-02-02T18:50:56.670" v="10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BB214F9E-113E-4EA9-8FB3-FE8A292AEA75}" dt="2023-02-02T18:50:56.670" v="10"/>
              <pc2:cmMkLst xmlns:pc2="http://schemas.microsoft.com/office/powerpoint/2019/9/main/command">
                <pc:docMk/>
                <pc:sldMk cId="1925132525" sldId="294"/>
                <pc2:cmMk id="{E55B65CB-D2DD-4DD2-82FF-A36CEE34A503}"/>
              </pc2:cmMkLst>
            </pc226:cmChg>
          </p:ext>
        </pc:extLst>
      </pc:sldChg>
      <pc:sldChg chg="modCm">
        <pc:chgData name="Sarah Balian" userId="b9b6ec2c-f67a-4485-ae9a-27dddf9569d2" providerId="ADAL" clId="{BB214F9E-113E-4EA9-8FB3-FE8A292AEA75}" dt="2023-02-02T18:49:16.036" v="9"/>
        <pc:sldMkLst>
          <pc:docMk/>
          <pc:sldMk cId="476875324" sldId="29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BB214F9E-113E-4EA9-8FB3-FE8A292AEA75}" dt="2023-02-02T18:49:16.036" v="9"/>
              <pc2:cmMkLst xmlns:pc2="http://schemas.microsoft.com/office/powerpoint/2019/9/main/command">
                <pc:docMk/>
                <pc:sldMk cId="476875324" sldId="296"/>
                <pc2:cmMk id="{F9708234-D3C9-415F-B968-CD9F0601462C}"/>
              </pc2:cmMkLst>
              <pc226:cmRplyChg chg="add">
                <pc226:chgData name="Sarah Balian" userId="b9b6ec2c-f67a-4485-ae9a-27dddf9569d2" providerId="ADAL" clId="{BB214F9E-113E-4EA9-8FB3-FE8A292AEA75}" dt="2023-02-02T18:49:16.036" v="9"/>
                <pc2:cmRplyMkLst xmlns:pc2="http://schemas.microsoft.com/office/powerpoint/2019/9/main/command">
                  <pc:docMk/>
                  <pc:sldMk cId="476875324" sldId="296"/>
                  <pc2:cmMk id="{F9708234-D3C9-415F-B968-CD9F0601462C}"/>
                  <pc2:cmRplyMk id="{47C065BF-A79F-4FB7-93FC-6416DABFA3D5}"/>
                </pc2:cmRplyMkLst>
              </pc226:cmRplyChg>
            </pc226:cmChg>
          </p:ext>
        </pc:extLst>
      </pc:sldChg>
      <pc:sldChg chg="modSp mod">
        <pc:chgData name="Sarah Balian" userId="b9b6ec2c-f67a-4485-ae9a-27dddf9569d2" providerId="ADAL" clId="{BB214F9E-113E-4EA9-8FB3-FE8A292AEA75}" dt="2023-02-02T18:48:22.404" v="7" actId="207"/>
        <pc:sldMkLst>
          <pc:docMk/>
          <pc:sldMk cId="3332005300" sldId="322"/>
        </pc:sldMkLst>
      </pc:sldChg>
      <pc:sldChg chg="modSp mod">
        <pc:chgData name="Sarah Balian" userId="b9b6ec2c-f67a-4485-ae9a-27dddf9569d2" providerId="ADAL" clId="{BB214F9E-113E-4EA9-8FB3-FE8A292AEA75}" dt="2023-02-02T18:47:06.321" v="1" actId="20577"/>
        <pc:sldMkLst>
          <pc:docMk/>
          <pc:sldMk cId="2252892287" sldId="338"/>
        </pc:sldMkLst>
      </pc:sldChg>
      <pc:sldChg chg="delCm">
        <pc:chgData name="Sarah Balian" userId="b9b6ec2c-f67a-4485-ae9a-27dddf9569d2" providerId="ADAL" clId="{BB214F9E-113E-4EA9-8FB3-FE8A292AEA75}" dt="2023-02-02T18:47:35.071" v="2"/>
        <pc:sldMkLst>
          <pc:docMk/>
          <pc:sldMk cId="127253413" sldId="34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BB214F9E-113E-4EA9-8FB3-FE8A292AEA75}" dt="2023-02-02T18:47:35.071" v="2"/>
              <pc2:cmMkLst xmlns:pc2="http://schemas.microsoft.com/office/powerpoint/2019/9/main/command">
                <pc:docMk/>
                <pc:sldMk cId="127253413" sldId="342"/>
                <pc2:cmMk id="{F5FF777C-8968-4448-B66F-6FB6FC71B0F9}"/>
              </pc2:cmMkLst>
            </pc226:cmChg>
          </p:ext>
        </pc:extLst>
      </pc:sldChg>
      <pc:sldChg chg="modCm">
        <pc:chgData name="Sarah Balian" userId="b9b6ec2c-f67a-4485-ae9a-27dddf9569d2" providerId="ADAL" clId="{BB214F9E-113E-4EA9-8FB3-FE8A292AEA75}" dt="2023-02-02T18:48:03.608" v="4"/>
        <pc:sldMkLst>
          <pc:docMk/>
          <pc:sldMk cId="847019123" sldId="34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9b6ec2c-f67a-4485-ae9a-27dddf9569d2" providerId="ADAL" clId="{BB214F9E-113E-4EA9-8FB3-FE8A292AEA75}" dt="2023-02-02T18:48:03.608" v="4"/>
              <pc2:cmMkLst xmlns:pc2="http://schemas.microsoft.com/office/powerpoint/2019/9/main/command">
                <pc:docMk/>
                <pc:sldMk cId="847019123" sldId="343"/>
                <pc2:cmMk id="{F43D3577-2283-4650-B14D-4A5886073163}"/>
              </pc2:cmMkLst>
              <pc226:cmRplyChg chg="add">
                <pc226:chgData name="Sarah Balian" userId="b9b6ec2c-f67a-4485-ae9a-27dddf9569d2" providerId="ADAL" clId="{BB214F9E-113E-4EA9-8FB3-FE8A292AEA75}" dt="2023-02-02T18:48:03.608" v="4"/>
                <pc2:cmRplyMkLst xmlns:pc2="http://schemas.microsoft.com/office/powerpoint/2019/9/main/command">
                  <pc:docMk/>
                  <pc:sldMk cId="847019123" sldId="343"/>
                  <pc2:cmMk id="{F43D3577-2283-4650-B14D-4A5886073163}"/>
                  <pc2:cmRplyMk id="{9B180D57-7B67-47EE-AA1E-B72AD28802F9}"/>
                </pc2:cmRplyMkLst>
              </pc226:cmRplyChg>
            </pc226:cmChg>
          </p:ext>
        </pc:extLst>
      </pc:sldChg>
      <pc:sldChg chg="delCm">
        <pc:chgData name="Sarah Balian" userId="b9b6ec2c-f67a-4485-ae9a-27dddf9569d2" providerId="ADAL" clId="{BB214F9E-113E-4EA9-8FB3-FE8A292AEA75}" dt="2023-02-02T18:48:26.650" v="8"/>
        <pc:sldMkLst>
          <pc:docMk/>
          <pc:sldMk cId="933831771" sldId="34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BB214F9E-113E-4EA9-8FB3-FE8A292AEA75}" dt="2023-02-02T18:48:26.650" v="8"/>
              <pc2:cmMkLst xmlns:pc2="http://schemas.microsoft.com/office/powerpoint/2019/9/main/command">
                <pc:docMk/>
                <pc:sldMk cId="933831771" sldId="345"/>
                <pc2:cmMk id="{E57B3035-C712-4199-B5CC-5FFFF573734B}"/>
              </pc2:cmMkLst>
            </pc226:cmChg>
          </p:ext>
        </pc:extLst>
      </pc:sldChg>
    </pc:docChg>
  </pc:docChgLst>
  <pc:docChgLst>
    <pc:chgData name="Behague, Sabina" userId="2f9f8379-56ce-455c-81be-d1dc66b28ae7" providerId="ADAL" clId="{2623C8A1-F0A1-4CDA-B565-2E575953FB5F}"/>
    <pc:docChg chg="undo custSel modSld">
      <pc:chgData name="Behague, Sabina" userId="2f9f8379-56ce-455c-81be-d1dc66b28ae7" providerId="ADAL" clId="{2623C8A1-F0A1-4CDA-B565-2E575953FB5F}" dt="2023-02-01T20:12:04.687" v="61" actId="113"/>
      <pc:docMkLst>
        <pc:docMk/>
      </pc:docMkLst>
      <pc:sldChg chg="modSp mod">
        <pc:chgData name="Behague, Sabina" userId="2f9f8379-56ce-455c-81be-d1dc66b28ae7" providerId="ADAL" clId="{2623C8A1-F0A1-4CDA-B565-2E575953FB5F}" dt="2023-01-26T14:58:07.554" v="0" actId="1076"/>
        <pc:sldMkLst>
          <pc:docMk/>
          <pc:sldMk cId="2163988523" sldId="260"/>
        </pc:sldMkLst>
      </pc:sldChg>
      <pc:sldChg chg="addSp delSp modSp mod">
        <pc:chgData name="Behague, Sabina" userId="2f9f8379-56ce-455c-81be-d1dc66b28ae7" providerId="ADAL" clId="{2623C8A1-F0A1-4CDA-B565-2E575953FB5F}" dt="2023-01-26T15:14:41.588" v="56" actId="1076"/>
        <pc:sldMkLst>
          <pc:docMk/>
          <pc:sldMk cId="2479953464" sldId="264"/>
        </pc:sldMkLst>
      </pc:sldChg>
      <pc:sldChg chg="addSp delSp modSp mod">
        <pc:chgData name="Behague, Sabina" userId="2f9f8379-56ce-455c-81be-d1dc66b28ae7" providerId="ADAL" clId="{2623C8A1-F0A1-4CDA-B565-2E575953FB5F}" dt="2023-01-26T15:13:17.204" v="47" actId="1076"/>
        <pc:sldMkLst>
          <pc:docMk/>
          <pc:sldMk cId="3502258445" sldId="283"/>
        </pc:sldMkLst>
      </pc:sldChg>
      <pc:sldChg chg="modSp mod">
        <pc:chgData name="Behague, Sabina" userId="2f9f8379-56ce-455c-81be-d1dc66b28ae7" providerId="ADAL" clId="{2623C8A1-F0A1-4CDA-B565-2E575953FB5F}" dt="2023-01-26T15:00:21.339" v="5" actId="20577"/>
        <pc:sldMkLst>
          <pc:docMk/>
          <pc:sldMk cId="2004344858" sldId="288"/>
        </pc:sldMkLst>
      </pc:sldChg>
      <pc:sldChg chg="addCm delCm">
        <pc:chgData name="Behague, Sabina" userId="2f9f8379-56ce-455c-81be-d1dc66b28ae7" providerId="ADAL" clId="{2623C8A1-F0A1-4CDA-B565-2E575953FB5F}" dt="2023-01-26T15:18:45.281" v="58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 del">
              <pc226:chgData name="Behague, Sabina" userId="2f9f8379-56ce-455c-81be-d1dc66b28ae7" providerId="ADAL" clId="{2623C8A1-F0A1-4CDA-B565-2E575953FB5F}" dt="2023-01-26T15:18:45.281" v="58"/>
              <pc2:cmMkLst xmlns:pc2="http://schemas.microsoft.com/office/powerpoint/2019/9/main/command">
                <pc:docMk/>
                <pc:sldMk cId="3475639167" sldId="289"/>
                <pc2:cmMk id="{C27FAEB6-7B91-4EA2-B557-0D7FCC2D8794}"/>
              </pc2:cmMkLst>
            </pc226:cmChg>
          </p:ext>
        </pc:extLst>
      </pc:sldChg>
      <pc:sldChg chg="addCm">
        <pc:chgData name="Behague, Sabina" userId="2f9f8379-56ce-455c-81be-d1dc66b28ae7" providerId="ADAL" clId="{2623C8A1-F0A1-4CDA-B565-2E575953FB5F}" dt="2023-01-26T15:02:44.707" v="8"/>
        <pc:sldMkLst>
          <pc:docMk/>
          <pc:sldMk cId="4205298638" sldId="29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2623C8A1-F0A1-4CDA-B565-2E575953FB5F}" dt="2023-01-26T15:02:44.707" v="8"/>
              <pc2:cmMkLst xmlns:pc2="http://schemas.microsoft.com/office/powerpoint/2019/9/main/command">
                <pc:docMk/>
                <pc:sldMk cId="4205298638" sldId="292"/>
                <pc2:cmMk id="{DE437266-AEE2-4DFA-8C0B-AFF4C05A6A7A}"/>
              </pc2:cmMkLst>
            </pc226:cmChg>
          </p:ext>
        </pc:extLst>
      </pc:sldChg>
      <pc:sldChg chg="addSp delSp modSp mod addCm">
        <pc:chgData name="Behague, Sabina" userId="2f9f8379-56ce-455c-81be-d1dc66b28ae7" providerId="ADAL" clId="{2623C8A1-F0A1-4CDA-B565-2E575953FB5F}" dt="2023-01-26T15:14:29.627" v="55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2623C8A1-F0A1-4CDA-B565-2E575953FB5F}" dt="2023-01-26T15:14:29.627" v="55"/>
              <pc2:cmMkLst xmlns:pc2="http://schemas.microsoft.com/office/powerpoint/2019/9/main/command">
                <pc:docMk/>
                <pc:sldMk cId="1925132525" sldId="294"/>
                <pc2:cmMk id="{E55B65CB-D2DD-4DD2-82FF-A36CEE34A503}"/>
              </pc2:cmMkLst>
            </pc226:cmChg>
          </p:ext>
        </pc:extLst>
      </pc:sldChg>
      <pc:sldChg chg="addCm">
        <pc:chgData name="Behague, Sabina" userId="2f9f8379-56ce-455c-81be-d1dc66b28ae7" providerId="ADAL" clId="{2623C8A1-F0A1-4CDA-B565-2E575953FB5F}" dt="2023-01-26T15:11:55.626" v="35"/>
        <pc:sldMkLst>
          <pc:docMk/>
          <pc:sldMk cId="476875324" sldId="29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2623C8A1-F0A1-4CDA-B565-2E575953FB5F}" dt="2023-01-26T15:11:55.626" v="35"/>
              <pc2:cmMkLst xmlns:pc2="http://schemas.microsoft.com/office/powerpoint/2019/9/main/command">
                <pc:docMk/>
                <pc:sldMk cId="476875324" sldId="296"/>
                <pc2:cmMk id="{F9708234-D3C9-415F-B968-CD9F0601462C}"/>
              </pc2:cmMkLst>
            </pc226:cmChg>
          </p:ext>
        </pc:extLst>
      </pc:sldChg>
      <pc:sldChg chg="modSp addCm delCm">
        <pc:chgData name="Behague, Sabina" userId="2f9f8379-56ce-455c-81be-d1dc66b28ae7" providerId="ADAL" clId="{2623C8A1-F0A1-4CDA-B565-2E575953FB5F}" dt="2023-02-01T20:12:04.687" v="61" actId="113"/>
        <pc:sldMkLst>
          <pc:docMk/>
          <pc:sldMk cId="3332005300" sldId="32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 del">
              <pc226:chgData name="Behague, Sabina" userId="2f9f8379-56ce-455c-81be-d1dc66b28ae7" providerId="ADAL" clId="{2623C8A1-F0A1-4CDA-B565-2E575953FB5F}" dt="2023-02-01T20:11:45.554" v="59"/>
              <pc2:cmMkLst xmlns:pc2="http://schemas.microsoft.com/office/powerpoint/2019/9/main/command">
                <pc:docMk/>
                <pc:sldMk cId="3332005300" sldId="322"/>
                <pc2:cmMk id="{AFFB9EA6-8100-48EA-B608-A2FF67835B23}"/>
              </pc2:cmMkLst>
            </pc226:cmChg>
          </p:ext>
        </pc:extLst>
      </pc:sldChg>
      <pc:sldChg chg="modSp mod">
        <pc:chgData name="Behague, Sabina" userId="2f9f8379-56ce-455c-81be-d1dc66b28ae7" providerId="ADAL" clId="{2623C8A1-F0A1-4CDA-B565-2E575953FB5F}" dt="2023-01-26T15:12:28.083" v="40" actId="1076"/>
        <pc:sldMkLst>
          <pc:docMk/>
          <pc:sldMk cId="3632646033" sldId="328"/>
        </pc:sldMkLst>
      </pc:sldChg>
      <pc:sldChg chg="addSp delSp modSp mod">
        <pc:chgData name="Behague, Sabina" userId="2f9f8379-56ce-455c-81be-d1dc66b28ae7" providerId="ADAL" clId="{2623C8A1-F0A1-4CDA-B565-2E575953FB5F}" dt="2023-01-26T15:13:46.092" v="53" actId="1076"/>
        <pc:sldMkLst>
          <pc:docMk/>
          <pc:sldMk cId="3558224958" sldId="333"/>
        </pc:sldMkLst>
      </pc:sldChg>
      <pc:sldChg chg="modSp mod">
        <pc:chgData name="Behague, Sabina" userId="2f9f8379-56ce-455c-81be-d1dc66b28ae7" providerId="ADAL" clId="{2623C8A1-F0A1-4CDA-B565-2E575953FB5F}" dt="2023-01-26T14:59:25.586" v="1" actId="1076"/>
        <pc:sldMkLst>
          <pc:docMk/>
          <pc:sldMk cId="3002345635" sldId="340"/>
        </pc:sldMkLst>
      </pc:sldChg>
      <pc:sldChg chg="modSp mod">
        <pc:chgData name="Behague, Sabina" userId="2f9f8379-56ce-455c-81be-d1dc66b28ae7" providerId="ADAL" clId="{2623C8A1-F0A1-4CDA-B565-2E575953FB5F}" dt="2023-01-26T15:01:19.585" v="7" actId="20577"/>
        <pc:sldMkLst>
          <pc:docMk/>
          <pc:sldMk cId="127253413" sldId="342"/>
        </pc:sldMkLst>
      </pc:sldChg>
      <pc:sldChg chg="modSp mod addCm">
        <pc:chgData name="Behague, Sabina" userId="2f9f8379-56ce-455c-81be-d1dc66b28ae7" providerId="ADAL" clId="{2623C8A1-F0A1-4CDA-B565-2E575953FB5F}" dt="2023-01-26T15:06:16.649" v="26"/>
        <pc:sldMkLst>
          <pc:docMk/>
          <pc:sldMk cId="847019123" sldId="34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2623C8A1-F0A1-4CDA-B565-2E575953FB5F}" dt="2023-01-26T15:06:16.649" v="26"/>
              <pc2:cmMkLst xmlns:pc2="http://schemas.microsoft.com/office/powerpoint/2019/9/main/command">
                <pc:docMk/>
                <pc:sldMk cId="847019123" sldId="343"/>
                <pc2:cmMk id="{F43D3577-2283-4650-B14D-4A5886073163}"/>
              </pc2:cmMkLst>
            </pc226:cmChg>
          </p:ext>
        </pc:extLst>
      </pc:sldChg>
      <pc:sldChg chg="modSp mod">
        <pc:chgData name="Behague, Sabina" userId="2f9f8379-56ce-455c-81be-d1dc66b28ae7" providerId="ADAL" clId="{2623C8A1-F0A1-4CDA-B565-2E575953FB5F}" dt="2023-01-26T15:06:26.335" v="27" actId="1076"/>
        <pc:sldMkLst>
          <pc:docMk/>
          <pc:sldMk cId="2849914987" sldId="344"/>
        </pc:sldMkLst>
      </pc:sldChg>
      <pc:sldChg chg="addCm">
        <pc:chgData name="Behague, Sabina" userId="2f9f8379-56ce-455c-81be-d1dc66b28ae7" providerId="ADAL" clId="{2623C8A1-F0A1-4CDA-B565-2E575953FB5F}" dt="2023-01-26T15:08:28.471" v="33"/>
        <pc:sldMkLst>
          <pc:docMk/>
          <pc:sldMk cId="933831771" sldId="34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2623C8A1-F0A1-4CDA-B565-2E575953FB5F}" dt="2023-01-26T15:08:28.471" v="33"/>
              <pc2:cmMkLst xmlns:pc2="http://schemas.microsoft.com/office/powerpoint/2019/9/main/command">
                <pc:docMk/>
                <pc:sldMk cId="933831771" sldId="345"/>
                <pc2:cmMk id="{E57B3035-C712-4199-B5CC-5FFFF573734B}"/>
              </pc2:cmMkLst>
            </pc226:cmChg>
          </p:ext>
        </pc:extLst>
      </pc:sldChg>
      <pc:sldChg chg="modSp mod">
        <pc:chgData name="Behague, Sabina" userId="2f9f8379-56ce-455c-81be-d1dc66b28ae7" providerId="ADAL" clId="{2623C8A1-F0A1-4CDA-B565-2E575953FB5F}" dt="2023-01-26T15:10:47.815" v="34" actId="1076"/>
        <pc:sldMkLst>
          <pc:docMk/>
          <pc:sldMk cId="958764126" sldId="346"/>
        </pc:sldMkLst>
      </pc:sldChg>
      <pc:sldChg chg="modSp mod">
        <pc:chgData name="Behague, Sabina" userId="2f9f8379-56ce-455c-81be-d1dc66b28ae7" providerId="ADAL" clId="{2623C8A1-F0A1-4CDA-B565-2E575953FB5F}" dt="2023-01-26T15:04:01.682" v="13" actId="1076"/>
        <pc:sldMkLst>
          <pc:docMk/>
          <pc:sldMk cId="3364805724" sldId="348"/>
        </pc:sldMkLst>
      </pc:sldChg>
    </pc:docChg>
  </pc:docChgLst>
  <pc:docChgLst>
    <pc:chgData name="Hanner, Olsen" userId="S::61097@icf.com::8f966b24-7479-4073-89bd-2f70180eddce" providerId="AD" clId="Web-{B18BAAE4-E098-8E12-3CBC-879AEE23A9AA}"/>
    <pc:docChg chg="modSld">
      <pc:chgData name="Hanner, Olsen" userId="S::61097@icf.com::8f966b24-7479-4073-89bd-2f70180eddce" providerId="AD" clId="Web-{B18BAAE4-E098-8E12-3CBC-879AEE23A9AA}" dt="2024-05-20T15:16:36.533" v="0" actId="20577"/>
      <pc:docMkLst>
        <pc:docMk/>
      </pc:docMkLst>
      <pc:sldChg chg="modSp">
        <pc:chgData name="Hanner, Olsen" userId="S::61097@icf.com::8f966b24-7479-4073-89bd-2f70180eddce" providerId="AD" clId="Web-{B18BAAE4-E098-8E12-3CBC-879AEE23A9AA}" dt="2024-05-20T15:16:36.533" v="0" actId="20577"/>
        <pc:sldMkLst>
          <pc:docMk/>
          <pc:sldMk cId="476875324" sldId="296"/>
        </pc:sldMkLst>
      </pc:sldChg>
    </pc:docChg>
  </pc:docChgLst>
  <pc:docChgLst>
    <pc:chgData name="Twesigye, Gloria" userId="6464a502-8a44-4d67-8fab-8f3aa9495827" providerId="ADAL" clId="{13FAE283-4F19-4A76-BD34-D9CC51371402}"/>
    <pc:docChg chg="undo custSel addSld delSld modSld sldOrd addMainMaster delMainMaster modMainMaster">
      <pc:chgData name="Twesigye, Gloria" userId="6464a502-8a44-4d67-8fab-8f3aa9495827" providerId="ADAL" clId="{13FAE283-4F19-4A76-BD34-D9CC51371402}" dt="2024-11-20T13:41:03.178" v="667" actId="47"/>
      <pc:docMkLst>
        <pc:docMk/>
      </pc:docMkLst>
      <pc:sldChg chg="modSp del mod">
        <pc:chgData name="Twesigye, Gloria" userId="6464a502-8a44-4d67-8fab-8f3aa9495827" providerId="ADAL" clId="{13FAE283-4F19-4A76-BD34-D9CC51371402}" dt="2024-11-20T13:31:26.036" v="624" actId="2696"/>
        <pc:sldMkLst>
          <pc:docMk/>
          <pc:sldMk cId="109857222" sldId="256"/>
        </pc:sldMkLst>
        <pc:spChg chg="mod">
          <ac:chgData name="Twesigye, Gloria" userId="6464a502-8a44-4d67-8fab-8f3aa9495827" providerId="ADAL" clId="{13FAE283-4F19-4A76-BD34-D9CC51371402}" dt="2024-11-15T15:45:15.547" v="534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Twesigye, Gloria" userId="6464a502-8a44-4d67-8fab-8f3aa9495827" providerId="ADAL" clId="{13FAE283-4F19-4A76-BD34-D9CC51371402}" dt="2024-10-28T17:30:37.868" v="26"/>
        <pc:sldMkLst>
          <pc:docMk/>
          <pc:sldMk cId="2163988523" sldId="260"/>
        </pc:sldMkLst>
        <pc:spChg chg="mod">
          <ac:chgData name="Twesigye, Gloria" userId="6464a502-8a44-4d67-8fab-8f3aa9495827" providerId="ADAL" clId="{13FAE283-4F19-4A76-BD34-D9CC51371402}" dt="2024-10-28T17:30:37.868" v="26"/>
          <ac:spMkLst>
            <pc:docMk/>
            <pc:sldMk cId="2163988523" sldId="260"/>
            <ac:spMk id="9" creationId="{E690F70B-E368-D7F5-795E-B5139345EF71}"/>
          </ac:spMkLst>
        </pc:spChg>
        <pc:picChg chg="add mod">
          <ac:chgData name="Twesigye, Gloria" userId="6464a502-8a44-4d67-8fab-8f3aa9495827" providerId="ADAL" clId="{13FAE283-4F19-4A76-BD34-D9CC51371402}" dt="2024-10-28T17:18:32.693" v="9"/>
          <ac:picMkLst>
            <pc:docMk/>
            <pc:sldMk cId="2163988523" sldId="260"/>
            <ac:picMk id="2" creationId="{11E76B9C-6515-6E0F-5376-8C82FF832594}"/>
          </ac:picMkLst>
        </pc:picChg>
      </pc:sldChg>
      <pc:sldChg chg="addSp modSp mod">
        <pc:chgData name="Twesigye, Gloria" userId="6464a502-8a44-4d67-8fab-8f3aa9495827" providerId="ADAL" clId="{13FAE283-4F19-4A76-BD34-D9CC51371402}" dt="2024-11-20T13:34:20.430" v="659" actId="1076"/>
        <pc:sldMkLst>
          <pc:docMk/>
          <pc:sldMk cId="2479953464" sldId="264"/>
        </pc:sldMkLst>
        <pc:spChg chg="add mod">
          <ac:chgData name="Twesigye, Gloria" userId="6464a502-8a44-4d67-8fab-8f3aa9495827" providerId="ADAL" clId="{13FAE283-4F19-4A76-BD34-D9CC51371402}" dt="2024-10-28T18:46:57.516" v="451" actId="1076"/>
          <ac:spMkLst>
            <pc:docMk/>
            <pc:sldMk cId="2479953464" sldId="264"/>
            <ac:spMk id="3" creationId="{82FE0B6D-75CA-5452-EDCB-537AD11A695A}"/>
          </ac:spMkLst>
        </pc:spChg>
        <pc:spChg chg="mod">
          <ac:chgData name="Twesigye, Gloria" userId="6464a502-8a44-4d67-8fab-8f3aa9495827" providerId="ADAL" clId="{13FAE283-4F19-4A76-BD34-D9CC51371402}" dt="2024-11-20T13:34:20.430" v="659" actId="1076"/>
          <ac:spMkLst>
            <pc:docMk/>
            <pc:sldMk cId="2479953464" sldId="264"/>
            <ac:spMk id="4" creationId="{413794E4-3A9D-20E8-785D-95B979A005A0}"/>
          </ac:spMkLst>
        </pc:spChg>
        <pc:spChg chg="mod">
          <ac:chgData name="Twesigye, Gloria" userId="6464a502-8a44-4d67-8fab-8f3aa9495827" providerId="ADAL" clId="{13FAE283-4F19-4A76-BD34-D9CC51371402}" dt="2024-11-20T13:34:14.173" v="656" actId="1076"/>
          <ac:spMkLst>
            <pc:docMk/>
            <pc:sldMk cId="2479953464" sldId="264"/>
            <ac:spMk id="16" creationId="{DD732E95-7BE6-171B-809D-24DCBC6A0F54}"/>
          </ac:spMkLst>
        </pc:spChg>
        <pc:spChg chg="mod">
          <ac:chgData name="Twesigye, Gloria" userId="6464a502-8a44-4d67-8fab-8f3aa9495827" providerId="ADAL" clId="{13FAE283-4F19-4A76-BD34-D9CC51371402}" dt="2024-11-20T13:34:16.836" v="657" actId="1076"/>
          <ac:spMkLst>
            <pc:docMk/>
            <pc:sldMk cId="2479953464" sldId="264"/>
            <ac:spMk id="17" creationId="{85ED22CB-3BA1-A469-F33D-C4DBE09CA034}"/>
          </ac:spMkLst>
        </pc:spChg>
        <pc:graphicFrameChg chg="mod">
          <ac:chgData name="Twesigye, Gloria" userId="6464a502-8a44-4d67-8fab-8f3aa9495827" providerId="ADAL" clId="{13FAE283-4F19-4A76-BD34-D9CC51371402}" dt="2024-11-20T11:58:52.904" v="548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mod">
          <ac:chgData name="Twesigye, Gloria" userId="6464a502-8a44-4d67-8fab-8f3aa9495827" providerId="ADAL" clId="{13FAE283-4F19-4A76-BD34-D9CC51371402}" dt="2024-11-20T13:34:20.430" v="659" actId="1076"/>
          <ac:picMkLst>
            <pc:docMk/>
            <pc:sldMk cId="2479953464" sldId="264"/>
            <ac:picMk id="2" creationId="{DAC7FA72-7AF7-3EB7-B172-E71DF9FF7E87}"/>
          </ac:picMkLst>
        </pc:picChg>
      </pc:sldChg>
      <pc:sldChg chg="modSp mod">
        <pc:chgData name="Twesigye, Gloria" userId="6464a502-8a44-4d67-8fab-8f3aa9495827" providerId="ADAL" clId="{13FAE283-4F19-4A76-BD34-D9CC51371402}" dt="2024-11-20T13:34:31.837" v="661" actId="1076"/>
        <pc:sldMkLst>
          <pc:docMk/>
          <pc:sldMk cId="3502258445" sldId="283"/>
        </pc:sldMkLst>
        <pc:spChg chg="mod">
          <ac:chgData name="Twesigye, Gloria" userId="6464a502-8a44-4d67-8fab-8f3aa9495827" providerId="ADAL" clId="{13FAE283-4F19-4A76-BD34-D9CC51371402}" dt="2024-11-20T13:34:25.207" v="660" actId="1076"/>
          <ac:spMkLst>
            <pc:docMk/>
            <pc:sldMk cId="3502258445" sldId="283"/>
            <ac:spMk id="4" creationId="{7B483EAE-BCDF-13EF-481E-D58C50E1A5EA}"/>
          </ac:spMkLst>
        </pc:spChg>
        <pc:spChg chg="mod">
          <ac:chgData name="Twesigye, Gloria" userId="6464a502-8a44-4d67-8fab-8f3aa9495827" providerId="ADAL" clId="{13FAE283-4F19-4A76-BD34-D9CC51371402}" dt="2024-10-28T18:47:28.831" v="455" actId="207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Twesigye, Gloria" userId="6464a502-8a44-4d67-8fab-8f3aa9495827" providerId="ADAL" clId="{13FAE283-4F19-4A76-BD34-D9CC51371402}" dt="2024-11-20T13:34:31.837" v="661" actId="1076"/>
          <ac:spMkLst>
            <pc:docMk/>
            <pc:sldMk cId="3502258445" sldId="283"/>
            <ac:spMk id="20" creationId="{610FCD09-B693-E77C-4EC3-F37CE004BED0}"/>
          </ac:spMkLst>
        </pc:spChg>
        <pc:spChg chg="mod">
          <ac:chgData name="Twesigye, Gloria" userId="6464a502-8a44-4d67-8fab-8f3aa9495827" providerId="ADAL" clId="{13FAE283-4F19-4A76-BD34-D9CC51371402}" dt="2024-11-20T13:34:31.837" v="661" actId="1076"/>
          <ac:spMkLst>
            <pc:docMk/>
            <pc:sldMk cId="3502258445" sldId="283"/>
            <ac:spMk id="21" creationId="{48177657-8A3D-A9A8-205B-ECCF29700155}"/>
          </ac:spMkLst>
        </pc:spChg>
        <pc:graphicFrameChg chg="mod">
          <ac:chgData name="Twesigye, Gloria" userId="6464a502-8a44-4d67-8fab-8f3aa9495827" providerId="ADAL" clId="{13FAE283-4F19-4A76-BD34-D9CC51371402}" dt="2024-10-28T18:47:24.327" v="454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  <pc:picChg chg="mod">
          <ac:chgData name="Twesigye, Gloria" userId="6464a502-8a44-4d67-8fab-8f3aa9495827" providerId="ADAL" clId="{13FAE283-4F19-4A76-BD34-D9CC51371402}" dt="2024-11-20T13:34:25.207" v="660" actId="1076"/>
          <ac:picMkLst>
            <pc:docMk/>
            <pc:sldMk cId="3502258445" sldId="283"/>
            <ac:picMk id="2" creationId="{1123BA8A-40A7-52DE-51B2-5B7352EC879D}"/>
          </ac:picMkLst>
        </pc:picChg>
      </pc:sldChg>
      <pc:sldChg chg="modSp mod modClrScheme chgLayout">
        <pc:chgData name="Twesigye, Gloria" userId="6464a502-8a44-4d67-8fab-8f3aa9495827" providerId="ADAL" clId="{13FAE283-4F19-4A76-BD34-D9CC51371402}" dt="2024-11-20T13:32:12.786" v="634" actId="1076"/>
        <pc:sldMkLst>
          <pc:docMk/>
          <pc:sldMk cId="2004344858" sldId="288"/>
        </pc:sldMkLst>
        <pc:spChg chg="mod">
          <ac:chgData name="Twesigye, Gloria" userId="6464a502-8a44-4d67-8fab-8f3aa9495827" providerId="ADAL" clId="{13FAE283-4F19-4A76-BD34-D9CC51371402}" dt="2024-10-28T17:37:09.704" v="70" actId="14100"/>
          <ac:spMkLst>
            <pc:docMk/>
            <pc:sldMk cId="2004344858" sldId="288"/>
            <ac:spMk id="3" creationId="{A8FD50B4-35E4-2D4F-FF67-444D1EC82D17}"/>
          </ac:spMkLst>
        </pc:spChg>
        <pc:spChg chg="mod">
          <ac:chgData name="Twesigye, Gloria" userId="6464a502-8a44-4d67-8fab-8f3aa9495827" providerId="ADAL" clId="{13FAE283-4F19-4A76-BD34-D9CC51371402}" dt="2024-10-28T17:37:17.443" v="72" actId="1076"/>
          <ac:spMkLst>
            <pc:docMk/>
            <pc:sldMk cId="2004344858" sldId="288"/>
            <ac:spMk id="4" creationId="{E101C719-EDE0-EBF2-5BF6-CCAEDAE3D2DE}"/>
          </ac:spMkLst>
        </pc:spChg>
        <pc:spChg chg="mod">
          <ac:chgData name="Twesigye, Gloria" userId="6464a502-8a44-4d67-8fab-8f3aa9495827" providerId="ADAL" clId="{13FAE283-4F19-4A76-BD34-D9CC51371402}" dt="2024-10-28T17:38:16.080" v="73" actId="1076"/>
          <ac:spMkLst>
            <pc:docMk/>
            <pc:sldMk cId="2004344858" sldId="288"/>
            <ac:spMk id="5" creationId="{0BE64CEA-D385-49E3-C36A-1AA3144DD3FD}"/>
          </ac:spMkLst>
        </pc:spChg>
        <pc:spChg chg="mod ord">
          <ac:chgData name="Twesigye, Gloria" userId="6464a502-8a44-4d67-8fab-8f3aa9495827" providerId="ADAL" clId="{13FAE283-4F19-4A76-BD34-D9CC51371402}" dt="2024-11-20T13:32:12.786" v="634" actId="1076"/>
          <ac:spMkLst>
            <pc:docMk/>
            <pc:sldMk cId="2004344858" sldId="288"/>
            <ac:spMk id="10" creationId="{2D953FA9-CD59-752E-4FDA-CC41FF4B8DF2}"/>
          </ac:spMkLst>
        </pc:spChg>
        <pc:spChg chg="mod ord">
          <ac:chgData name="Twesigye, Gloria" userId="6464a502-8a44-4d67-8fab-8f3aa9495827" providerId="ADAL" clId="{13FAE283-4F19-4A76-BD34-D9CC51371402}" dt="2024-10-28T17:31:55.709" v="31" actId="700"/>
          <ac:spMkLst>
            <pc:docMk/>
            <pc:sldMk cId="2004344858" sldId="288"/>
            <ac:spMk id="11" creationId="{8E4E40E9-D792-25A1-4B37-23D4780B1318}"/>
          </ac:spMkLst>
        </pc:spChg>
        <pc:graphicFrameChg chg="mod">
          <ac:chgData name="Twesigye, Gloria" userId="6464a502-8a44-4d67-8fab-8f3aa9495827" providerId="ADAL" clId="{13FAE283-4F19-4A76-BD34-D9CC51371402}" dt="2024-10-28T17:36:59.105" v="68"/>
          <ac:graphicFrameMkLst>
            <pc:docMk/>
            <pc:sldMk cId="2004344858" sldId="288"/>
            <ac:graphicFrameMk id="2" creationId="{B0A68F7A-A083-4E2B-B574-D05208620F48}"/>
          </ac:graphicFrameMkLst>
        </pc:graphicFrameChg>
        <pc:cxnChg chg="mod">
          <ac:chgData name="Twesigye, Gloria" userId="6464a502-8a44-4d67-8fab-8f3aa9495827" providerId="ADAL" clId="{13FAE283-4F19-4A76-BD34-D9CC51371402}" dt="2024-10-28T17:37:07.145" v="69" actId="14100"/>
          <ac:cxnSpMkLst>
            <pc:docMk/>
            <pc:sldMk cId="2004344858" sldId="288"/>
            <ac:cxnSpMk id="6" creationId="{FDDAC23F-7D2D-478A-4E64-885C12ED54B6}"/>
          </ac:cxnSpMkLst>
        </pc:cxnChg>
        <pc:cxnChg chg="mod">
          <ac:chgData name="Twesigye, Gloria" userId="6464a502-8a44-4d67-8fab-8f3aa9495827" providerId="ADAL" clId="{13FAE283-4F19-4A76-BD34-D9CC51371402}" dt="2024-10-28T17:37:13.484" v="71" actId="14100"/>
          <ac:cxnSpMkLst>
            <pc:docMk/>
            <pc:sldMk cId="2004344858" sldId="288"/>
            <ac:cxnSpMk id="7" creationId="{EE1511D1-50B1-6CA4-639F-95560A23DBBA}"/>
          </ac:cxnSpMkLst>
        </pc:cxnChg>
      </pc:sldChg>
      <pc:sldChg chg="modSp mod">
        <pc:chgData name="Twesigye, Gloria" userId="6464a502-8a44-4d67-8fab-8f3aa9495827" providerId="ADAL" clId="{13FAE283-4F19-4A76-BD34-D9CC51371402}" dt="2024-11-20T13:34:50.489" v="664" actId="1076"/>
        <pc:sldMkLst>
          <pc:docMk/>
          <pc:sldMk cId="3475639167" sldId="289"/>
        </pc:sldMkLst>
        <pc:spChg chg="mod">
          <ac:chgData name="Twesigye, Gloria" userId="6464a502-8a44-4d67-8fab-8f3aa9495827" providerId="ADAL" clId="{13FAE283-4F19-4A76-BD34-D9CC51371402}" dt="2024-11-20T13:34:50.489" v="664" actId="1076"/>
          <ac:spMkLst>
            <pc:docMk/>
            <pc:sldMk cId="3475639167" sldId="289"/>
            <ac:spMk id="2" creationId="{E2C1E771-73A1-701F-1EF7-0950A106EB3A}"/>
          </ac:spMkLst>
        </pc:spChg>
        <pc:spChg chg="mod">
          <ac:chgData name="Twesigye, Gloria" userId="6464a502-8a44-4d67-8fab-8f3aa9495827" providerId="ADAL" clId="{13FAE283-4F19-4A76-BD34-D9CC51371402}" dt="2024-11-20T12:06:05.896" v="600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">
        <pc:chgData name="Twesigye, Gloria" userId="6464a502-8a44-4d67-8fab-8f3aa9495827" providerId="ADAL" clId="{13FAE283-4F19-4A76-BD34-D9CC51371402}" dt="2024-11-20T13:32:32.150" v="639" actId="1076"/>
        <pc:sldMkLst>
          <pc:docMk/>
          <pc:sldMk cId="4205298638" sldId="292"/>
        </pc:sldMkLst>
        <pc:spChg chg="mod">
          <ac:chgData name="Twesigye, Gloria" userId="6464a502-8a44-4d67-8fab-8f3aa9495827" providerId="ADAL" clId="{13FAE283-4F19-4A76-BD34-D9CC51371402}" dt="2024-11-20T13:32:30.314" v="638" actId="1076"/>
          <ac:spMkLst>
            <pc:docMk/>
            <pc:sldMk cId="4205298638" sldId="292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2:32.150" v="639" actId="1076"/>
          <ac:spMkLst>
            <pc:docMk/>
            <pc:sldMk cId="4205298638" sldId="292"/>
            <ac:spMk id="3" creationId="{E4FD1E92-5DBC-B105-F246-2355E4FF9A74}"/>
          </ac:spMkLst>
        </pc:spChg>
        <pc:spChg chg="mod">
          <ac:chgData name="Twesigye, Gloria" userId="6464a502-8a44-4d67-8fab-8f3aa9495827" providerId="ADAL" clId="{13FAE283-4F19-4A76-BD34-D9CC51371402}" dt="2024-11-07T19:20:44.198" v="523" actId="20577"/>
          <ac:spMkLst>
            <pc:docMk/>
            <pc:sldMk cId="4205298638" sldId="292"/>
            <ac:spMk id="5" creationId="{65096ECE-03F1-2767-808A-DED55CEAA1F1}"/>
          </ac:spMkLst>
        </pc:spChg>
      </pc:sldChg>
      <pc:sldChg chg="modSp mod">
        <pc:chgData name="Twesigye, Gloria" userId="6464a502-8a44-4d67-8fab-8f3aa9495827" providerId="ADAL" clId="{13FAE283-4F19-4A76-BD34-D9CC51371402}" dt="2024-11-20T13:34:06.786" v="655" actId="1076"/>
        <pc:sldMkLst>
          <pc:docMk/>
          <pc:sldMk cId="1925132525" sldId="294"/>
        </pc:sldMkLst>
        <pc:spChg chg="mod">
          <ac:chgData name="Twesigye, Gloria" userId="6464a502-8a44-4d67-8fab-8f3aa9495827" providerId="ADAL" clId="{13FAE283-4F19-4A76-BD34-D9CC51371402}" dt="2024-11-20T13:34:03.027" v="654" actId="1076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4:06.786" v="655" actId="1076"/>
          <ac:spMkLst>
            <pc:docMk/>
            <pc:sldMk cId="1925132525" sldId="294"/>
            <ac:spMk id="6" creationId="{8FC12757-3E2C-5F51-7EA2-A986165D1D51}"/>
          </ac:spMkLst>
        </pc:spChg>
        <pc:spChg chg="mod">
          <ac:chgData name="Twesigye, Gloria" userId="6464a502-8a44-4d67-8fab-8f3aa9495827" providerId="ADAL" clId="{13FAE283-4F19-4A76-BD34-D9CC51371402}" dt="2024-11-20T13:34:03.027" v="654" actId="1076"/>
          <ac:spMkLst>
            <pc:docMk/>
            <pc:sldMk cId="1925132525" sldId="294"/>
            <ac:spMk id="13" creationId="{4C8CD7F4-6CDE-8575-B97F-CB652386122E}"/>
          </ac:spMkLst>
        </pc:spChg>
        <pc:graphicFrameChg chg="mod">
          <ac:chgData name="Twesigye, Gloria" userId="6464a502-8a44-4d67-8fab-8f3aa9495827" providerId="ADAL" clId="{13FAE283-4F19-4A76-BD34-D9CC51371402}" dt="2024-10-28T18:43:22.485" v="428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  <pc:picChg chg="mod">
          <ac:chgData name="Twesigye, Gloria" userId="6464a502-8a44-4d67-8fab-8f3aa9495827" providerId="ADAL" clId="{13FAE283-4F19-4A76-BD34-D9CC51371402}" dt="2024-11-20T13:34:06.786" v="655" actId="1076"/>
          <ac:picMkLst>
            <pc:docMk/>
            <pc:sldMk cId="1925132525" sldId="294"/>
            <ac:picMk id="3" creationId="{191AA408-4559-3CF3-13CC-C0DD165D43B9}"/>
          </ac:picMkLst>
        </pc:picChg>
      </pc:sldChg>
      <pc:sldChg chg="addSp delSp modSp mod">
        <pc:chgData name="Twesigye, Gloria" userId="6464a502-8a44-4d67-8fab-8f3aa9495827" providerId="ADAL" clId="{13FAE283-4F19-4A76-BD34-D9CC51371402}" dt="2024-11-20T13:33:30.553" v="650" actId="1076"/>
        <pc:sldMkLst>
          <pc:docMk/>
          <pc:sldMk cId="476875324" sldId="296"/>
        </pc:sldMkLst>
        <pc:spChg chg="mod">
          <ac:chgData name="Twesigye, Gloria" userId="6464a502-8a44-4d67-8fab-8f3aa9495827" providerId="ADAL" clId="{13FAE283-4F19-4A76-BD34-D9CC51371402}" dt="2024-11-20T13:33:30.553" v="650" actId="1076"/>
          <ac:spMkLst>
            <pc:docMk/>
            <pc:sldMk cId="476875324" sldId="296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3:30.553" v="650" actId="1076"/>
          <ac:spMkLst>
            <pc:docMk/>
            <pc:sldMk cId="476875324" sldId="296"/>
            <ac:spMk id="3" creationId="{E4FD1E92-5DBC-B105-F246-2355E4FF9A74}"/>
          </ac:spMkLst>
        </pc:spChg>
        <pc:spChg chg="add mod">
          <ac:chgData name="Twesigye, Gloria" userId="6464a502-8a44-4d67-8fab-8f3aa9495827" providerId="ADAL" clId="{13FAE283-4F19-4A76-BD34-D9CC51371402}" dt="2024-10-28T18:40:54.388" v="415" actId="2711"/>
          <ac:spMkLst>
            <pc:docMk/>
            <pc:sldMk cId="476875324" sldId="296"/>
            <ac:spMk id="4" creationId="{4815368C-8F97-EBDE-741A-68F4627378D7}"/>
          </ac:spMkLst>
        </pc:spChg>
        <pc:graphicFrameChg chg="mod">
          <ac:chgData name="Twesigye, Gloria" userId="6464a502-8a44-4d67-8fab-8f3aa9495827" providerId="ADAL" clId="{13FAE283-4F19-4A76-BD34-D9CC51371402}" dt="2024-10-28T18:42:33.884" v="427" actId="113"/>
          <ac:graphicFrameMkLst>
            <pc:docMk/>
            <pc:sldMk cId="476875324" sldId="296"/>
            <ac:graphicFrameMk id="6" creationId="{CE0AC156-79DC-6462-5917-72039B2FC4D8}"/>
          </ac:graphicFrameMkLst>
        </pc:graphicFrameChg>
      </pc:sldChg>
      <pc:sldChg chg="modSp mod">
        <pc:chgData name="Twesigye, Gloria" userId="6464a502-8a44-4d67-8fab-8f3aa9495827" providerId="ADAL" clId="{13FAE283-4F19-4A76-BD34-D9CC51371402}" dt="2024-11-20T13:33:15.951" v="648" actId="1076"/>
        <pc:sldMkLst>
          <pc:docMk/>
          <pc:sldMk cId="3332005300" sldId="322"/>
        </pc:sldMkLst>
        <pc:spChg chg="mod">
          <ac:chgData name="Twesigye, Gloria" userId="6464a502-8a44-4d67-8fab-8f3aa9495827" providerId="ADAL" clId="{13FAE283-4F19-4A76-BD34-D9CC51371402}" dt="2024-11-20T13:33:15.951" v="648" actId="1076"/>
          <ac:spMkLst>
            <pc:docMk/>
            <pc:sldMk cId="3332005300" sldId="322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3:15.951" v="648" actId="1076"/>
          <ac:spMkLst>
            <pc:docMk/>
            <pc:sldMk cId="3332005300" sldId="322"/>
            <ac:spMk id="3" creationId="{E4FD1E92-5DBC-B105-F246-2355E4FF9A74}"/>
          </ac:spMkLst>
        </pc:spChg>
        <pc:graphicFrameChg chg="mod">
          <ac:chgData name="Twesigye, Gloria" userId="6464a502-8a44-4d67-8fab-8f3aa9495827" providerId="ADAL" clId="{13FAE283-4F19-4A76-BD34-D9CC51371402}" dt="2024-10-28T18:31:53.819" v="328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addSp delSp modSp mod">
        <pc:chgData name="Twesigye, Gloria" userId="6464a502-8a44-4d67-8fab-8f3aa9495827" providerId="ADAL" clId="{13FAE283-4F19-4A76-BD34-D9CC51371402}" dt="2024-11-20T13:34:58.755" v="665" actId="1076"/>
        <pc:sldMkLst>
          <pc:docMk/>
          <pc:sldMk cId="3262954460" sldId="326"/>
        </pc:sldMkLst>
        <pc:spChg chg="add mod">
          <ac:chgData name="Twesigye, Gloria" userId="6464a502-8a44-4d67-8fab-8f3aa9495827" providerId="ADAL" clId="{13FAE283-4F19-4A76-BD34-D9CC51371402}" dt="2024-11-20T13:34:44.616" v="663" actId="1076"/>
          <ac:spMkLst>
            <pc:docMk/>
            <pc:sldMk cId="3262954460" sldId="326"/>
            <ac:spMk id="15" creationId="{8E13AAD7-3F7F-7602-0CE5-BC77700DBCCF}"/>
          </ac:spMkLst>
        </pc:spChg>
        <pc:spChg chg="add mod">
          <ac:chgData name="Twesigye, Gloria" userId="6464a502-8a44-4d67-8fab-8f3aa9495827" providerId="ADAL" clId="{13FAE283-4F19-4A76-BD34-D9CC51371402}" dt="2024-11-20T13:34:44.616" v="663" actId="1076"/>
          <ac:spMkLst>
            <pc:docMk/>
            <pc:sldMk cId="3262954460" sldId="326"/>
            <ac:spMk id="16" creationId="{F7693FE8-3DE0-A0DB-A470-04AB12B9BCE5}"/>
          </ac:spMkLst>
        </pc:spChg>
        <pc:spChg chg="add mod">
          <ac:chgData name="Twesigye, Gloria" userId="6464a502-8a44-4d67-8fab-8f3aa9495827" providerId="ADAL" clId="{13FAE283-4F19-4A76-BD34-D9CC51371402}" dt="2024-11-20T13:34:58.755" v="665" actId="1076"/>
          <ac:spMkLst>
            <pc:docMk/>
            <pc:sldMk cId="3262954460" sldId="326"/>
            <ac:spMk id="18" creationId="{A0F25624-84F6-CEBA-9DF4-7308AD20391F}"/>
          </ac:spMkLst>
        </pc:spChg>
        <pc:spChg chg="mod">
          <ac:chgData name="Twesigye, Gloria" userId="6464a502-8a44-4d67-8fab-8f3aa9495827" providerId="ADAL" clId="{13FAE283-4F19-4A76-BD34-D9CC51371402}" dt="2024-11-20T12:02:35.394" v="563" actId="20577"/>
          <ac:spMkLst>
            <pc:docMk/>
            <pc:sldMk cId="3262954460" sldId="326"/>
            <ac:spMk id="59" creationId="{2C5993CC-2666-E1C9-78E7-01EB10BA82F6}"/>
          </ac:spMkLst>
        </pc:spChg>
        <pc:spChg chg="mod">
          <ac:chgData name="Twesigye, Gloria" userId="6464a502-8a44-4d67-8fab-8f3aa9495827" providerId="ADAL" clId="{13FAE283-4F19-4A76-BD34-D9CC51371402}" dt="2024-11-20T12:03:46.881" v="583" actId="20577"/>
          <ac:spMkLst>
            <pc:docMk/>
            <pc:sldMk cId="3262954460" sldId="326"/>
            <ac:spMk id="60" creationId="{DF278477-3F8D-3537-D371-C25CE30D4456}"/>
          </ac:spMkLst>
        </pc:spChg>
        <pc:spChg chg="mod">
          <ac:chgData name="Twesigye, Gloria" userId="6464a502-8a44-4d67-8fab-8f3aa9495827" providerId="ADAL" clId="{13FAE283-4F19-4A76-BD34-D9CC51371402}" dt="2024-11-20T12:05:24.500" v="594" actId="207"/>
          <ac:spMkLst>
            <pc:docMk/>
            <pc:sldMk cId="3262954460" sldId="326"/>
            <ac:spMk id="61" creationId="{103E9F1C-CA41-EDE5-08B1-4BA70745ACFC}"/>
          </ac:spMkLst>
        </pc:spChg>
        <pc:spChg chg="mod">
          <ac:chgData name="Twesigye, Gloria" userId="6464a502-8a44-4d67-8fab-8f3aa9495827" providerId="ADAL" clId="{13FAE283-4F19-4A76-BD34-D9CC51371402}" dt="2024-11-20T12:03:53.002" v="585" actId="20577"/>
          <ac:spMkLst>
            <pc:docMk/>
            <pc:sldMk cId="3262954460" sldId="326"/>
            <ac:spMk id="62" creationId="{DD319EC7-6C0E-44D6-597C-F9BFD5A1659D}"/>
          </ac:spMkLst>
        </pc:spChg>
        <pc:spChg chg="mod">
          <ac:chgData name="Twesigye, Gloria" userId="6464a502-8a44-4d67-8fab-8f3aa9495827" providerId="ADAL" clId="{13FAE283-4F19-4A76-BD34-D9CC51371402}" dt="2024-11-20T12:02:54.313" v="569" actId="20577"/>
          <ac:spMkLst>
            <pc:docMk/>
            <pc:sldMk cId="3262954460" sldId="326"/>
            <ac:spMk id="63" creationId="{28FF92D9-C9FD-ECDD-4DD4-7015155E9A53}"/>
          </ac:spMkLst>
        </pc:spChg>
        <pc:spChg chg="mod">
          <ac:chgData name="Twesigye, Gloria" userId="6464a502-8a44-4d67-8fab-8f3aa9495827" providerId="ADAL" clId="{13FAE283-4F19-4A76-BD34-D9CC51371402}" dt="2024-11-20T12:03:04.500" v="571" actId="20577"/>
          <ac:spMkLst>
            <pc:docMk/>
            <pc:sldMk cId="3262954460" sldId="326"/>
            <ac:spMk id="1024" creationId="{BE2EF142-67DF-B8E7-8861-603CFFDC0D62}"/>
          </ac:spMkLst>
        </pc:spChg>
        <pc:spChg chg="mod">
          <ac:chgData name="Twesigye, Gloria" userId="6464a502-8a44-4d67-8fab-8f3aa9495827" providerId="ADAL" clId="{13FAE283-4F19-4A76-BD34-D9CC51371402}" dt="2024-11-20T12:03:15.663" v="573" actId="20577"/>
          <ac:spMkLst>
            <pc:docMk/>
            <pc:sldMk cId="3262954460" sldId="326"/>
            <ac:spMk id="1025" creationId="{A96A2F33-D40B-802A-9FEB-854C4517C272}"/>
          </ac:spMkLst>
        </pc:spChg>
        <pc:spChg chg="mod">
          <ac:chgData name="Twesigye, Gloria" userId="6464a502-8a44-4d67-8fab-8f3aa9495827" providerId="ADAL" clId="{13FAE283-4F19-4A76-BD34-D9CC51371402}" dt="2024-11-20T12:05:34.251" v="595" actId="207"/>
          <ac:spMkLst>
            <pc:docMk/>
            <pc:sldMk cId="3262954460" sldId="326"/>
            <ac:spMk id="1026" creationId="{68181C24-5902-20D4-FFE0-DDA41A52A2BE}"/>
          </ac:spMkLst>
        </pc:spChg>
        <pc:spChg chg="mod">
          <ac:chgData name="Twesigye, Gloria" userId="6464a502-8a44-4d67-8fab-8f3aa9495827" providerId="ADAL" clId="{13FAE283-4F19-4A76-BD34-D9CC51371402}" dt="2024-11-20T12:03:42.261" v="581" actId="20577"/>
          <ac:spMkLst>
            <pc:docMk/>
            <pc:sldMk cId="3262954460" sldId="326"/>
            <ac:spMk id="1027" creationId="{926C0972-2352-0ED6-A91C-5B946128504D}"/>
          </ac:spMkLst>
        </pc:spChg>
        <pc:spChg chg="mod">
          <ac:chgData name="Twesigye, Gloria" userId="6464a502-8a44-4d67-8fab-8f3aa9495827" providerId="ADAL" clId="{13FAE283-4F19-4A76-BD34-D9CC51371402}" dt="2024-11-20T12:05:42.197" v="596" actId="207"/>
          <ac:spMkLst>
            <pc:docMk/>
            <pc:sldMk cId="3262954460" sldId="326"/>
            <ac:spMk id="1028" creationId="{95944A39-F49E-496C-0A84-F89A631AA17A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29" creationId="{DA9356DD-9C3E-FE42-5411-34380E601300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0" creationId="{4B63DF8A-52B3-849D-AB7E-460B7C619A4A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1" creationId="{4A88B955-445A-947F-D6EA-EDBA19128069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2" creationId="{2F1225F5-3D8D-3EE9-930F-FDAB934D2F90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3" creationId="{A5FBB8EE-8812-B8CC-60FE-938CB8174C31}"/>
          </ac:spMkLst>
        </pc:spChg>
        <pc:spChg chg="mod">
          <ac:chgData name="Twesigye, Gloria" userId="6464a502-8a44-4d67-8fab-8f3aa9495827" providerId="ADAL" clId="{13FAE283-4F19-4A76-BD34-D9CC51371402}" dt="2024-11-20T12:04:52.143" v="589" actId="207"/>
          <ac:spMkLst>
            <pc:docMk/>
            <pc:sldMk cId="3262954460" sldId="326"/>
            <ac:spMk id="1034" creationId="{3724433A-238D-5421-4928-37527675AEE2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5" creationId="{F2171270-259A-5FD9-EED6-DA5351AD0987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6" creationId="{6365F076-5520-EC56-0668-3611A0204034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7" creationId="{102F19FC-1A93-DC78-8B77-107DDEDD79A1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8" creationId="{3CFECBAE-C676-BAAE-EF18-9A491B386DF0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39" creationId="{AE86F15F-EF7A-B8C5-C3EF-F2ED63164FDE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0" creationId="{E7272F25-B3D8-DA70-3080-65DF0C17C549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1" creationId="{5C15A236-8990-D4AD-1816-ABB15B9F2C02}"/>
          </ac:spMkLst>
        </pc:spChg>
        <pc:spChg chg="mod">
          <ac:chgData name="Twesigye, Gloria" userId="6464a502-8a44-4d67-8fab-8f3aa9495827" providerId="ADAL" clId="{13FAE283-4F19-4A76-BD34-D9CC51371402}" dt="2024-11-20T12:04:35.830" v="587" actId="207"/>
          <ac:spMkLst>
            <pc:docMk/>
            <pc:sldMk cId="3262954460" sldId="326"/>
            <ac:spMk id="1042" creationId="{F3C1A87A-D871-C027-3171-6203C159AE0A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3" creationId="{1DD06258-4E2A-C024-4DBD-0C979020C7AC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4" creationId="{40859A6C-703D-A493-09F2-04CF946F348D}"/>
          </ac:spMkLst>
        </pc:spChg>
        <pc:spChg chg="mod">
          <ac:chgData name="Twesigye, Gloria" userId="6464a502-8a44-4d67-8fab-8f3aa9495827" providerId="ADAL" clId="{13FAE283-4F19-4A76-BD34-D9CC51371402}" dt="2024-10-28T18:55:51.426" v="492" actId="207"/>
          <ac:spMkLst>
            <pc:docMk/>
            <pc:sldMk cId="3262954460" sldId="326"/>
            <ac:spMk id="1045" creationId="{BB6E30D3-089F-9C20-A832-CFB394DC2921}"/>
          </ac:spMkLst>
        </pc:spChg>
        <pc:spChg chg="mod">
          <ac:chgData name="Twesigye, Gloria" userId="6464a502-8a44-4d67-8fab-8f3aa9495827" providerId="ADAL" clId="{13FAE283-4F19-4A76-BD34-D9CC51371402}" dt="2024-11-20T12:02:01.938" v="559" actId="20577"/>
          <ac:spMkLst>
            <pc:docMk/>
            <pc:sldMk cId="3262954460" sldId="326"/>
            <ac:spMk id="1046" creationId="{8A57591F-F75D-FBB3-BD7E-757A1AFC2F44}"/>
          </ac:spMkLst>
        </pc:spChg>
        <pc:spChg chg="mod">
          <ac:chgData name="Twesigye, Gloria" userId="6464a502-8a44-4d67-8fab-8f3aa9495827" providerId="ADAL" clId="{13FAE283-4F19-4A76-BD34-D9CC51371402}" dt="2024-10-28T18:56:09.456" v="494" actId="207"/>
          <ac:spMkLst>
            <pc:docMk/>
            <pc:sldMk cId="3262954460" sldId="326"/>
            <ac:spMk id="1047" creationId="{8749738C-6440-F2BB-386B-78B4E021D04E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8" creationId="{C7B0DA19-A707-F4B8-A52E-8A0000CABC34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49" creationId="{23FB3D30-5B85-0404-6D7A-0D7E01B75D83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0" creationId="{53DE26B8-30F3-E3EB-38F3-729E88B3011F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1" creationId="{A1EE950A-30D3-CA6C-41B5-CE2500601739}"/>
          </ac:spMkLst>
        </pc:spChg>
        <pc:spChg chg="mod">
          <ac:chgData name="Twesigye, Gloria" userId="6464a502-8a44-4d67-8fab-8f3aa9495827" providerId="ADAL" clId="{13FAE283-4F19-4A76-BD34-D9CC51371402}" dt="2024-11-20T12:04:20.388" v="586" actId="207"/>
          <ac:spMkLst>
            <pc:docMk/>
            <pc:sldMk cId="3262954460" sldId="326"/>
            <ac:spMk id="1052" creationId="{C7B8B5DC-96F4-878E-5D82-90E8D040BBE3}"/>
          </ac:spMkLst>
        </pc:spChg>
        <pc:spChg chg="mod">
          <ac:chgData name="Twesigye, Gloria" userId="6464a502-8a44-4d67-8fab-8f3aa9495827" providerId="ADAL" clId="{13FAE283-4F19-4A76-BD34-D9CC51371402}" dt="2024-10-28T18:56:32.518" v="495" actId="207"/>
          <ac:spMkLst>
            <pc:docMk/>
            <pc:sldMk cId="3262954460" sldId="326"/>
            <ac:spMk id="1053" creationId="{72DDD6BF-21BC-77BE-8E3A-5441F19635B0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4" creationId="{25DA7BA1-56AB-B4E5-91E7-DFD77A58432F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5" creationId="{CACE6E6E-93EC-DB3F-085B-C21B73348C31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6" creationId="{259297CE-0F8F-1DED-D2C1-81470A142485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7" creationId="{2DEB12F8-B08A-B241-EC12-BCA27BFFE3B3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8" creationId="{1284F3FD-0DC4-EA44-2BB0-07DA6EB5A15D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59" creationId="{74981FC1-7A20-1F0E-CDE8-3E4B10EE0924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0" creationId="{99A453F3-2C9B-FD09-F3BA-982EB573DDC1}"/>
          </ac:spMkLst>
        </pc:spChg>
        <pc:spChg chg="mod">
          <ac:chgData name="Twesigye, Gloria" userId="6464a502-8a44-4d67-8fab-8f3aa9495827" providerId="ADAL" clId="{13FAE283-4F19-4A76-BD34-D9CC51371402}" dt="2024-11-20T12:05:13.917" v="591" actId="207"/>
          <ac:spMkLst>
            <pc:docMk/>
            <pc:sldMk cId="3262954460" sldId="326"/>
            <ac:spMk id="1061" creationId="{4AE112A7-A382-BAA9-A99F-779B9338022F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2" creationId="{1C933149-8819-E7F5-57B3-0BD4DACE5957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3" creationId="{BE289E08-17E2-7CC3-BB1E-B89D52C7C393}"/>
          </ac:spMkLst>
        </pc:spChg>
        <pc:spChg chg="mod">
          <ac:chgData name="Twesigye, Gloria" userId="6464a502-8a44-4d67-8fab-8f3aa9495827" providerId="ADAL" clId="{13FAE283-4F19-4A76-BD34-D9CC51371402}" dt="2024-11-20T12:04:41.725" v="588" actId="207"/>
          <ac:spMkLst>
            <pc:docMk/>
            <pc:sldMk cId="3262954460" sldId="326"/>
            <ac:spMk id="1064" creationId="{0E7618A1-FFCD-5212-5AFB-4710424780EB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5" creationId="{98BD0BE8-5DE2-57CA-DB6F-91C4B1ACA30D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6" creationId="{090B3215-28E0-EE8D-FBEC-3FE7E4498FA3}"/>
          </ac:spMkLst>
        </pc:spChg>
        <pc:spChg chg="mod">
          <ac:chgData name="Twesigye, Gloria" userId="6464a502-8a44-4d67-8fab-8f3aa9495827" providerId="ADAL" clId="{13FAE283-4F19-4A76-BD34-D9CC51371402}" dt="2024-10-28T17:24:27.439" v="23" actId="1076"/>
          <ac:spMkLst>
            <pc:docMk/>
            <pc:sldMk cId="3262954460" sldId="326"/>
            <ac:spMk id="1067" creationId="{E2FAE3F0-6D41-D3A6-C27F-345DD64523A5}"/>
          </ac:spMkLst>
        </pc:spChg>
        <pc:grpChg chg="mod">
          <ac:chgData name="Twesigye, Gloria" userId="6464a502-8a44-4d67-8fab-8f3aa9495827" providerId="ADAL" clId="{13FAE283-4F19-4A76-BD34-D9CC51371402}" dt="2024-10-28T17:24:27.439" v="23" actId="1076"/>
          <ac:grpSpMkLst>
            <pc:docMk/>
            <pc:sldMk cId="3262954460" sldId="326"/>
            <ac:grpSpMk id="56" creationId="{403C73D6-C698-936D-1A02-4DD4A7EFC458}"/>
          </ac:grpSpMkLst>
        </pc:grpChg>
        <pc:grpChg chg="mod">
          <ac:chgData name="Twesigye, Gloria" userId="6464a502-8a44-4d67-8fab-8f3aa9495827" providerId="ADAL" clId="{13FAE283-4F19-4A76-BD34-D9CC51371402}" dt="2024-10-28T17:24:27.439" v="23" actId="1076"/>
          <ac:grpSpMkLst>
            <pc:docMk/>
            <pc:sldMk cId="3262954460" sldId="326"/>
            <ac:grpSpMk id="57" creationId="{9FE4D299-66C4-E4D5-927A-8B9DB9593CF1}"/>
          </ac:grpSpMkLst>
        </pc:grpChg>
        <pc:picChg chg="add mod">
          <ac:chgData name="Twesigye, Gloria" userId="6464a502-8a44-4d67-8fab-8f3aa9495827" providerId="ADAL" clId="{13FAE283-4F19-4A76-BD34-D9CC51371402}" dt="2024-11-20T13:34:58.755" v="665" actId="1076"/>
          <ac:picMkLst>
            <pc:docMk/>
            <pc:sldMk cId="3262954460" sldId="326"/>
            <ac:picMk id="17" creationId="{899F5423-73B9-2BD2-2A17-320BB52E05E1}"/>
          </ac:picMkLst>
        </pc:picChg>
      </pc:sldChg>
      <pc:sldChg chg="modSp mod">
        <pc:chgData name="Twesigye, Gloria" userId="6464a502-8a44-4d67-8fab-8f3aa9495827" providerId="ADAL" clId="{13FAE283-4F19-4A76-BD34-D9CC51371402}" dt="2024-11-20T13:33:57.989" v="653" actId="1076"/>
        <pc:sldMkLst>
          <pc:docMk/>
          <pc:sldMk cId="3632646033" sldId="328"/>
        </pc:sldMkLst>
        <pc:spChg chg="mod">
          <ac:chgData name="Twesigye, Gloria" userId="6464a502-8a44-4d67-8fab-8f3aa9495827" providerId="ADAL" clId="{13FAE283-4F19-4A76-BD34-D9CC51371402}" dt="2024-11-20T13:33:57.989" v="653" actId="1076"/>
          <ac:spMkLst>
            <pc:docMk/>
            <pc:sldMk cId="3632646033" sldId="328"/>
            <ac:spMk id="5" creationId="{F5B44C3E-7C8D-1C70-3674-72CF216CA3A0}"/>
          </ac:spMkLst>
        </pc:spChg>
        <pc:spChg chg="mod">
          <ac:chgData name="Twesigye, Gloria" userId="6464a502-8a44-4d67-8fab-8f3aa9495827" providerId="ADAL" clId="{13FAE283-4F19-4A76-BD34-D9CC51371402}" dt="2024-11-20T13:33:52.685" v="652" actId="1076"/>
          <ac:spMkLst>
            <pc:docMk/>
            <pc:sldMk cId="3632646033" sldId="328"/>
            <ac:spMk id="10" creationId="{2D953FA9-CD59-752E-4FDA-CC41FF4B8DF2}"/>
          </ac:spMkLst>
        </pc:spChg>
        <pc:picChg chg="mod">
          <ac:chgData name="Twesigye, Gloria" userId="6464a502-8a44-4d67-8fab-8f3aa9495827" providerId="ADAL" clId="{13FAE283-4F19-4A76-BD34-D9CC51371402}" dt="2024-11-20T13:33:57.989" v="653" actId="1076"/>
          <ac:picMkLst>
            <pc:docMk/>
            <pc:sldMk cId="3632646033" sldId="328"/>
            <ac:picMk id="4" creationId="{5BAD7848-7970-DFAE-AAB3-FCD4ACB035BA}"/>
          </ac:picMkLst>
        </pc:picChg>
      </pc:sldChg>
      <pc:sldChg chg="modSp mod">
        <pc:chgData name="Twesigye, Gloria" userId="6464a502-8a44-4d67-8fab-8f3aa9495827" providerId="ADAL" clId="{13FAE283-4F19-4A76-BD34-D9CC51371402}" dt="2024-11-20T13:32:07.438" v="633" actId="1076"/>
        <pc:sldMkLst>
          <pc:docMk/>
          <pc:sldMk cId="1612805360" sldId="331"/>
        </pc:sldMkLst>
        <pc:spChg chg="mod">
          <ac:chgData name="Twesigye, Gloria" userId="6464a502-8a44-4d67-8fab-8f3aa9495827" providerId="ADAL" clId="{13FAE283-4F19-4A76-BD34-D9CC51371402}" dt="2024-11-20T13:32:07.438" v="633" actId="1076"/>
          <ac:spMkLst>
            <pc:docMk/>
            <pc:sldMk cId="1612805360" sldId="331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2:07.438" v="633" actId="1076"/>
          <ac:spMkLst>
            <pc:docMk/>
            <pc:sldMk cId="1612805360" sldId="331"/>
            <ac:spMk id="3" creationId="{E4FD1E92-5DBC-B105-F246-2355E4FF9A74}"/>
          </ac:spMkLst>
        </pc:spChg>
      </pc:sldChg>
      <pc:sldChg chg="del">
        <pc:chgData name="Twesigye, Gloria" userId="6464a502-8a44-4d67-8fab-8f3aa9495827" providerId="ADAL" clId="{13FAE283-4F19-4A76-BD34-D9CC51371402}" dt="2024-10-28T17:24:34.694" v="24" actId="47"/>
        <pc:sldMkLst>
          <pc:docMk/>
          <pc:sldMk cId="3558224958" sldId="333"/>
        </pc:sldMkLst>
      </pc:sldChg>
      <pc:sldChg chg="modSp mod">
        <pc:chgData name="Twesigye, Gloria" userId="6464a502-8a44-4d67-8fab-8f3aa9495827" providerId="ADAL" clId="{13FAE283-4F19-4A76-BD34-D9CC51371402}" dt="2024-11-20T13:31:55.859" v="629" actId="1076"/>
        <pc:sldMkLst>
          <pc:docMk/>
          <pc:sldMk cId="2252892287" sldId="338"/>
        </pc:sldMkLst>
        <pc:spChg chg="mod">
          <ac:chgData name="Twesigye, Gloria" userId="6464a502-8a44-4d67-8fab-8f3aa9495827" providerId="ADAL" clId="{13FAE283-4F19-4A76-BD34-D9CC51371402}" dt="2024-11-20T13:31:55.859" v="629" actId="1076"/>
          <ac:spMkLst>
            <pc:docMk/>
            <pc:sldMk cId="2252892287" sldId="338"/>
            <ac:spMk id="2" creationId="{F050121B-D4A7-C426-32A4-BF0987433026}"/>
          </ac:spMkLst>
        </pc:spChg>
      </pc:sldChg>
      <pc:sldChg chg="modSp mod">
        <pc:chgData name="Twesigye, Gloria" userId="6464a502-8a44-4d67-8fab-8f3aa9495827" providerId="ADAL" clId="{13FAE283-4F19-4A76-BD34-D9CC51371402}" dt="2024-11-20T13:32:02.833" v="632" actId="1076"/>
        <pc:sldMkLst>
          <pc:docMk/>
          <pc:sldMk cId="1925418329" sldId="339"/>
        </pc:sldMkLst>
        <pc:spChg chg="mod">
          <ac:chgData name="Twesigye, Gloria" userId="6464a502-8a44-4d67-8fab-8f3aa9495827" providerId="ADAL" clId="{13FAE283-4F19-4A76-BD34-D9CC51371402}" dt="2024-11-20T13:32:02.833" v="632" actId="1076"/>
          <ac:spMkLst>
            <pc:docMk/>
            <pc:sldMk cId="1925418329" sldId="339"/>
            <ac:spMk id="2" creationId="{F050121B-D4A7-C426-32A4-BF0987433026}"/>
          </ac:spMkLst>
        </pc:spChg>
      </pc:sldChg>
      <pc:sldChg chg="addSp delSp modSp mod">
        <pc:chgData name="Twesigye, Gloria" userId="6464a502-8a44-4d67-8fab-8f3aa9495827" providerId="ADAL" clId="{13FAE283-4F19-4A76-BD34-D9CC51371402}" dt="2024-10-28T17:30:37.868" v="26"/>
        <pc:sldMkLst>
          <pc:docMk/>
          <pc:sldMk cId="3002345635" sldId="340"/>
        </pc:sldMkLst>
        <pc:spChg chg="mod">
          <ac:chgData name="Twesigye, Gloria" userId="6464a502-8a44-4d67-8fab-8f3aa9495827" providerId="ADAL" clId="{13FAE283-4F19-4A76-BD34-D9CC51371402}" dt="2024-10-28T17:30:37.868" v="26"/>
          <ac:spMkLst>
            <pc:docMk/>
            <pc:sldMk cId="3002345635" sldId="340"/>
            <ac:spMk id="9" creationId="{E690F70B-E368-D7F5-795E-B5139345EF71}"/>
          </ac:spMkLst>
        </pc:spChg>
        <pc:picChg chg="add mod">
          <ac:chgData name="Twesigye, Gloria" userId="6464a502-8a44-4d67-8fab-8f3aa9495827" providerId="ADAL" clId="{13FAE283-4F19-4A76-BD34-D9CC51371402}" dt="2024-10-28T17:18:39.239" v="11"/>
          <ac:picMkLst>
            <pc:docMk/>
            <pc:sldMk cId="3002345635" sldId="340"/>
            <ac:picMk id="2" creationId="{642405ED-2A00-4AB0-1C3A-CF4FB443861B}"/>
          </ac:picMkLst>
        </pc:picChg>
      </pc:sldChg>
      <pc:sldChg chg="modSp mod">
        <pc:chgData name="Twesigye, Gloria" userId="6464a502-8a44-4d67-8fab-8f3aa9495827" providerId="ADAL" clId="{13FAE283-4F19-4A76-BD34-D9CC51371402}" dt="2024-11-20T13:32:17.629" v="635" actId="1076"/>
        <pc:sldMkLst>
          <pc:docMk/>
          <pc:sldMk cId="2719209172" sldId="341"/>
        </pc:sldMkLst>
        <pc:spChg chg="mod">
          <ac:chgData name="Twesigye, Gloria" userId="6464a502-8a44-4d67-8fab-8f3aa9495827" providerId="ADAL" clId="{13FAE283-4F19-4A76-BD34-D9CC51371402}" dt="2024-11-20T13:32:17.629" v="635" actId="1076"/>
          <ac:spMkLst>
            <pc:docMk/>
            <pc:sldMk cId="2719209172" sldId="341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2:17.629" v="635" actId="1076"/>
          <ac:spMkLst>
            <pc:docMk/>
            <pc:sldMk cId="2719209172" sldId="341"/>
            <ac:spMk id="3" creationId="{E4FD1E92-5DBC-B105-F246-2355E4FF9A74}"/>
          </ac:spMkLst>
        </pc:spChg>
      </pc:sldChg>
      <pc:sldChg chg="modSp mod">
        <pc:chgData name="Twesigye, Gloria" userId="6464a502-8a44-4d67-8fab-8f3aa9495827" providerId="ADAL" clId="{13FAE283-4F19-4A76-BD34-D9CC51371402}" dt="2024-11-20T13:32:22.663" v="636" actId="1076"/>
        <pc:sldMkLst>
          <pc:docMk/>
          <pc:sldMk cId="127253413" sldId="342"/>
        </pc:sldMkLst>
        <pc:spChg chg="mod">
          <ac:chgData name="Twesigye, Gloria" userId="6464a502-8a44-4d67-8fab-8f3aa9495827" providerId="ADAL" clId="{13FAE283-4F19-4A76-BD34-D9CC51371402}" dt="2024-11-20T13:32:22.663" v="636" actId="1076"/>
          <ac:spMkLst>
            <pc:docMk/>
            <pc:sldMk cId="127253413" sldId="342"/>
            <ac:spMk id="10" creationId="{2D953FA9-CD59-752E-4FDA-CC41FF4B8DF2}"/>
          </ac:spMkLst>
        </pc:spChg>
        <pc:graphicFrameChg chg="mod">
          <ac:chgData name="Twesigye, Gloria" userId="6464a502-8a44-4d67-8fab-8f3aa9495827" providerId="ADAL" clId="{13FAE283-4F19-4A76-BD34-D9CC51371402}" dt="2024-10-28T17:40:32.053" v="78" actId="207"/>
          <ac:graphicFrameMkLst>
            <pc:docMk/>
            <pc:sldMk cId="127253413" sldId="342"/>
            <ac:graphicFrameMk id="2" creationId="{B0A68F7A-A083-4E2B-B574-D05208620F48}"/>
          </ac:graphicFrameMkLst>
        </pc:graphicFrameChg>
      </pc:sldChg>
      <pc:sldChg chg="delSp modSp mod">
        <pc:chgData name="Twesigye, Gloria" userId="6464a502-8a44-4d67-8fab-8f3aa9495827" providerId="ADAL" clId="{13FAE283-4F19-4A76-BD34-D9CC51371402}" dt="2024-11-20T13:32:56.091" v="645" actId="1076"/>
        <pc:sldMkLst>
          <pc:docMk/>
          <pc:sldMk cId="847019123" sldId="343"/>
        </pc:sldMkLst>
        <pc:spChg chg="mod">
          <ac:chgData name="Twesigye, Gloria" userId="6464a502-8a44-4d67-8fab-8f3aa9495827" providerId="ADAL" clId="{13FAE283-4F19-4A76-BD34-D9CC51371402}" dt="2024-11-20T13:32:56.091" v="645" actId="1076"/>
          <ac:spMkLst>
            <pc:docMk/>
            <pc:sldMk cId="847019123" sldId="343"/>
            <ac:spMk id="2" creationId="{F6245169-1799-41CD-B28E-D2D20D16AD73}"/>
          </ac:spMkLst>
        </pc:spChg>
        <pc:spChg chg="mod">
          <ac:chgData name="Twesigye, Gloria" userId="6464a502-8a44-4d67-8fab-8f3aa9495827" providerId="ADAL" clId="{13FAE283-4F19-4A76-BD34-D9CC51371402}" dt="2024-11-20T13:32:56.091" v="645" actId="1076"/>
          <ac:spMkLst>
            <pc:docMk/>
            <pc:sldMk cId="847019123" sldId="343"/>
            <ac:spMk id="3" creationId="{E4FD1E92-5DBC-B105-F246-2355E4FF9A74}"/>
          </ac:spMkLst>
        </pc:spChg>
        <pc:spChg chg="mod">
          <ac:chgData name="Twesigye, Gloria" userId="6464a502-8a44-4d67-8fab-8f3aa9495827" providerId="ADAL" clId="{13FAE283-4F19-4A76-BD34-D9CC51371402}" dt="2024-10-28T17:48:29.462" v="112" actId="1036"/>
          <ac:spMkLst>
            <pc:docMk/>
            <pc:sldMk cId="847019123" sldId="343"/>
            <ac:spMk id="5" creationId="{32783196-2689-3280-21BC-93D6DC3B30CC}"/>
          </ac:spMkLst>
        </pc:spChg>
        <pc:spChg chg="mod">
          <ac:chgData name="Twesigye, Gloria" userId="6464a502-8a44-4d67-8fab-8f3aa9495827" providerId="ADAL" clId="{13FAE283-4F19-4A76-BD34-D9CC51371402}" dt="2024-11-20T13:32:47.243" v="642" actId="1076"/>
          <ac:spMkLst>
            <pc:docMk/>
            <pc:sldMk cId="847019123" sldId="343"/>
            <ac:spMk id="8" creationId="{6EBAB372-B395-8FDF-76C3-F7E633EF436C}"/>
          </ac:spMkLst>
        </pc:spChg>
        <pc:graphicFrameChg chg="mod">
          <ac:chgData name="Twesigye, Gloria" userId="6464a502-8a44-4d67-8fab-8f3aa9495827" providerId="ADAL" clId="{13FAE283-4F19-4A76-BD34-D9CC51371402}" dt="2024-11-20T13:32:51.603" v="644" actId="1076"/>
          <ac:graphicFrameMkLst>
            <pc:docMk/>
            <pc:sldMk cId="847019123" sldId="343"/>
            <ac:graphicFrameMk id="9" creationId="{16BB2B36-D329-083C-5198-BEEC5AC12CFA}"/>
          </ac:graphicFrameMkLst>
        </pc:graphicFrameChg>
        <pc:picChg chg="mod">
          <ac:chgData name="Twesigye, Gloria" userId="6464a502-8a44-4d67-8fab-8f3aa9495827" providerId="ADAL" clId="{13FAE283-4F19-4A76-BD34-D9CC51371402}" dt="2024-11-20T13:32:47.243" v="642" actId="1076"/>
          <ac:picMkLst>
            <pc:docMk/>
            <pc:sldMk cId="847019123" sldId="343"/>
            <ac:picMk id="7" creationId="{F0B81754-AFA0-C91A-7EF0-BBEB5284A9F8}"/>
          </ac:picMkLst>
        </pc:picChg>
      </pc:sldChg>
      <pc:sldChg chg="addSp delSp modSp mod">
        <pc:chgData name="Twesigye, Gloria" userId="6464a502-8a44-4d67-8fab-8f3aa9495827" providerId="ADAL" clId="{13FAE283-4F19-4A76-BD34-D9CC51371402}" dt="2024-10-28T17:30:37.868" v="26"/>
        <pc:sldMkLst>
          <pc:docMk/>
          <pc:sldMk cId="2849914987" sldId="344"/>
        </pc:sldMkLst>
        <pc:spChg chg="mod">
          <ac:chgData name="Twesigye, Gloria" userId="6464a502-8a44-4d67-8fab-8f3aa9495827" providerId="ADAL" clId="{13FAE283-4F19-4A76-BD34-D9CC51371402}" dt="2024-10-28T17:30:37.868" v="26"/>
          <ac:spMkLst>
            <pc:docMk/>
            <pc:sldMk cId="2849914987" sldId="344"/>
            <ac:spMk id="9" creationId="{E690F70B-E368-D7F5-795E-B5139345EF71}"/>
          </ac:spMkLst>
        </pc:spChg>
        <pc:picChg chg="add mod">
          <ac:chgData name="Twesigye, Gloria" userId="6464a502-8a44-4d67-8fab-8f3aa9495827" providerId="ADAL" clId="{13FAE283-4F19-4A76-BD34-D9CC51371402}" dt="2024-10-28T17:18:48.004" v="13"/>
          <ac:picMkLst>
            <pc:docMk/>
            <pc:sldMk cId="2849914987" sldId="344"/>
            <ac:picMk id="2" creationId="{9862B7A5-6A15-FA02-56D7-2CD8F1B59629}"/>
          </ac:picMkLst>
        </pc:picChg>
      </pc:sldChg>
      <pc:sldChg chg="modSp mod modClrScheme chgLayout">
        <pc:chgData name="Twesigye, Gloria" userId="6464a502-8a44-4d67-8fab-8f3aa9495827" providerId="ADAL" clId="{13FAE283-4F19-4A76-BD34-D9CC51371402}" dt="2024-11-20T13:33:23.518" v="649" actId="1076"/>
        <pc:sldMkLst>
          <pc:docMk/>
          <pc:sldMk cId="933831771" sldId="345"/>
        </pc:sldMkLst>
        <pc:spChg chg="mod ord">
          <ac:chgData name="Twesigye, Gloria" userId="6464a502-8a44-4d67-8fab-8f3aa9495827" providerId="ADAL" clId="{13FAE283-4F19-4A76-BD34-D9CC51371402}" dt="2024-11-20T13:33:23.518" v="649" actId="1076"/>
          <ac:spMkLst>
            <pc:docMk/>
            <pc:sldMk cId="933831771" sldId="345"/>
            <ac:spMk id="10" creationId="{2D953FA9-CD59-752E-4FDA-CC41FF4B8DF2}"/>
          </ac:spMkLst>
        </pc:spChg>
        <pc:spChg chg="mod ord">
          <ac:chgData name="Twesigye, Gloria" userId="6464a502-8a44-4d67-8fab-8f3aa9495827" providerId="ADAL" clId="{13FAE283-4F19-4A76-BD34-D9CC51371402}" dt="2024-10-28T18:33:40.466" v="341" actId="700"/>
          <ac:spMkLst>
            <pc:docMk/>
            <pc:sldMk cId="933831771" sldId="345"/>
            <ac:spMk id="11" creationId="{8E4E40E9-D792-25A1-4B37-23D4780B1318}"/>
          </ac:spMkLst>
        </pc:spChg>
        <pc:graphicFrameChg chg="mod">
          <ac:chgData name="Twesigye, Gloria" userId="6464a502-8a44-4d67-8fab-8f3aa9495827" providerId="ADAL" clId="{13FAE283-4F19-4A76-BD34-D9CC51371402}" dt="2024-10-28T18:33:54.876" v="342" actId="207"/>
          <ac:graphicFrameMkLst>
            <pc:docMk/>
            <pc:sldMk cId="933831771" sldId="345"/>
            <ac:graphicFrameMk id="8" creationId="{EDB93101-CAFF-0AD2-384D-BACC6A7146FB}"/>
          </ac:graphicFrameMkLst>
        </pc:graphicFrameChg>
      </pc:sldChg>
      <pc:sldChg chg="addSp delSp modSp mod">
        <pc:chgData name="Twesigye, Gloria" userId="6464a502-8a44-4d67-8fab-8f3aa9495827" providerId="ADAL" clId="{13FAE283-4F19-4A76-BD34-D9CC51371402}" dt="2024-10-28T18:34:14.015" v="344"/>
        <pc:sldMkLst>
          <pc:docMk/>
          <pc:sldMk cId="958764126" sldId="346"/>
        </pc:sldMkLst>
        <pc:spChg chg="mod">
          <ac:chgData name="Twesigye, Gloria" userId="6464a502-8a44-4d67-8fab-8f3aa9495827" providerId="ADAL" clId="{13FAE283-4F19-4A76-BD34-D9CC51371402}" dt="2024-10-28T17:30:37.868" v="26"/>
          <ac:spMkLst>
            <pc:docMk/>
            <pc:sldMk cId="958764126" sldId="346"/>
            <ac:spMk id="9" creationId="{E690F70B-E368-D7F5-795E-B5139345EF71}"/>
          </ac:spMkLst>
        </pc:spChg>
        <pc:picChg chg="add mod">
          <ac:chgData name="Twesigye, Gloria" userId="6464a502-8a44-4d67-8fab-8f3aa9495827" providerId="ADAL" clId="{13FAE283-4F19-4A76-BD34-D9CC51371402}" dt="2024-10-28T18:34:14.015" v="344"/>
          <ac:picMkLst>
            <pc:docMk/>
            <pc:sldMk cId="958764126" sldId="346"/>
            <ac:picMk id="2" creationId="{C7DB281E-62FD-3356-3B88-0CE5C50E7263}"/>
          </ac:picMkLst>
        </pc:picChg>
      </pc:sldChg>
      <pc:sldChg chg="modSp mod">
        <pc:chgData name="Twesigye, Gloria" userId="6464a502-8a44-4d67-8fab-8f3aa9495827" providerId="ADAL" clId="{13FAE283-4F19-4A76-BD34-D9CC51371402}" dt="2024-11-20T13:33:44.219" v="651" actId="1076"/>
        <pc:sldMkLst>
          <pc:docMk/>
          <pc:sldMk cId="174098947" sldId="347"/>
        </pc:sldMkLst>
        <pc:spChg chg="mod">
          <ac:chgData name="Twesigye, Gloria" userId="6464a502-8a44-4d67-8fab-8f3aa9495827" providerId="ADAL" clId="{13FAE283-4F19-4A76-BD34-D9CC51371402}" dt="2024-11-20T13:33:44.219" v="651" actId="1076"/>
          <ac:spMkLst>
            <pc:docMk/>
            <pc:sldMk cId="174098947" sldId="347"/>
            <ac:spMk id="10" creationId="{2D953FA9-CD59-752E-4FDA-CC41FF4B8DF2}"/>
          </ac:spMkLst>
        </pc:spChg>
        <pc:spChg chg="mod">
          <ac:chgData name="Twesigye, Gloria" userId="6464a502-8a44-4d67-8fab-8f3aa9495827" providerId="ADAL" clId="{13FAE283-4F19-4A76-BD34-D9CC51371402}" dt="2024-10-28T18:21:10.956" v="301"/>
          <ac:spMkLst>
            <pc:docMk/>
            <pc:sldMk cId="174098947" sldId="347"/>
            <ac:spMk id="11" creationId="{8E4E40E9-D792-25A1-4B37-23D4780B1318}"/>
          </ac:spMkLst>
        </pc:spChg>
      </pc:sldChg>
      <pc:sldChg chg="modSp mod">
        <pc:chgData name="Twesigye, Gloria" userId="6464a502-8a44-4d67-8fab-8f3aa9495827" providerId="ADAL" clId="{13FAE283-4F19-4A76-BD34-D9CC51371402}" dt="2024-11-20T13:32:41.631" v="641" actId="1076"/>
        <pc:sldMkLst>
          <pc:docMk/>
          <pc:sldMk cId="3364805724" sldId="348"/>
        </pc:sldMkLst>
        <pc:spChg chg="mod">
          <ac:chgData name="Twesigye, Gloria" userId="6464a502-8a44-4d67-8fab-8f3aa9495827" providerId="ADAL" clId="{13FAE283-4F19-4A76-BD34-D9CC51371402}" dt="2024-11-20T13:32:35.931" v="640" actId="1076"/>
          <ac:spMkLst>
            <pc:docMk/>
            <pc:sldMk cId="3364805724" sldId="348"/>
            <ac:spMk id="2" creationId="{F050121B-D4A7-C426-32A4-BF0987433026}"/>
          </ac:spMkLst>
        </pc:spChg>
        <pc:spChg chg="mod">
          <ac:chgData name="Twesigye, Gloria" userId="6464a502-8a44-4d67-8fab-8f3aa9495827" providerId="ADAL" clId="{13FAE283-4F19-4A76-BD34-D9CC51371402}" dt="2024-10-28T17:45:31.224" v="95" actId="20577"/>
          <ac:spMkLst>
            <pc:docMk/>
            <pc:sldMk cId="3364805724" sldId="348"/>
            <ac:spMk id="3" creationId="{B6340F88-FDE5-D8FA-4CB8-7065B97BFE6B}"/>
          </ac:spMkLst>
        </pc:spChg>
        <pc:spChg chg="mod">
          <ac:chgData name="Twesigye, Gloria" userId="6464a502-8a44-4d67-8fab-8f3aa9495827" providerId="ADAL" clId="{13FAE283-4F19-4A76-BD34-D9CC51371402}" dt="2024-11-20T13:32:41.631" v="641" actId="1076"/>
          <ac:spMkLst>
            <pc:docMk/>
            <pc:sldMk cId="3364805724" sldId="348"/>
            <ac:spMk id="6" creationId="{D0F80AC6-B85E-876D-3F7F-2D945C3A0FA6}"/>
          </ac:spMkLst>
        </pc:spChg>
        <pc:picChg chg="mod">
          <ac:chgData name="Twesigye, Gloria" userId="6464a502-8a44-4d67-8fab-8f3aa9495827" providerId="ADAL" clId="{13FAE283-4F19-4A76-BD34-D9CC51371402}" dt="2024-11-20T13:32:41.631" v="641" actId="1076"/>
          <ac:picMkLst>
            <pc:docMk/>
            <pc:sldMk cId="3364805724" sldId="348"/>
            <ac:picMk id="5" creationId="{A0CCB558-D334-C73D-70FF-B925B385DF8B}"/>
          </ac:picMkLst>
        </pc:picChg>
      </pc:sldChg>
      <pc:sldChg chg="addSp delSp modSp add mod ord modNotesTx">
        <pc:chgData name="Twesigye, Gloria" userId="6464a502-8a44-4d67-8fab-8f3aa9495827" providerId="ADAL" clId="{13FAE283-4F19-4A76-BD34-D9CC51371402}" dt="2024-11-20T13:33:01.341" v="646" actId="1076"/>
        <pc:sldMkLst>
          <pc:docMk/>
          <pc:sldMk cId="2819682927" sldId="349"/>
        </pc:sldMkLst>
        <pc:spChg chg="add mod">
          <ac:chgData name="Twesigye, Gloria" userId="6464a502-8a44-4d67-8fab-8f3aa9495827" providerId="ADAL" clId="{13FAE283-4F19-4A76-BD34-D9CC51371402}" dt="2024-10-28T17:59:15.195" v="207" actId="404"/>
          <ac:spMkLst>
            <pc:docMk/>
            <pc:sldMk cId="2819682927" sldId="349"/>
            <ac:spMk id="5" creationId="{C2D1FB3E-3AEA-1A3C-A9F8-450AEC18C0B8}"/>
          </ac:spMkLst>
        </pc:spChg>
        <pc:spChg chg="mod">
          <ac:chgData name="Twesigye, Gloria" userId="6464a502-8a44-4d67-8fab-8f3aa9495827" providerId="ADAL" clId="{13FAE283-4F19-4A76-BD34-D9CC51371402}" dt="2024-11-20T13:33:01.341" v="646" actId="1076"/>
          <ac:spMkLst>
            <pc:docMk/>
            <pc:sldMk cId="2819682927" sldId="349"/>
            <ac:spMk id="10" creationId="{67DA5A3C-137B-A140-C2C4-25F939F4C287}"/>
          </ac:spMkLst>
        </pc:spChg>
        <pc:spChg chg="mod">
          <ac:chgData name="Twesigye, Gloria" userId="6464a502-8a44-4d67-8fab-8f3aa9495827" providerId="ADAL" clId="{13FAE283-4F19-4A76-BD34-D9CC51371402}" dt="2024-11-20T13:33:01.341" v="646" actId="1076"/>
          <ac:spMkLst>
            <pc:docMk/>
            <pc:sldMk cId="2819682927" sldId="349"/>
            <ac:spMk id="11" creationId="{FC55882C-C4B7-E93B-9415-A90CC5C6347D}"/>
          </ac:spMkLst>
        </pc:spChg>
        <pc:graphicFrameChg chg="mod">
          <ac:chgData name="Twesigye, Gloria" userId="6464a502-8a44-4d67-8fab-8f3aa9495827" providerId="ADAL" clId="{13FAE283-4F19-4A76-BD34-D9CC51371402}" dt="2024-10-28T17:59:02.187" v="205" actId="1076"/>
          <ac:graphicFrameMkLst>
            <pc:docMk/>
            <pc:sldMk cId="2819682927" sldId="349"/>
            <ac:graphicFrameMk id="2" creationId="{DEB0E246-47E6-8BCC-DB2D-07669E0A74DA}"/>
          </ac:graphicFrameMkLst>
        </pc:graphicFrameChg>
      </pc:sldChg>
      <pc:sldChg chg="add del">
        <pc:chgData name="Twesigye, Gloria" userId="6464a502-8a44-4d67-8fab-8f3aa9495827" providerId="ADAL" clId="{13FAE283-4F19-4A76-BD34-D9CC51371402}" dt="2024-10-28T18:09:10.832" v="213" actId="47"/>
        <pc:sldMkLst>
          <pc:docMk/>
          <pc:sldMk cId="865016333" sldId="350"/>
        </pc:sldMkLst>
      </pc:sldChg>
      <pc:sldChg chg="delSp modSp add mod ord">
        <pc:chgData name="Twesigye, Gloria" userId="6464a502-8a44-4d67-8fab-8f3aa9495827" providerId="ADAL" clId="{13FAE283-4F19-4A76-BD34-D9CC51371402}" dt="2024-11-20T13:33:06.253" v="647" actId="1076"/>
        <pc:sldMkLst>
          <pc:docMk/>
          <pc:sldMk cId="495291422" sldId="351"/>
        </pc:sldMkLst>
        <pc:spChg chg="mod">
          <ac:chgData name="Twesigye, Gloria" userId="6464a502-8a44-4d67-8fab-8f3aa9495827" providerId="ADAL" clId="{13FAE283-4F19-4A76-BD34-D9CC51371402}" dt="2024-11-20T13:33:06.253" v="647" actId="1076"/>
          <ac:spMkLst>
            <pc:docMk/>
            <pc:sldMk cId="495291422" sldId="351"/>
            <ac:spMk id="10" creationId="{D9D447C3-D28D-B79D-BC7E-B10B3F8E58DE}"/>
          </ac:spMkLst>
        </pc:spChg>
        <pc:spChg chg="mod">
          <ac:chgData name="Twesigye, Gloria" userId="6464a502-8a44-4d67-8fab-8f3aa9495827" providerId="ADAL" clId="{13FAE283-4F19-4A76-BD34-D9CC51371402}" dt="2024-11-20T13:33:06.253" v="647" actId="1076"/>
          <ac:spMkLst>
            <pc:docMk/>
            <pc:sldMk cId="495291422" sldId="351"/>
            <ac:spMk id="11" creationId="{41D4DCBC-DE5F-CF10-25C8-45CCD0303F4C}"/>
          </ac:spMkLst>
        </pc:spChg>
        <pc:graphicFrameChg chg="mod">
          <ac:chgData name="Twesigye, Gloria" userId="6464a502-8a44-4d67-8fab-8f3aa9495827" providerId="ADAL" clId="{13FAE283-4F19-4A76-BD34-D9CC51371402}" dt="2024-10-28T18:21:21.632" v="305" actId="113"/>
          <ac:graphicFrameMkLst>
            <pc:docMk/>
            <pc:sldMk cId="495291422" sldId="351"/>
            <ac:graphicFrameMk id="2" creationId="{A64D4C08-EA66-D610-433B-FEA58429268C}"/>
          </ac:graphicFrameMkLst>
        </pc:graphicFrameChg>
      </pc:sldChg>
      <pc:sldChg chg="addSp delSp modSp add del mod modClrScheme chgLayout">
        <pc:chgData name="Twesigye, Gloria" userId="6464a502-8a44-4d67-8fab-8f3aa9495827" providerId="ADAL" clId="{13FAE283-4F19-4A76-BD34-D9CC51371402}" dt="2024-11-20T13:40:54.485" v="666" actId="47"/>
        <pc:sldMkLst>
          <pc:docMk/>
          <pc:sldMk cId="907826904" sldId="352"/>
        </pc:sldMkLst>
        <pc:spChg chg="add mod">
          <ac:chgData name="Twesigye, Gloria" userId="6464a502-8a44-4d67-8fab-8f3aa9495827" providerId="ADAL" clId="{13FAE283-4F19-4A76-BD34-D9CC51371402}" dt="2024-11-20T13:31:06.934" v="622" actId="1076"/>
          <ac:spMkLst>
            <pc:docMk/>
            <pc:sldMk cId="907826904" sldId="352"/>
            <ac:spMk id="2" creationId="{BE02EB5D-6FB1-3A82-1493-A480F3C8058E}"/>
          </ac:spMkLst>
        </pc:spChg>
        <pc:spChg chg="del mod">
          <ac:chgData name="Twesigye, Gloria" userId="6464a502-8a44-4d67-8fab-8f3aa9495827" providerId="ADAL" clId="{13FAE283-4F19-4A76-BD34-D9CC51371402}" dt="2024-11-20T13:31:12.635" v="623" actId="700"/>
          <ac:spMkLst>
            <pc:docMk/>
            <pc:sldMk cId="907826904" sldId="352"/>
            <ac:spMk id="3" creationId="{57A9D2EF-7BD8-8082-1F1D-82A7A3A79705}"/>
          </ac:spMkLst>
        </pc:spChg>
      </pc:sldChg>
      <pc:sldChg chg="delSp new del mod modClrScheme chgLayout">
        <pc:chgData name="Twesigye, Gloria" userId="6464a502-8a44-4d67-8fab-8f3aa9495827" providerId="ADAL" clId="{13FAE283-4F19-4A76-BD34-D9CC51371402}" dt="2024-11-20T13:41:03.178" v="667" actId="47"/>
        <pc:sldMkLst>
          <pc:docMk/>
          <pc:sldMk cId="3190532438" sldId="353"/>
        </pc:sldMkLst>
        <pc:spChg chg="del">
          <ac:chgData name="Twesigye, Gloria" userId="6464a502-8a44-4d67-8fab-8f3aa9495827" providerId="ADAL" clId="{13FAE283-4F19-4A76-BD34-D9CC51371402}" dt="2024-11-20T13:31:37.686" v="626" actId="700"/>
          <ac:spMkLst>
            <pc:docMk/>
            <pc:sldMk cId="3190532438" sldId="353"/>
            <ac:spMk id="2" creationId="{4CDBE06F-F8FE-C467-EEF2-8689A40C0949}"/>
          </ac:spMkLst>
        </pc:spChg>
        <pc:spChg chg="del">
          <ac:chgData name="Twesigye, Gloria" userId="6464a502-8a44-4d67-8fab-8f3aa9495827" providerId="ADAL" clId="{13FAE283-4F19-4A76-BD34-D9CC51371402}" dt="2024-11-20T13:31:37.686" v="626" actId="700"/>
          <ac:spMkLst>
            <pc:docMk/>
            <pc:sldMk cId="3190532438" sldId="353"/>
            <ac:spMk id="3" creationId="{2C2C35E6-BF92-5F65-9FFA-F89DD489CFE7}"/>
          </ac:spMkLst>
        </pc:spChg>
      </pc:sldChg>
      <pc:sldMasterChg chg="addSp modSp mod setBg modSldLayout">
        <pc:chgData name="Twesigye, Gloria" userId="6464a502-8a44-4d67-8fab-8f3aa9495827" providerId="ADAL" clId="{13FAE283-4F19-4A76-BD34-D9CC51371402}" dt="2024-11-20T13:29:43.053" v="609" actId="1076"/>
        <pc:sldMasterMkLst>
          <pc:docMk/>
          <pc:sldMasterMk cId="3984714580" sldId="2147483687"/>
        </pc:sldMasterMkLst>
        <pc:spChg chg="mod">
          <ac:chgData name="Twesigye, Gloria" userId="6464a502-8a44-4d67-8fab-8f3aa9495827" providerId="ADAL" clId="{13FAE283-4F19-4A76-BD34-D9CC51371402}" dt="2024-11-20T13:29:35.524" v="607" actId="1076"/>
          <ac:spMkLst>
            <pc:docMk/>
            <pc:sldMasterMk cId="3984714580" sldId="2147483687"/>
            <ac:spMk id="2" creationId="{03E54A10-719A-0B4F-7C4C-F7D6FAC8277F}"/>
          </ac:spMkLst>
        </pc:spChg>
        <pc:spChg chg="mod">
          <ac:chgData name="Twesigye, Gloria" userId="6464a502-8a44-4d67-8fab-8f3aa9495827" providerId="ADAL" clId="{13FAE283-4F19-4A76-BD34-D9CC51371402}" dt="2024-11-20T13:29:35.524" v="607" actId="1076"/>
          <ac:spMkLst>
            <pc:docMk/>
            <pc:sldMasterMk cId="3984714580" sldId="2147483687"/>
            <ac:spMk id="3" creationId="{0DF65C5F-08F2-14C5-EB6B-62F788C57AFC}"/>
          </ac:spMkLst>
        </pc:spChg>
        <pc:picChg chg="add mod">
          <ac:chgData name="Twesigye, Gloria" userId="6464a502-8a44-4d67-8fab-8f3aa9495827" providerId="ADAL" clId="{13FAE283-4F19-4A76-BD34-D9CC51371402}" dt="2024-11-20T13:29:25.462" v="604"/>
          <ac:picMkLst>
            <pc:docMk/>
            <pc:sldMasterMk cId="3984714580" sldId="2147483687"/>
            <ac:picMk id="4" creationId="{416D8A61-4EAC-46B5-739B-36500CD681B3}"/>
          </ac:picMkLst>
        </pc:picChg>
        <pc:picChg chg="add mod">
          <ac:chgData name="Twesigye, Gloria" userId="6464a502-8a44-4d67-8fab-8f3aa9495827" providerId="ADAL" clId="{13FAE283-4F19-4A76-BD34-D9CC51371402}" dt="2024-11-20T13:29:25.462" v="604"/>
          <ac:picMkLst>
            <pc:docMk/>
            <pc:sldMasterMk cId="3984714580" sldId="2147483687"/>
            <ac:picMk id="5" creationId="{58E0F12A-0634-F126-F866-8E0CF8A5A94E}"/>
          </ac:picMkLst>
        </pc:picChg>
        <pc:sldLayoutChg chg="addSp delSp modSp mod">
          <pc:chgData name="Twesigye, Gloria" userId="6464a502-8a44-4d67-8fab-8f3aa9495827" providerId="ADAL" clId="{13FAE283-4F19-4A76-BD34-D9CC51371402}" dt="2024-11-20T13:29:31.048" v="606" actId="478"/>
          <pc:sldLayoutMkLst>
            <pc:docMk/>
            <pc:sldMasterMk cId="3984714580" sldId="2147483687"/>
            <pc:sldLayoutMk cId="746083278" sldId="2147483689"/>
          </pc:sldLayoutMkLst>
          <pc:spChg chg="mod">
            <ac:chgData name="Twesigye, Gloria" userId="6464a502-8a44-4d67-8fab-8f3aa9495827" providerId="ADAL" clId="{13FAE283-4F19-4A76-BD34-D9CC51371402}" dt="2024-11-20T13:29:18.550" v="602" actId="1076"/>
            <ac:spMkLst>
              <pc:docMk/>
              <pc:sldMasterMk cId="3984714580" sldId="2147483687"/>
              <pc:sldLayoutMk cId="746083278" sldId="2147483689"/>
              <ac:spMk id="2" creationId="{9A15BC85-DDF8-A1DB-27A3-C24DA3DA5886}"/>
            </ac:spMkLst>
          </pc:spChg>
          <pc:spChg chg="mod">
            <ac:chgData name="Twesigye, Gloria" userId="6464a502-8a44-4d67-8fab-8f3aa9495827" providerId="ADAL" clId="{13FAE283-4F19-4A76-BD34-D9CC51371402}" dt="2024-11-20T13:29:21.852" v="603" actId="1076"/>
            <ac:spMkLst>
              <pc:docMk/>
              <pc:sldMasterMk cId="3984714580" sldId="2147483687"/>
              <pc:sldLayoutMk cId="746083278" sldId="2147483689"/>
              <ac:spMk id="3" creationId="{D1377EC6-E606-BCCD-FC01-0168607C70E3}"/>
            </ac:spMkLst>
          </pc:spChg>
          <pc:picChg chg="add del mod">
            <ac:chgData name="Twesigye, Gloria" userId="6464a502-8a44-4d67-8fab-8f3aa9495827" providerId="ADAL" clId="{13FAE283-4F19-4A76-BD34-D9CC51371402}" dt="2024-11-20T13:29:29.847" v="605" actId="478"/>
            <ac:picMkLst>
              <pc:docMk/>
              <pc:sldMasterMk cId="3984714580" sldId="2147483687"/>
              <pc:sldLayoutMk cId="746083278" sldId="2147483689"/>
              <ac:picMk id="4" creationId="{39B89F36-3D83-3CDC-C22E-4986158AF8F2}"/>
            </ac:picMkLst>
          </pc:picChg>
          <pc:picChg chg="add del mod">
            <ac:chgData name="Twesigye, Gloria" userId="6464a502-8a44-4d67-8fab-8f3aa9495827" providerId="ADAL" clId="{13FAE283-4F19-4A76-BD34-D9CC51371402}" dt="2024-11-20T13:29:31.048" v="606" actId="478"/>
            <ac:picMkLst>
              <pc:docMk/>
              <pc:sldMasterMk cId="3984714580" sldId="2147483687"/>
              <pc:sldLayoutMk cId="746083278" sldId="2147483689"/>
              <ac:picMk id="5" creationId="{D179CD8E-3F54-E23B-1B9F-7677CA16122C}"/>
            </ac:picMkLst>
          </pc:picChg>
        </pc:sldLayoutChg>
        <pc:sldLayoutChg chg="modSp mod">
          <pc:chgData name="Twesigye, Gloria" userId="6464a502-8a44-4d67-8fab-8f3aa9495827" providerId="ADAL" clId="{13FAE283-4F19-4A76-BD34-D9CC51371402}" dt="2024-11-20T13:29:43.053" v="609" actId="1076"/>
          <pc:sldLayoutMkLst>
            <pc:docMk/>
            <pc:sldMasterMk cId="3984714580" sldId="2147483687"/>
            <pc:sldLayoutMk cId="159174091" sldId="2147483692"/>
          </pc:sldLayoutMkLst>
          <pc:spChg chg="mod">
            <ac:chgData name="Twesigye, Gloria" userId="6464a502-8a44-4d67-8fab-8f3aa9495827" providerId="ADAL" clId="{13FAE283-4F19-4A76-BD34-D9CC51371402}" dt="2024-11-20T13:29:43.053" v="609" actId="1076"/>
            <ac:spMkLst>
              <pc:docMk/>
              <pc:sldMasterMk cId="3984714580" sldId="2147483687"/>
              <pc:sldLayoutMk cId="159174091" sldId="2147483692"/>
              <ac:spMk id="2" creationId="{087D6BC1-4D31-60E7-AD68-5F5554B42989}"/>
            </ac:spMkLst>
          </pc:spChg>
          <pc:spChg chg="mod">
            <ac:chgData name="Twesigye, Gloria" userId="6464a502-8a44-4d67-8fab-8f3aa9495827" providerId="ADAL" clId="{13FAE283-4F19-4A76-BD34-D9CC51371402}" dt="2024-11-20T13:29:40.444" v="608" actId="1076"/>
            <ac:spMkLst>
              <pc:docMk/>
              <pc:sldMasterMk cId="3984714580" sldId="2147483687"/>
              <pc:sldLayoutMk cId="159174091" sldId="2147483692"/>
              <ac:spMk id="3" creationId="{B6D094AF-D978-2D58-15A9-1B33CF068A72}"/>
            </ac:spMkLst>
          </pc:spChg>
        </pc:sldLayoutChg>
      </pc:sldMasterChg>
      <pc:sldMasterChg chg="addSp modSp mod modSldLayout">
        <pc:chgData name="Twesigye, Gloria" userId="6464a502-8a44-4d67-8fab-8f3aa9495827" providerId="ADAL" clId="{13FAE283-4F19-4A76-BD34-D9CC51371402}" dt="2024-11-20T13:29:59.144" v="613" actId="1076"/>
        <pc:sldMasterMkLst>
          <pc:docMk/>
          <pc:sldMasterMk cId="90511042" sldId="2147483699"/>
        </pc:sldMasterMkLst>
        <pc:spChg chg="mod">
          <ac:chgData name="Twesigye, Gloria" userId="6464a502-8a44-4d67-8fab-8f3aa9495827" providerId="ADAL" clId="{13FAE283-4F19-4A76-BD34-D9CC51371402}" dt="2024-11-20T13:29:50.504" v="611" actId="1076"/>
          <ac:spMkLst>
            <pc:docMk/>
            <pc:sldMasterMk cId="90511042" sldId="2147483699"/>
            <ac:spMk id="2" creationId="{03E54A10-719A-0B4F-7C4C-F7D6FAC8277F}"/>
          </ac:spMkLst>
        </pc:spChg>
        <pc:spChg chg="mod">
          <ac:chgData name="Twesigye, Gloria" userId="6464a502-8a44-4d67-8fab-8f3aa9495827" providerId="ADAL" clId="{13FAE283-4F19-4A76-BD34-D9CC51371402}" dt="2024-11-20T13:29:52.578" v="612" actId="1076"/>
          <ac:spMkLst>
            <pc:docMk/>
            <pc:sldMasterMk cId="90511042" sldId="2147483699"/>
            <ac:spMk id="3" creationId="{0DF65C5F-08F2-14C5-EB6B-62F788C57AFC}"/>
          </ac:spMkLst>
        </pc:spChg>
        <pc:picChg chg="add mod">
          <ac:chgData name="Twesigye, Gloria" userId="6464a502-8a44-4d67-8fab-8f3aa9495827" providerId="ADAL" clId="{13FAE283-4F19-4A76-BD34-D9CC51371402}" dt="2024-11-20T13:29:48.218" v="610"/>
          <ac:picMkLst>
            <pc:docMk/>
            <pc:sldMasterMk cId="90511042" sldId="2147483699"/>
            <ac:picMk id="4" creationId="{F67B5353-FCFC-F20C-9D6A-D0DA40660138}"/>
          </ac:picMkLst>
        </pc:picChg>
        <pc:picChg chg="add mod">
          <ac:chgData name="Twesigye, Gloria" userId="6464a502-8a44-4d67-8fab-8f3aa9495827" providerId="ADAL" clId="{13FAE283-4F19-4A76-BD34-D9CC51371402}" dt="2024-11-20T13:29:48.218" v="610"/>
          <ac:picMkLst>
            <pc:docMk/>
            <pc:sldMasterMk cId="90511042" sldId="2147483699"/>
            <ac:picMk id="5" creationId="{F149F297-B711-404E-DFF2-801163B88C6D}"/>
          </ac:picMkLst>
        </pc:picChg>
        <pc:sldLayoutChg chg="modSp mod">
          <pc:chgData name="Twesigye, Gloria" userId="6464a502-8a44-4d67-8fab-8f3aa9495827" providerId="ADAL" clId="{13FAE283-4F19-4A76-BD34-D9CC51371402}" dt="2024-11-20T13:29:59.144" v="613" actId="1076"/>
          <pc:sldLayoutMkLst>
            <pc:docMk/>
            <pc:sldMasterMk cId="90511042" sldId="2147483699"/>
            <pc:sldLayoutMk cId="4239056583" sldId="2147483701"/>
          </pc:sldLayoutMkLst>
          <pc:spChg chg="mod">
            <ac:chgData name="Twesigye, Gloria" userId="6464a502-8a44-4d67-8fab-8f3aa9495827" providerId="ADAL" clId="{13FAE283-4F19-4A76-BD34-D9CC51371402}" dt="2024-11-20T13:29:59.144" v="613" actId="1076"/>
            <ac:spMkLst>
              <pc:docMk/>
              <pc:sldMasterMk cId="90511042" sldId="2147483699"/>
              <pc:sldLayoutMk cId="4239056583" sldId="2147483701"/>
              <ac:spMk id="2" creationId="{9A15BC85-DDF8-A1DB-27A3-C24DA3DA5886}"/>
            </ac:spMkLst>
          </pc:spChg>
          <pc:spChg chg="mod">
            <ac:chgData name="Twesigye, Gloria" userId="6464a502-8a44-4d67-8fab-8f3aa9495827" providerId="ADAL" clId="{13FAE283-4F19-4A76-BD34-D9CC51371402}" dt="2024-11-20T13:29:59.144" v="613" actId="1076"/>
            <ac:spMkLst>
              <pc:docMk/>
              <pc:sldMasterMk cId="90511042" sldId="2147483699"/>
              <pc:sldLayoutMk cId="4239056583" sldId="2147483701"/>
              <ac:spMk id="3" creationId="{D1377EC6-E606-BCCD-FC01-0168607C70E3}"/>
            </ac:spMkLst>
          </pc:spChg>
        </pc:sldLayoutChg>
      </pc:sldMasterChg>
      <pc:sldMasterChg chg="new del mod addSldLayout">
        <pc:chgData name="Twesigye, Gloria" userId="6464a502-8a44-4d67-8fab-8f3aa9495827" providerId="ADAL" clId="{13FAE283-4F19-4A76-BD34-D9CC51371402}" dt="2024-10-28T17:18:15.895" v="7" actId="2696"/>
        <pc:sldMasterMkLst>
          <pc:docMk/>
          <pc:sldMasterMk cId="1057342064" sldId="2147483699"/>
        </pc:sldMasterMkLst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873791362" sldId="2147483700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3524754520" sldId="2147483701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3747346890" sldId="2147483702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1811185232" sldId="2147483703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3547897490" sldId="2147483704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834195498" sldId="2147483705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1484381146" sldId="2147483706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3230388486" sldId="2147483707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285480983" sldId="2147483708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4173564037" sldId="2147483709"/>
          </pc:sldLayoutMkLst>
        </pc:sldLayoutChg>
        <pc:sldLayoutChg chg="new replId">
          <pc:chgData name="Twesigye, Gloria" userId="6464a502-8a44-4d67-8fab-8f3aa9495827" providerId="ADAL" clId="{13FAE283-4F19-4A76-BD34-D9CC51371402}" dt="2024-10-28T17:18:02.837" v="6" actId="6938"/>
          <pc:sldLayoutMkLst>
            <pc:docMk/>
            <pc:sldMasterMk cId="1057342064" sldId="2147483699"/>
            <pc:sldLayoutMk cId="726501065" sldId="2147483710"/>
          </pc:sldLayoutMkLst>
        </pc:sldLayoutChg>
      </pc:sldMasterChg>
      <pc:sldMasterChg chg="new del mod addSldLayout delSldLayout">
        <pc:chgData name="Twesigye, Gloria" userId="6464a502-8a44-4d67-8fab-8f3aa9495827" providerId="ADAL" clId="{13FAE283-4F19-4A76-BD34-D9CC51371402}" dt="2024-10-28T17:17:48.178" v="4" actId="6938"/>
        <pc:sldMasterMkLst>
          <pc:docMk/>
          <pc:sldMasterMk cId="1225541397" sldId="2147483699"/>
        </pc:sldMasterMkLst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3501160065" sldId="2147483700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2872205623" sldId="2147483701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1566303189" sldId="2147483702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4114671765" sldId="2147483703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1600289215" sldId="2147483704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1710002562" sldId="2147483705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2625337811" sldId="2147483706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982857864" sldId="2147483707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1861998665" sldId="2147483708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818445542" sldId="2147483709"/>
          </pc:sldLayoutMkLst>
        </pc:sldLayoutChg>
        <pc:sldLayoutChg chg="new del replId">
          <pc:chgData name="Twesigye, Gloria" userId="6464a502-8a44-4d67-8fab-8f3aa9495827" providerId="ADAL" clId="{13FAE283-4F19-4A76-BD34-D9CC51371402}" dt="2024-10-28T17:17:48.178" v="4" actId="6938"/>
          <pc:sldLayoutMkLst>
            <pc:docMk/>
            <pc:sldMasterMk cId="1225541397" sldId="2147483699"/>
            <pc:sldLayoutMk cId="3235666018" sldId="2147483710"/>
          </pc:sldLayoutMkLst>
        </pc:sldLayoutChg>
      </pc:sldMasterChg>
    </pc:docChg>
  </pc:docChgLst>
  <pc:docChgLst>
    <pc:chgData name="McFarland, Annette" userId="e93d1f50-85ab-41a8-a34a-185a53159573" providerId="ADAL" clId="{41917E24-5732-4ABA-B6E2-3809DA045350}"/>
    <pc:docChg chg="undo custSel modSld sldOrd">
      <pc:chgData name="McFarland, Annette" userId="e93d1f50-85ab-41a8-a34a-185a53159573" providerId="ADAL" clId="{41917E24-5732-4ABA-B6E2-3809DA045350}" dt="2023-01-20T20:35:46.130" v="1589"/>
      <pc:docMkLst>
        <pc:docMk/>
      </pc:docMkLst>
      <pc:sldChg chg="modSp mod">
        <pc:chgData name="McFarland, Annette" userId="e93d1f50-85ab-41a8-a34a-185a53159573" providerId="ADAL" clId="{41917E24-5732-4ABA-B6E2-3809DA045350}" dt="2023-01-13T19:53:25.381" v="18" actId="20577"/>
        <pc:sldMkLst>
          <pc:docMk/>
          <pc:sldMk cId="2163988523" sldId="260"/>
        </pc:sldMkLst>
      </pc:sldChg>
      <pc:sldChg chg="addSp delSp modSp mod addCm delCm modCm">
        <pc:chgData name="McFarland, Annette" userId="e93d1f50-85ab-41a8-a34a-185a53159573" providerId="ADAL" clId="{41917E24-5732-4ABA-B6E2-3809DA045350}" dt="2023-01-20T17:32:14.372" v="1369"/>
        <pc:sldMkLst>
          <pc:docMk/>
          <pc:sldMk cId="2479953464" sldId="264"/>
        </pc:sldMkLst>
      </pc:sldChg>
      <pc:sldChg chg="addSp delSp modSp mod">
        <pc:chgData name="McFarland, Annette" userId="e93d1f50-85ab-41a8-a34a-185a53159573" providerId="ADAL" clId="{41917E24-5732-4ABA-B6E2-3809DA045350}" dt="2023-01-17T14:20:30.391" v="847" actId="2085"/>
        <pc:sldMkLst>
          <pc:docMk/>
          <pc:sldMk cId="3502258445" sldId="283"/>
        </pc:sldMkLst>
      </pc:sldChg>
      <pc:sldChg chg="addSp modSp mod addCm delCm modCm modNotesTx">
        <pc:chgData name="McFarland, Annette" userId="e93d1f50-85ab-41a8-a34a-185a53159573" providerId="ADAL" clId="{41917E24-5732-4ABA-B6E2-3809DA045350}" dt="2023-01-20T17:23:54.797" v="1261"/>
        <pc:sldMkLst>
          <pc:docMk/>
          <pc:sldMk cId="2004344858" sldId="288"/>
        </pc:sldMkLst>
      </pc:sldChg>
      <pc:sldChg chg="modSp mod">
        <pc:chgData name="McFarland, Annette" userId="e93d1f50-85ab-41a8-a34a-185a53159573" providerId="ADAL" clId="{41917E24-5732-4ABA-B6E2-3809DA045350}" dt="2023-01-17T14:21:49.607" v="885" actId="20577"/>
        <pc:sldMkLst>
          <pc:docMk/>
          <pc:sldMk cId="3475639167" sldId="289"/>
        </pc:sldMkLst>
      </pc:sldChg>
      <pc:sldChg chg="addSp delSp modSp mod ord addCm delCm modCm">
        <pc:chgData name="McFarland, Annette" userId="e93d1f50-85ab-41a8-a34a-185a53159573" providerId="ADAL" clId="{41917E24-5732-4ABA-B6E2-3809DA045350}" dt="2023-01-20T17:27:21.629" v="1324"/>
        <pc:sldMkLst>
          <pc:docMk/>
          <pc:sldMk cId="4205298638" sldId="292"/>
        </pc:sldMkLst>
      </pc:sldChg>
      <pc:sldChg chg="addSp delSp modSp mod addCm delCm">
        <pc:chgData name="McFarland, Annette" userId="e93d1f50-85ab-41a8-a34a-185a53159573" providerId="ADAL" clId="{41917E24-5732-4ABA-B6E2-3809DA045350}" dt="2023-01-20T17:31:46.038" v="1356" actId="20577"/>
        <pc:sldMkLst>
          <pc:docMk/>
          <pc:sldMk cId="1925132525" sldId="294"/>
        </pc:sldMkLst>
      </pc:sldChg>
      <pc:sldChg chg="modSp mod addCm delCm">
        <pc:chgData name="McFarland, Annette" userId="e93d1f50-85ab-41a8-a34a-185a53159573" providerId="ADAL" clId="{41917E24-5732-4ABA-B6E2-3809DA045350}" dt="2023-01-20T17:30:04.287" v="1333"/>
        <pc:sldMkLst>
          <pc:docMk/>
          <pc:sldMk cId="476875324" sldId="296"/>
        </pc:sldMkLst>
      </pc:sldChg>
      <pc:sldChg chg="modSp mod addCm delCm">
        <pc:chgData name="McFarland, Annette" userId="e93d1f50-85ab-41a8-a34a-185a53159573" providerId="ADAL" clId="{41917E24-5732-4ABA-B6E2-3809DA045350}" dt="2023-01-20T17:28:30.437" v="1326"/>
        <pc:sldMkLst>
          <pc:docMk/>
          <pc:sldMk cId="3332005300" sldId="322"/>
        </pc:sldMkLst>
      </pc:sldChg>
      <pc:sldChg chg="addSp delSp modSp mod">
        <pc:chgData name="McFarland, Annette" userId="e93d1f50-85ab-41a8-a34a-185a53159573" providerId="ADAL" clId="{41917E24-5732-4ABA-B6E2-3809DA045350}" dt="2023-01-17T14:17:24.034" v="781"/>
        <pc:sldMkLst>
          <pc:docMk/>
          <pc:sldMk cId="3632646033" sldId="328"/>
        </pc:sldMkLst>
      </pc:sldChg>
      <pc:sldChg chg="modSp mod addCm delCm modNotesTx">
        <pc:chgData name="McFarland, Annette" userId="e93d1f50-85ab-41a8-a34a-185a53159573" providerId="ADAL" clId="{41917E24-5732-4ABA-B6E2-3809DA045350}" dt="2023-01-20T17:21:37.115" v="1220"/>
        <pc:sldMkLst>
          <pc:docMk/>
          <pc:sldMk cId="1612805360" sldId="331"/>
        </pc:sldMkLst>
      </pc:sldChg>
      <pc:sldChg chg="addSp delSp modSp mod">
        <pc:chgData name="McFarland, Annette" userId="e93d1f50-85ab-41a8-a34a-185a53159573" providerId="ADAL" clId="{41917E24-5732-4ABA-B6E2-3809DA045350}" dt="2023-01-17T14:21:19.707" v="874" actId="20577"/>
        <pc:sldMkLst>
          <pc:docMk/>
          <pc:sldMk cId="3558224958" sldId="333"/>
        </pc:sldMkLst>
      </pc:sldChg>
      <pc:sldChg chg="modSp mod">
        <pc:chgData name="McFarland, Annette" userId="e93d1f50-85ab-41a8-a34a-185a53159573" providerId="ADAL" clId="{41917E24-5732-4ABA-B6E2-3809DA045350}" dt="2023-01-13T19:51:59.710" v="15" actId="6549"/>
        <pc:sldMkLst>
          <pc:docMk/>
          <pc:sldMk cId="2252892287" sldId="338"/>
        </pc:sldMkLst>
      </pc:sldChg>
      <pc:sldChg chg="modSp mod addCm delCm">
        <pc:chgData name="McFarland, Annette" userId="e93d1f50-85ab-41a8-a34a-185a53159573" providerId="ADAL" clId="{41917E24-5732-4ABA-B6E2-3809DA045350}" dt="2023-01-20T20:34:24.665" v="1588"/>
        <pc:sldMkLst>
          <pc:docMk/>
          <pc:sldMk cId="1925418329" sldId="339"/>
        </pc:sldMkLst>
      </pc:sldChg>
      <pc:sldChg chg="modSp mod">
        <pc:chgData name="McFarland, Annette" userId="e93d1f50-85ab-41a8-a34a-185a53159573" providerId="ADAL" clId="{41917E24-5732-4ABA-B6E2-3809DA045350}" dt="2023-01-13T19:59:50.267" v="26" actId="20577"/>
        <pc:sldMkLst>
          <pc:docMk/>
          <pc:sldMk cId="3002345635" sldId="340"/>
        </pc:sldMkLst>
      </pc:sldChg>
      <pc:sldChg chg="addSp delSp modSp mod addCm delCm modCm modNotesTx">
        <pc:chgData name="McFarland, Annette" userId="e93d1f50-85ab-41a8-a34a-185a53159573" providerId="ADAL" clId="{41917E24-5732-4ABA-B6E2-3809DA045350}" dt="2023-01-20T20:35:46.130" v="1589"/>
        <pc:sldMkLst>
          <pc:docMk/>
          <pc:sldMk cId="2719209172" sldId="341"/>
        </pc:sldMkLst>
      </pc:sldChg>
      <pc:sldChg chg="modSp mod addCm delCm modCm">
        <pc:chgData name="McFarland, Annette" userId="e93d1f50-85ab-41a8-a34a-185a53159573" providerId="ADAL" clId="{41917E24-5732-4ABA-B6E2-3809DA045350}" dt="2023-01-20T17:25:52.041" v="1312" actId="20577"/>
        <pc:sldMkLst>
          <pc:docMk/>
          <pc:sldMk cId="127253413" sldId="342"/>
        </pc:sldMkLst>
      </pc:sldChg>
      <pc:sldChg chg="addSp delSp modSp mod">
        <pc:chgData name="McFarland, Annette" userId="e93d1f50-85ab-41a8-a34a-185a53159573" providerId="ADAL" clId="{41917E24-5732-4ABA-B6E2-3809DA045350}" dt="2023-01-17T14:03:04.862" v="671" actId="27918"/>
        <pc:sldMkLst>
          <pc:docMk/>
          <pc:sldMk cId="847019123" sldId="343"/>
        </pc:sldMkLst>
      </pc:sldChg>
      <pc:sldChg chg="modSp mod">
        <pc:chgData name="McFarland, Annette" userId="e93d1f50-85ab-41a8-a34a-185a53159573" providerId="ADAL" clId="{41917E24-5732-4ABA-B6E2-3809DA045350}" dt="2023-01-17T14:05:20.566" v="674" actId="20577"/>
        <pc:sldMkLst>
          <pc:docMk/>
          <pc:sldMk cId="2849914987" sldId="344"/>
        </pc:sldMkLst>
      </pc:sldChg>
      <pc:sldChg chg="modSp mod">
        <pc:chgData name="McFarland, Annette" userId="e93d1f50-85ab-41a8-a34a-185a53159573" providerId="ADAL" clId="{41917E24-5732-4ABA-B6E2-3809DA045350}" dt="2023-01-17T14:08:59.252" v="700"/>
        <pc:sldMkLst>
          <pc:docMk/>
          <pc:sldMk cId="933831771" sldId="345"/>
        </pc:sldMkLst>
      </pc:sldChg>
      <pc:sldChg chg="modSp mod addCm delCm">
        <pc:chgData name="McFarland, Annette" userId="e93d1f50-85ab-41a8-a34a-185a53159573" providerId="ADAL" clId="{41917E24-5732-4ABA-B6E2-3809DA045350}" dt="2023-01-20T17:29:00.437" v="1327"/>
        <pc:sldMkLst>
          <pc:docMk/>
          <pc:sldMk cId="958764126" sldId="346"/>
        </pc:sldMkLst>
      </pc:sldChg>
      <pc:sldChg chg="modSp mod addCm delCm">
        <pc:chgData name="McFarland, Annette" userId="e93d1f50-85ab-41a8-a34a-185a53159573" providerId="ADAL" clId="{41917E24-5732-4ABA-B6E2-3809DA045350}" dt="2023-01-20T17:30:22.110" v="1334"/>
        <pc:sldMkLst>
          <pc:docMk/>
          <pc:sldMk cId="174098947" sldId="347"/>
        </pc:sldMkLst>
      </pc:sldChg>
      <pc:sldChg chg="addSp delSp modSp mod addCm delCm">
        <pc:chgData name="McFarland, Annette" userId="e93d1f50-85ab-41a8-a34a-185a53159573" providerId="ADAL" clId="{41917E24-5732-4ABA-B6E2-3809DA045350}" dt="2023-01-20T17:27:56.537" v="1325"/>
        <pc:sldMkLst>
          <pc:docMk/>
          <pc:sldMk cId="3364805724" sldId="348"/>
        </pc:sldMkLst>
      </pc:sldChg>
    </pc:docChg>
  </pc:docChgLst>
  <pc:docChgLst>
    <pc:chgData name="Hanner, Olsen" userId="8f966b24-7479-4073-89bd-2f70180eddce" providerId="ADAL" clId="{FDD59756-67D8-4849-871A-4744DDCD9215}"/>
    <pc:docChg chg="custSel modSld">
      <pc:chgData name="Hanner, Olsen" userId="8f966b24-7479-4073-89bd-2f70180eddce" providerId="ADAL" clId="{FDD59756-67D8-4849-871A-4744DDCD9215}" dt="2023-06-29T17:24:33.525" v="14" actId="790"/>
      <pc:docMkLst>
        <pc:docMk/>
      </pc:docMkLst>
      <pc:sldChg chg="modSp mod">
        <pc:chgData name="Hanner, Olsen" userId="8f966b24-7479-4073-89bd-2f70180eddce" providerId="ADAL" clId="{FDD59756-67D8-4849-871A-4744DDCD9215}" dt="2023-06-29T17:20:34.727" v="0" actId="790"/>
        <pc:sldMkLst>
          <pc:docMk/>
          <pc:sldMk cId="2163988523" sldId="260"/>
        </pc:sldMkLst>
      </pc:sldChg>
      <pc:sldChg chg="modSp mod">
        <pc:chgData name="Hanner, Olsen" userId="8f966b24-7479-4073-89bd-2f70180eddce" providerId="ADAL" clId="{FDD59756-67D8-4849-871A-4744DDCD9215}" dt="2023-06-29T17:21:31.463" v="3" actId="790"/>
        <pc:sldMkLst>
          <pc:docMk/>
          <pc:sldMk cId="2004344858" sldId="288"/>
        </pc:sldMkLst>
      </pc:sldChg>
      <pc:sldChg chg="modSp mod">
        <pc:chgData name="Hanner, Olsen" userId="8f966b24-7479-4073-89bd-2f70180eddce" providerId="ADAL" clId="{FDD59756-67D8-4849-871A-4744DDCD9215}" dt="2023-06-29T17:24:33.525" v="14" actId="790"/>
        <pc:sldMkLst>
          <pc:docMk/>
          <pc:sldMk cId="3475639167" sldId="289"/>
        </pc:sldMkLst>
      </pc:sldChg>
      <pc:sldChg chg="modSp mod">
        <pc:chgData name="Hanner, Olsen" userId="8f966b24-7479-4073-89bd-2f70180eddce" providerId="ADAL" clId="{FDD59756-67D8-4849-871A-4744DDCD9215}" dt="2023-06-29T17:23:42.992" v="10" actId="27918"/>
        <pc:sldMkLst>
          <pc:docMk/>
          <pc:sldMk cId="476875324" sldId="296"/>
        </pc:sldMkLst>
      </pc:sldChg>
      <pc:sldChg chg="modSp mod">
        <pc:chgData name="Hanner, Olsen" userId="8f966b24-7479-4073-89bd-2f70180eddce" providerId="ADAL" clId="{FDD59756-67D8-4849-871A-4744DDCD9215}" dt="2023-06-29T17:20:51.225" v="1" actId="790"/>
        <pc:sldMkLst>
          <pc:docMk/>
          <pc:sldMk cId="2252892287" sldId="338"/>
        </pc:sldMkLst>
      </pc:sldChg>
      <pc:sldChg chg="modSp mod">
        <pc:chgData name="Hanner, Olsen" userId="8f966b24-7479-4073-89bd-2f70180eddce" providerId="ADAL" clId="{FDD59756-67D8-4849-871A-4744DDCD9215}" dt="2023-06-29T17:21:02.681" v="2" actId="790"/>
        <pc:sldMkLst>
          <pc:docMk/>
          <pc:sldMk cId="1925418329" sldId="339"/>
        </pc:sldMkLst>
      </pc:sldChg>
      <pc:sldChg chg="modSp mod">
        <pc:chgData name="Hanner, Olsen" userId="8f966b24-7479-4073-89bd-2f70180eddce" providerId="ADAL" clId="{FDD59756-67D8-4849-871A-4744DDCD9215}" dt="2023-06-29T17:22:53.156" v="4" actId="790"/>
        <pc:sldMkLst>
          <pc:docMk/>
          <pc:sldMk cId="933831771" sldId="345"/>
        </pc:sldMkLst>
      </pc:sldChg>
      <pc:sldChg chg="modSp mod">
        <pc:chgData name="Hanner, Olsen" userId="8f966b24-7479-4073-89bd-2f70180eddce" providerId="ADAL" clId="{FDD59756-67D8-4849-871A-4744DDCD9215}" dt="2023-06-29T17:24:05.127" v="13" actId="790"/>
        <pc:sldMkLst>
          <pc:docMk/>
          <pc:sldMk cId="174098947" sldId="347"/>
        </pc:sldMkLst>
      </pc:sldChg>
    </pc:docChg>
  </pc:docChgLst>
  <pc:docChgLst>
    <pc:chgData name="Balian, Sarah" userId="b3b060d9-4d34-479b-ad68-688eaebf93c5" providerId="ADAL" clId="{BD17BC63-F287-4CF6-8C3D-628E6F7E7388}"/>
    <pc:docChg chg="undo custSel addSld delSld modSld sldOrd">
      <pc:chgData name="Balian, Sarah" userId="b3b060d9-4d34-479b-ad68-688eaebf93c5" providerId="ADAL" clId="{BD17BC63-F287-4CF6-8C3D-628E6F7E7388}" dt="2022-12-21T15:57:28.179" v="3960" actId="20577"/>
      <pc:docMkLst>
        <pc:docMk/>
      </pc:docMkLst>
      <pc:sldChg chg="modSp mod">
        <pc:chgData name="Balian, Sarah" userId="b3b060d9-4d34-479b-ad68-688eaebf93c5" providerId="ADAL" clId="{BD17BC63-F287-4CF6-8C3D-628E6F7E7388}" dt="2022-12-21T15:53:21.567" v="3836" actId="20577"/>
        <pc:sldMkLst>
          <pc:docMk/>
          <pc:sldMk cId="109857222" sldId="256"/>
        </pc:sldMkLst>
      </pc:sldChg>
      <pc:sldChg chg="modSp mod">
        <pc:chgData name="Balian, Sarah" userId="b3b060d9-4d34-479b-ad68-688eaebf93c5" providerId="ADAL" clId="{BD17BC63-F287-4CF6-8C3D-628E6F7E7388}" dt="2022-12-18T20:31:28.244" v="1386" actId="20577"/>
        <pc:sldMkLst>
          <pc:docMk/>
          <pc:sldMk cId="2163988523" sldId="260"/>
        </pc:sldMkLst>
      </pc:sldChg>
      <pc:sldChg chg="del">
        <pc:chgData name="Balian, Sarah" userId="b3b060d9-4d34-479b-ad68-688eaebf93c5" providerId="ADAL" clId="{BD17BC63-F287-4CF6-8C3D-628E6F7E7388}" dt="2022-12-18T23:46:01.951" v="3325" actId="47"/>
        <pc:sldMkLst>
          <pc:docMk/>
          <pc:sldMk cId="1428788921" sldId="262"/>
        </pc:sldMkLst>
      </pc:sldChg>
      <pc:sldChg chg="del">
        <pc:chgData name="Balian, Sarah" userId="b3b060d9-4d34-479b-ad68-688eaebf93c5" providerId="ADAL" clId="{BD17BC63-F287-4CF6-8C3D-628E6F7E7388}" dt="2022-12-18T23:45:52.782" v="3318" actId="47"/>
        <pc:sldMkLst>
          <pc:docMk/>
          <pc:sldMk cId="1887431401" sldId="263"/>
        </pc:sldMkLst>
      </pc:sldChg>
      <pc:sldChg chg="addSp delSp modSp mod ord">
        <pc:chgData name="Balian, Sarah" userId="b3b060d9-4d34-479b-ad68-688eaebf93c5" providerId="ADAL" clId="{BD17BC63-F287-4CF6-8C3D-628E6F7E7388}" dt="2022-12-18T23:40:52.301" v="3205" actId="27918"/>
        <pc:sldMkLst>
          <pc:docMk/>
          <pc:sldMk cId="2479953464" sldId="264"/>
        </pc:sldMkLst>
      </pc:sldChg>
      <pc:sldChg chg="addSp delSp modSp mod ord">
        <pc:chgData name="Balian, Sarah" userId="b3b060d9-4d34-479b-ad68-688eaebf93c5" providerId="ADAL" clId="{BD17BC63-F287-4CF6-8C3D-628E6F7E7388}" dt="2022-12-18T23:41:33.123" v="3221" actId="27918"/>
        <pc:sldMkLst>
          <pc:docMk/>
          <pc:sldMk cId="3502258445" sldId="283"/>
        </pc:sldMkLst>
      </pc:sldChg>
      <pc:sldChg chg="addSp modSp mod ord">
        <pc:chgData name="Balian, Sarah" userId="b3b060d9-4d34-479b-ad68-688eaebf93c5" providerId="ADAL" clId="{BD17BC63-F287-4CF6-8C3D-628E6F7E7388}" dt="2022-12-18T20:55:20.040" v="1860" actId="20577"/>
        <pc:sldMkLst>
          <pc:docMk/>
          <pc:sldMk cId="2004344858" sldId="288"/>
        </pc:sldMkLst>
      </pc:sldChg>
      <pc:sldChg chg="modSp mod">
        <pc:chgData name="Balian, Sarah" userId="b3b060d9-4d34-479b-ad68-688eaebf93c5" providerId="ADAL" clId="{BD17BC63-F287-4CF6-8C3D-628E6F7E7388}" dt="2022-12-19T00:03:57.102" v="3807" actId="403"/>
        <pc:sldMkLst>
          <pc:docMk/>
          <pc:sldMk cId="3475639167" sldId="289"/>
        </pc:sldMkLst>
      </pc:sldChg>
      <pc:sldChg chg="del">
        <pc:chgData name="Balian, Sarah" userId="b3b060d9-4d34-479b-ad68-688eaebf93c5" providerId="ADAL" clId="{BD17BC63-F287-4CF6-8C3D-628E6F7E7388}" dt="2022-12-18T23:45:54.743" v="3320" actId="47"/>
        <pc:sldMkLst>
          <pc:docMk/>
          <pc:sldMk cId="61370533" sldId="290"/>
        </pc:sldMkLst>
      </pc:sldChg>
      <pc:sldChg chg="addSp modSp mod ord">
        <pc:chgData name="Balian, Sarah" userId="b3b060d9-4d34-479b-ad68-688eaebf93c5" providerId="ADAL" clId="{BD17BC63-F287-4CF6-8C3D-628E6F7E7388}" dt="2022-12-18T21:07:29.347" v="2102"/>
        <pc:sldMkLst>
          <pc:docMk/>
          <pc:sldMk cId="4205298638" sldId="292"/>
        </pc:sldMkLst>
      </pc:sldChg>
      <pc:sldChg chg="addSp delSp modSp mod">
        <pc:chgData name="Balian, Sarah" userId="b3b060d9-4d34-479b-ad68-688eaebf93c5" providerId="ADAL" clId="{BD17BC63-F287-4CF6-8C3D-628E6F7E7388}" dt="2022-12-18T23:40:34.811" v="3199" actId="14100"/>
        <pc:sldMkLst>
          <pc:docMk/>
          <pc:sldMk cId="1925132525" sldId="294"/>
        </pc:sldMkLst>
      </pc:sldChg>
      <pc:sldChg chg="addSp delSp modSp mod ord">
        <pc:chgData name="Balian, Sarah" userId="b3b060d9-4d34-479b-ad68-688eaebf93c5" providerId="ADAL" clId="{BD17BC63-F287-4CF6-8C3D-628E6F7E7388}" dt="2022-12-19T15:03:18.264" v="3814" actId="6549"/>
        <pc:sldMkLst>
          <pc:docMk/>
          <pc:sldMk cId="476875324" sldId="296"/>
        </pc:sldMkLst>
      </pc:sldChg>
      <pc:sldChg chg="del">
        <pc:chgData name="Balian, Sarah" userId="b3b060d9-4d34-479b-ad68-688eaebf93c5" providerId="ADAL" clId="{BD17BC63-F287-4CF6-8C3D-628E6F7E7388}" dt="2022-12-18T23:45:56.023" v="3321" actId="47"/>
        <pc:sldMkLst>
          <pc:docMk/>
          <pc:sldMk cId="317324267" sldId="299"/>
        </pc:sldMkLst>
      </pc:sldChg>
      <pc:sldChg chg="del">
        <pc:chgData name="Balian, Sarah" userId="b3b060d9-4d34-479b-ad68-688eaebf93c5" providerId="ADAL" clId="{BD17BC63-F287-4CF6-8C3D-628E6F7E7388}" dt="2022-12-18T23:45:57.161" v="3322" actId="47"/>
        <pc:sldMkLst>
          <pc:docMk/>
          <pc:sldMk cId="3076330452" sldId="300"/>
        </pc:sldMkLst>
      </pc:sldChg>
      <pc:sldChg chg="delSp modSp mod ord">
        <pc:chgData name="Balian, Sarah" userId="b3b060d9-4d34-479b-ad68-688eaebf93c5" providerId="ADAL" clId="{BD17BC63-F287-4CF6-8C3D-628E6F7E7388}" dt="2022-12-18T21:13:06.588" v="2255" actId="207"/>
        <pc:sldMkLst>
          <pc:docMk/>
          <pc:sldMk cId="3332005300" sldId="322"/>
        </pc:sldMkLst>
      </pc:sldChg>
      <pc:sldChg chg="del">
        <pc:chgData name="Balian, Sarah" userId="b3b060d9-4d34-479b-ad68-688eaebf93c5" providerId="ADAL" clId="{BD17BC63-F287-4CF6-8C3D-628E6F7E7388}" dt="2022-12-18T23:45:53.688" v="3319" actId="47"/>
        <pc:sldMkLst>
          <pc:docMk/>
          <pc:sldMk cId="327494629" sldId="323"/>
        </pc:sldMkLst>
      </pc:sldChg>
      <pc:sldChg chg="del">
        <pc:chgData name="Balian, Sarah" userId="b3b060d9-4d34-479b-ad68-688eaebf93c5" providerId="ADAL" clId="{BD17BC63-F287-4CF6-8C3D-628E6F7E7388}" dt="2022-12-18T21:08:46.323" v="2105" actId="47"/>
        <pc:sldMkLst>
          <pc:docMk/>
          <pc:sldMk cId="314515802" sldId="324"/>
        </pc:sldMkLst>
      </pc:sldChg>
      <pc:sldChg chg="del">
        <pc:chgData name="Balian, Sarah" userId="b3b060d9-4d34-479b-ad68-688eaebf93c5" providerId="ADAL" clId="{BD17BC63-F287-4CF6-8C3D-628E6F7E7388}" dt="2022-12-18T23:46:02.942" v="3326" actId="47"/>
        <pc:sldMkLst>
          <pc:docMk/>
          <pc:sldMk cId="661188151" sldId="325"/>
        </pc:sldMkLst>
      </pc:sldChg>
      <pc:sldChg chg="del">
        <pc:chgData name="Balian, Sarah" userId="b3b060d9-4d34-479b-ad68-688eaebf93c5" providerId="ADAL" clId="{BD17BC63-F287-4CF6-8C3D-628E6F7E7388}" dt="2022-12-18T21:08:49.298" v="2106" actId="47"/>
        <pc:sldMkLst>
          <pc:docMk/>
          <pc:sldMk cId="1504281115" sldId="326"/>
        </pc:sldMkLst>
      </pc:sldChg>
      <pc:sldChg chg="del">
        <pc:chgData name="Balian, Sarah" userId="b3b060d9-4d34-479b-ad68-688eaebf93c5" providerId="ADAL" clId="{BD17BC63-F287-4CF6-8C3D-628E6F7E7388}" dt="2022-12-18T23:46:04.096" v="3327" actId="47"/>
        <pc:sldMkLst>
          <pc:docMk/>
          <pc:sldMk cId="2410084660" sldId="327"/>
        </pc:sldMkLst>
      </pc:sldChg>
      <pc:sldChg chg="addSp modSp mod ord">
        <pc:chgData name="Balian, Sarah" userId="b3b060d9-4d34-479b-ad68-688eaebf93c5" providerId="ADAL" clId="{BD17BC63-F287-4CF6-8C3D-628E6F7E7388}" dt="2022-12-18T23:35:36.018" v="2999" actId="20577"/>
        <pc:sldMkLst>
          <pc:docMk/>
          <pc:sldMk cId="3632646033" sldId="328"/>
        </pc:sldMkLst>
      </pc:sldChg>
      <pc:sldChg chg="del">
        <pc:chgData name="Balian, Sarah" userId="b3b060d9-4d34-479b-ad68-688eaebf93c5" providerId="ADAL" clId="{BD17BC63-F287-4CF6-8C3D-628E6F7E7388}" dt="2022-12-18T21:08:50.878" v="2107" actId="47"/>
        <pc:sldMkLst>
          <pc:docMk/>
          <pc:sldMk cId="3536622148" sldId="329"/>
        </pc:sldMkLst>
      </pc:sldChg>
      <pc:sldChg chg="del">
        <pc:chgData name="Balian, Sarah" userId="b3b060d9-4d34-479b-ad68-688eaebf93c5" providerId="ADAL" clId="{BD17BC63-F287-4CF6-8C3D-628E6F7E7388}" dt="2022-12-18T21:08:52.394" v="2108" actId="47"/>
        <pc:sldMkLst>
          <pc:docMk/>
          <pc:sldMk cId="2812464284" sldId="330"/>
        </pc:sldMkLst>
      </pc:sldChg>
      <pc:sldChg chg="modSp mod ord">
        <pc:chgData name="Balian, Sarah" userId="b3b060d9-4d34-479b-ad68-688eaebf93c5" providerId="ADAL" clId="{BD17BC63-F287-4CF6-8C3D-628E6F7E7388}" dt="2022-12-18T20:53:38.631" v="1826" actId="207"/>
        <pc:sldMkLst>
          <pc:docMk/>
          <pc:sldMk cId="1612805360" sldId="331"/>
        </pc:sldMkLst>
      </pc:sldChg>
      <pc:sldChg chg="del">
        <pc:chgData name="Balian, Sarah" userId="b3b060d9-4d34-479b-ad68-688eaebf93c5" providerId="ADAL" clId="{BD17BC63-F287-4CF6-8C3D-628E6F7E7388}" dt="2022-12-18T23:46:05.014" v="3328" actId="47"/>
        <pc:sldMkLst>
          <pc:docMk/>
          <pc:sldMk cId="1825204444" sldId="332"/>
        </pc:sldMkLst>
      </pc:sldChg>
      <pc:sldChg chg="addSp delSp modSp add del mod ord">
        <pc:chgData name="Balian, Sarah" userId="b3b060d9-4d34-479b-ad68-688eaebf93c5" providerId="ADAL" clId="{BD17BC63-F287-4CF6-8C3D-628E6F7E7388}" dt="2022-12-18T23:58:14.178" v="3386" actId="1076"/>
        <pc:sldMkLst>
          <pc:docMk/>
          <pc:sldMk cId="3558224958" sldId="333"/>
        </pc:sldMkLst>
      </pc:sldChg>
      <pc:sldChg chg="addSp delSp modSp mod">
        <pc:chgData name="Balian, Sarah" userId="b3b060d9-4d34-479b-ad68-688eaebf93c5" providerId="ADAL" clId="{BD17BC63-F287-4CF6-8C3D-628E6F7E7388}" dt="2022-12-18T20:22:44.924" v="1252" actId="22"/>
        <pc:sldMkLst>
          <pc:docMk/>
          <pc:sldMk cId="2252892287" sldId="338"/>
        </pc:sldMkLst>
      </pc:sldChg>
      <pc:sldChg chg="modSp mod">
        <pc:chgData name="Balian, Sarah" userId="b3b060d9-4d34-479b-ad68-688eaebf93c5" providerId="ADAL" clId="{BD17BC63-F287-4CF6-8C3D-628E6F7E7388}" dt="2022-12-18T20:23:47.103" v="1315" actId="27636"/>
        <pc:sldMkLst>
          <pc:docMk/>
          <pc:sldMk cId="1925418329" sldId="339"/>
        </pc:sldMkLst>
      </pc:sldChg>
      <pc:sldChg chg="modSp add mod">
        <pc:chgData name="Balian, Sarah" userId="b3b060d9-4d34-479b-ad68-688eaebf93c5" providerId="ADAL" clId="{BD17BC63-F287-4CF6-8C3D-628E6F7E7388}" dt="2022-12-18T20:31:45.277" v="1389" actId="108"/>
        <pc:sldMkLst>
          <pc:docMk/>
          <pc:sldMk cId="3002345635" sldId="340"/>
        </pc:sldMkLst>
      </pc:sldChg>
      <pc:sldChg chg="modSp add mod">
        <pc:chgData name="Balian, Sarah" userId="b3b060d9-4d34-479b-ad68-688eaebf93c5" providerId="ADAL" clId="{BD17BC63-F287-4CF6-8C3D-628E6F7E7388}" dt="2022-12-18T20:54:30.090" v="1842" actId="27918"/>
        <pc:sldMkLst>
          <pc:docMk/>
          <pc:sldMk cId="2719209172" sldId="341"/>
        </pc:sldMkLst>
      </pc:sldChg>
      <pc:sldChg chg="addSp modSp add mod">
        <pc:chgData name="Balian, Sarah" userId="b3b060d9-4d34-479b-ad68-688eaebf93c5" providerId="ADAL" clId="{BD17BC63-F287-4CF6-8C3D-628E6F7E7388}" dt="2022-12-18T20:58:22.079" v="1970" actId="27636"/>
        <pc:sldMkLst>
          <pc:docMk/>
          <pc:sldMk cId="127253413" sldId="342"/>
        </pc:sldMkLst>
      </pc:sldChg>
      <pc:sldChg chg="addSp modSp add mod">
        <pc:chgData name="Balian, Sarah" userId="b3b060d9-4d34-479b-ad68-688eaebf93c5" providerId="ADAL" clId="{BD17BC63-F287-4CF6-8C3D-628E6F7E7388}" dt="2022-12-18T21:02:08.171" v="2020" actId="1076"/>
        <pc:sldMkLst>
          <pc:docMk/>
          <pc:sldMk cId="847019123" sldId="343"/>
        </pc:sldMkLst>
      </pc:sldChg>
      <pc:sldChg chg="modSp mod">
        <pc:chgData name="Balian, Sarah" userId="b3b060d9-4d34-479b-ad68-688eaebf93c5" providerId="ADAL" clId="{BD17BC63-F287-4CF6-8C3D-628E6F7E7388}" dt="2022-12-18T21:08:37.542" v="2104" actId="108"/>
        <pc:sldMkLst>
          <pc:docMk/>
          <pc:sldMk cId="2849914987" sldId="344"/>
        </pc:sldMkLst>
      </pc:sldChg>
      <pc:sldChg chg="addSp delSp modSp add mod">
        <pc:chgData name="Balian, Sarah" userId="b3b060d9-4d34-479b-ad68-688eaebf93c5" providerId="ADAL" clId="{BD17BC63-F287-4CF6-8C3D-628E6F7E7388}" dt="2022-12-18T21:28:47.720" v="2447" actId="20577"/>
        <pc:sldMkLst>
          <pc:docMk/>
          <pc:sldMk cId="933831771" sldId="345"/>
        </pc:sldMkLst>
      </pc:sldChg>
      <pc:sldChg chg="modSp mod">
        <pc:chgData name="Balian, Sarah" userId="b3b060d9-4d34-479b-ad68-688eaebf93c5" providerId="ADAL" clId="{BD17BC63-F287-4CF6-8C3D-628E6F7E7388}" dt="2022-12-18T21:29:19.365" v="2449" actId="108"/>
        <pc:sldMkLst>
          <pc:docMk/>
          <pc:sldMk cId="958764126" sldId="346"/>
        </pc:sldMkLst>
      </pc:sldChg>
      <pc:sldChg chg="delSp modSp add mod">
        <pc:chgData name="Balian, Sarah" userId="b3b060d9-4d34-479b-ad68-688eaebf93c5" providerId="ADAL" clId="{BD17BC63-F287-4CF6-8C3D-628E6F7E7388}" dt="2022-12-19T15:03:06.814" v="3813" actId="20577"/>
        <pc:sldMkLst>
          <pc:docMk/>
          <pc:sldMk cId="174098947" sldId="347"/>
        </pc:sldMkLst>
      </pc:sldChg>
      <pc:sldChg chg="addSp delSp modSp mod">
        <pc:chgData name="Balian, Sarah" userId="b3b060d9-4d34-479b-ad68-688eaebf93c5" providerId="ADAL" clId="{BD17BC63-F287-4CF6-8C3D-628E6F7E7388}" dt="2022-12-21T15:57:28.179" v="3960" actId="20577"/>
        <pc:sldMkLst>
          <pc:docMk/>
          <pc:sldMk cId="3364805724" sldId="348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chartUserShapes" Target="../drawings/drawing1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1.9308246941623874E-2"/>
          <c:w val="0.95416666666666672"/>
          <c:h val="0.72477757027297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Ever experienced physical 
violence by any perpetrator 
since age 15</c:v>
                </c:pt>
                <c:pt idx="1">
                  <c:v>Experienced physical violence 
by any perpetrator
in the last 12 months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41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9.4203582762312443E-2"/>
          <c:w val="0.95416666666666672"/>
          <c:h val="0.7798061402766518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Physical only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Own family</c:v>
                </c:pt>
                <c:pt idx="1">
                  <c:v>Police</c:v>
                </c:pt>
                <c:pt idx="2">
                  <c:v>Husband/intimate partner's family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51</c:v>
                </c:pt>
                <c:pt idx="1">
                  <c:v>25</c:v>
                </c:pt>
                <c:pt idx="2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DB3-4CAB-A54C-DF8C88CC3E0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Both physical and sexual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Own family</c:v>
                </c:pt>
                <c:pt idx="1">
                  <c:v>Police</c:v>
                </c:pt>
                <c:pt idx="2">
                  <c:v>Husband/intimate partner's family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47</c:v>
                </c:pt>
                <c:pt idx="1">
                  <c:v>39</c:v>
                </c:pt>
                <c:pt idx="2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DB3-4CAB-A54C-DF8C88CC3E02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Physical or sexual</c:v>
                </c:pt>
              </c:strCache>
            </c:strRef>
          </c:tx>
          <c:spPr>
            <a:solidFill>
              <a:schemeClr val="accent2">
                <a:lumMod val="25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Own family</c:v>
                </c:pt>
                <c:pt idx="1">
                  <c:v>Police</c:v>
                </c:pt>
                <c:pt idx="2">
                  <c:v>Husband/intimate partner's family</c:v>
                </c:pt>
              </c:strCache>
            </c:strRef>
          </c:cat>
          <c:val>
            <c:numRef>
              <c:f>Sheet1!$B$4:$D$4</c:f>
              <c:numCache>
                <c:formatCode>General</c:formatCode>
                <c:ptCount val="3"/>
                <c:pt idx="0">
                  <c:v>49</c:v>
                </c:pt>
                <c:pt idx="1">
                  <c:v>29</c:v>
                </c:pt>
                <c:pt idx="2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DB3-4CAB-A54C-DF8C88CC3E0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3071926637742017"/>
          <c:y val="4.4130233832038068E-2"/>
          <c:w val="0.44681784602722319"/>
          <c:h val="0.9338946061405617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B89-43D6-A24A-1F31023E35BD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B89-43D6-A24A-1F31023E35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Displays none of the specific behaviours</c:v>
                </c:pt>
                <c:pt idx="1">
                  <c:v>Displays 3 or more of the specific behaviours</c:v>
                </c:pt>
                <c:pt idx="2">
                  <c:v>Insists on knowing where she is at all times</c:v>
                </c:pt>
                <c:pt idx="3">
                  <c:v>Is jealous or angry if she talks to other men</c:v>
                </c:pt>
                <c:pt idx="4">
                  <c:v>Wrongly accuses her of being unfaithful</c:v>
                </c:pt>
                <c:pt idx="5">
                  <c:v>Does not permit her to meet her female friends</c:v>
                </c:pt>
                <c:pt idx="6">
                  <c:v>Uses technology* in a way that makes her feel controlled</c:v>
                </c:pt>
                <c:pt idx="7">
                  <c:v>Tries to limit her contact with her family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36</c:v>
                </c:pt>
                <c:pt idx="1">
                  <c:v>28</c:v>
                </c:pt>
                <c:pt idx="2">
                  <c:v>48</c:v>
                </c:pt>
                <c:pt idx="3">
                  <c:v>48</c:v>
                </c:pt>
                <c:pt idx="4">
                  <c:v>30</c:v>
                </c:pt>
                <c:pt idx="5">
                  <c:v>13</c:v>
                </c:pt>
                <c:pt idx="6">
                  <c:v>11</c:v>
                </c:pt>
                <c:pt idx="7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04B-4215-BA43-59D29F4997F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38386367"/>
        <c:axId val="38386783"/>
      </c:barChart>
      <c:catAx>
        <c:axId val="38386367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38386783"/>
        <c:crosses val="autoZero"/>
        <c:auto val="1"/>
        <c:lblAlgn val="ctr"/>
        <c:lblOffset val="100"/>
        <c:noMultiLvlLbl val="0"/>
      </c:catAx>
      <c:valAx>
        <c:axId val="38386783"/>
        <c:scaling>
          <c:orientation val="minMax"/>
          <c:max val="100"/>
        </c:scaling>
        <c:delete val="1"/>
        <c:axPos val="b"/>
        <c:numFmt formatCode="General" sourceLinked="1"/>
        <c:majorTickMark val="none"/>
        <c:minorTickMark val="none"/>
        <c:tickLblPos val="nextTo"/>
        <c:crossAx val="3838636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3819999733609199E-2"/>
          <c:w val="0.99392242559276067"/>
          <c:h val="0.711614417070322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Emotional violence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Emotional violence</c:v>
                </c:pt>
                <c:pt idx="1">
                  <c:v>Physical violence</c:v>
                </c:pt>
                <c:pt idx="2">
                  <c:v>Sexual violence</c:v>
                </c:pt>
                <c:pt idx="3">
                  <c:v>Physical or sexual or emotional violence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21</c:v>
                </c:pt>
                <c:pt idx="1">
                  <c:v>29</c:v>
                </c:pt>
                <c:pt idx="2">
                  <c:v>10</c:v>
                </c:pt>
                <c:pt idx="3">
                  <c:v>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1.5609768619669177E-2"/>
          <c:w val="0.99392242559276067"/>
          <c:h val="0.7198245920355171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Emotional violence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Emotional violence</c:v>
                </c:pt>
                <c:pt idx="1">
                  <c:v>Physical violence</c:v>
                </c:pt>
                <c:pt idx="2">
                  <c:v>Sexual violence</c:v>
                </c:pt>
                <c:pt idx="3">
                  <c:v>Physical or sexual or emotional violence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15</c:v>
                </c:pt>
                <c:pt idx="1">
                  <c:v>18</c:v>
                </c:pt>
                <c:pt idx="2">
                  <c:v>7</c:v>
                </c:pt>
                <c:pt idx="3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99047008833E-2"/>
          <c:y val="3.896811170960026E-2"/>
          <c:w val="0.95416666666666672"/>
          <c:h val="0.838058083082982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5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ACAC-4AE8-B753-AFE8830B5FE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Total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30-39</c:v>
                </c:pt>
                <c:pt idx="5">
                  <c:v>40-49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25</c:v>
                </c:pt>
                <c:pt idx="1">
                  <c:v>23</c:v>
                </c:pt>
                <c:pt idx="2">
                  <c:v>23</c:v>
                </c:pt>
                <c:pt idx="3">
                  <c:v>25</c:v>
                </c:pt>
                <c:pt idx="4">
                  <c:v>30</c:v>
                </c:pt>
                <c:pt idx="5">
                  <c:v>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7.889316949568155E-2"/>
          <c:w val="0.95416666666666672"/>
          <c:h val="0.7590121788409667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4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</c:v>
                </c:pt>
                <c:pt idx="4">
                  <c:v>More than secondary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35</c:v>
                </c:pt>
                <c:pt idx="3">
                  <c:v>23</c:v>
                </c:pt>
                <c:pt idx="4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31</c:v>
                </c:pt>
                <c:pt idx="1">
                  <c:v>30</c:v>
                </c:pt>
                <c:pt idx="2" formatCode="General">
                  <c:v>29</c:v>
                </c:pt>
                <c:pt idx="3" formatCode="General">
                  <c:v>22</c:v>
                </c:pt>
                <c:pt idx="4" formatCode="General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1242779327592371E-3"/>
          <c:y val="2.169318802736778E-2"/>
          <c:w val="0.96946617516125488"/>
          <c:h val="0.66210848101744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Current husband/ 
intimate 
partner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(</a:t>
                    </a:r>
                    <a:fld id="{955B6F76-DF1E-49D2-B4C2-6D24D2667348}" type="VALUE">
                      <a:rPr lang="en-US" smtClean="0"/>
                      <a:pPr/>
                      <a:t>[VALUE]</a:t>
                    </a:fld>
                    <a:r>
                      <a:rPr lang="en-US"/>
                      <a:t>)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DF6C-4989-9D1D-C38509042BBD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(</a:t>
                    </a:r>
                    <a:fld id="{64BE3C42-46E0-422B-8010-45F696204154}" type="VALUE">
                      <a:rPr lang="en-US" smtClean="0"/>
                      <a:pPr/>
                      <a:t>[VALUE]</a:t>
                    </a:fld>
                    <a:r>
                      <a:rPr lang="en-US"/>
                      <a:t>)</a:t>
                    </a:r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6-DF6C-4989-9D1D-C38509042BB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husband/ 
intimate 
partner</c:v>
                </c:pt>
                <c:pt idx="1">
                  <c:v>Former husband/ 
intimate 
partner</c:v>
                </c:pt>
                <c:pt idx="3">
                  <c:v>Schoolmate/classmate</c:v>
                </c:pt>
                <c:pt idx="4">
                  <c:v>Other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51</c:v>
                </c:pt>
                <c:pt idx="1">
                  <c:v>30</c:v>
                </c:pt>
                <c:pt idx="3">
                  <c:v>23</c:v>
                </c:pt>
                <c:pt idx="4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78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1.400521742942952E-2"/>
          <c:w val="0.95416666666666672"/>
          <c:h val="0.71183855012646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Ever experienced sexual violence 
by any perpetrator</c:v>
                </c:pt>
                <c:pt idx="1">
                  <c:v>Experienced sexual violence 
by any perpetrator
in the last 12 months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15</c:v>
                </c:pt>
                <c:pt idx="1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9889946351445645E-4"/>
          <c:y val="2.1693188271898804E-2"/>
          <c:w val="0.99960110053648554"/>
          <c:h val="0.658635661599253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Current husband/ intimate 
partner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DF6C-4989-9D1D-C38509042BBD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DF6C-4989-9D1D-C38509042BB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2"/>
                <c:pt idx="0">
                  <c:v>Current husband/ intimate 
partner</c:v>
                </c:pt>
                <c:pt idx="1">
                  <c:v>Former husband/ intimate 
partner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62</c:v>
                </c:pt>
                <c:pt idx="1">
                  <c:v>26</c:v>
                </c:pt>
                <c:pt idx="3">
                  <c:v>0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3.6466268319824191E-2"/>
          <c:w val="0.95416666666666672"/>
          <c:h val="0.763132018234558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Never had an intimate partner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369-4CE4-BD15-4F6BA3CB40E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Physical violence by any perpetrator since age 15</c:v>
                </c:pt>
                <c:pt idx="1">
                  <c:v>Sexual violence 
by any perpetrator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19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Ever had an intimate partner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Physical violence by any perpetrator since age 15</c:v>
                </c:pt>
                <c:pt idx="1">
                  <c:v>Sexual violence 
by any perpetrator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34</c:v>
                </c:pt>
                <c:pt idx="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Married/ living together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Physical violence by any perpetrator since age 15</c:v>
                </c:pt>
                <c:pt idx="1">
                  <c:v>Sexual violence 
by any perpetrator</c:v>
                </c:pt>
              </c:strCache>
            </c:strRef>
          </c:cat>
          <c:val>
            <c:numRef>
              <c:f>Sheet1!$B$4:$C$4</c:f>
              <c:numCache>
                <c:formatCode>General</c:formatCode>
                <c:ptCount val="2"/>
                <c:pt idx="0">
                  <c:v>45</c:v>
                </c:pt>
                <c:pt idx="1">
                  <c:v>16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369-4CE4-BD15-4F6BA3CB40E0}"/>
            </c:ext>
          </c:extLst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Divorced/ separated/ widowed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Physical violence by any perpetrator since age 15</c:v>
                </c:pt>
                <c:pt idx="1">
                  <c:v>Sexual violence 
by any perpetrator</c:v>
                </c:pt>
              </c:strCache>
            </c:strRef>
          </c:cat>
          <c:val>
            <c:numRef>
              <c:f>Sheet1!$B$5:$C$5</c:f>
              <c:numCache>
                <c:formatCode>General</c:formatCode>
                <c:ptCount val="2"/>
                <c:pt idx="0">
                  <c:v>53</c:v>
                </c:pt>
                <c:pt idx="1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369-4CE4-BD15-4F6BA3CB40E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85421872952E-2"/>
          <c:y val="5.1126424014790027E-2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2C5-45B3-9B54-E2F38982D53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Ever experienced sexual violence by someone other than a husband/intimate partner</c:v>
                </c:pt>
                <c:pt idx="1">
                  <c:v>Experienced sexual violence
in the last 12 months by someone other than a husband/intimate partner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4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3819999733609199E-2"/>
          <c:w val="0.99392242559276067"/>
          <c:h val="0.89768839379664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Sheet1!$A$3</c:f>
              <c:strCache>
                <c:ptCount val="1"/>
                <c:pt idx="0">
                  <c:v>Someone sent threatening messages using technology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BCC9-4997-BB2F-03A5CFB3D6E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Any form of technology-facilitated* violence </c:v>
                </c:pt>
                <c:pt idx="1">
                  <c:v>Someone sent threatening messages using technology</c:v>
                </c:pt>
                <c:pt idx="2">
                  <c:v>Publicly humiliated  using technology</c:v>
                </c:pt>
                <c:pt idx="3">
                  <c:v>Someone shared sexual photos/videos without consent using technology </c:v>
                </c:pt>
                <c:pt idx="4">
                  <c:v>Someone sent sexual photos, videos, or messages without consent using technology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3</c:v>
                </c:pt>
                <c:pt idx="2">
                  <c:v>2</c:v>
                </c:pt>
                <c:pt idx="3">
                  <c:v>1</c:v>
                </c:pt>
                <c:pt idx="4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7349657949415846"/>
          <c:y val="2.1693188271898804E-2"/>
          <c:w val="0.52650342050584154"/>
          <c:h val="0.97830681172810119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Stranger/did not identify themselves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2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F6C-4989-9D1D-C38509042BBD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DF6C-4989-9D1D-C38509042BBD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4">
                  <a:lumMod val="75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Stranger/did not identify themselves</c:v>
                </c:pt>
                <c:pt idx="1">
                  <c:v>Other</c:v>
                </c:pt>
                <c:pt idx="2">
                  <c:v>Current/former boyfriend</c:v>
                </c:pt>
                <c:pt idx="3">
                  <c:v>Schoolmate/classmate</c:v>
                </c:pt>
                <c:pt idx="4">
                  <c:v>Former husband/
intimate partner</c:v>
                </c:pt>
                <c:pt idx="5">
                  <c:v>Current husband/
intimate partner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24</c:v>
                </c:pt>
                <c:pt idx="1">
                  <c:v>22</c:v>
                </c:pt>
                <c:pt idx="2">
                  <c:v>16</c:v>
                </c:pt>
                <c:pt idx="3">
                  <c:v>9</c:v>
                </c:pt>
                <c:pt idx="4">
                  <c:v>6</c:v>
                </c:pt>
                <c:pt idx="5">
                  <c:v>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b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6672707746843403E-2"/>
          <c:y val="4.1836169525692087E-2"/>
          <c:w val="0.72787149836666321"/>
          <c:h val="0.95816383047430786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explosion val="1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Lbls>
            <c:dLbl>
              <c:idx val="0"/>
              <c:layout>
                <c:manualLayout>
                  <c:x val="-0.21241448212809008"/>
                  <c:y val="0.1904304684365550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0.1952575233899565"/>
                  <c:y val="-0.1272249023886643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6453944143499147"/>
                      <c:h val="0.2352336311416856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18850415287882624"/>
                  <c:y val="5.033231889305320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6157498818185106"/>
                  <c:y val="0.1044627217661046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1.3936934116470196E-2"/>
                  <c:y val="-6.215324330584413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Sought help to stop violence</c:v>
                </c:pt>
                <c:pt idx="1">
                  <c:v>Never sought help but told someone</c:v>
                </c:pt>
                <c:pt idx="2">
                  <c:v>Never sought help, never told anyone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26</c:v>
                </c:pt>
                <c:pt idx="1">
                  <c:v>29</c:v>
                </c:pt>
                <c:pt idx="2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 b="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0.05787</cdr:x>
      <cdr:y>0.52534</cdr:y>
    </cdr:from>
    <cdr:to>
      <cdr:x>0.17616</cdr:x>
      <cdr:y>0.59325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D7C7005F-5CF6-757E-719A-578FD90BC9EC}"/>
            </a:ext>
          </a:extLst>
        </cdr:cNvPr>
        <cdr:cNvSpPr txBox="1"/>
      </cdr:nvSpPr>
      <cdr:spPr>
        <a:xfrm xmlns:a="http://schemas.openxmlformats.org/drawingml/2006/main">
          <a:off x="456434" y="2410212"/>
          <a:ext cx="932917" cy="31156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ctr"/>
          <a:r>
            <a:rPr lang="en-US" sz="1800" b="1" dirty="0"/>
            <a:t>(     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11/20/2024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518F8C-009B-4A2C-9AAF-305BA862A756}" type="datetimeFigureOut">
              <a:rPr lang="en-US" smtClean="0"/>
              <a:t>11/20/2024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6C3D64E-78CB-41C6-B861-9BD6719652B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5151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</a:t>
            </a:r>
            <a:endParaRPr lang="en-US"/>
          </a:p>
          <a:p>
            <a:endParaRPr lang="en-US"/>
          </a:p>
          <a:p>
            <a:r>
              <a:rPr lang="en-US"/>
              <a:t>Note: Ever experienced physical violence by any perpetrator since age 15 includes physical violence in the last 12 months.</a:t>
            </a:r>
            <a:endParaRPr lang="en-US"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4592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19.18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14299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19.19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1445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8314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19.11.1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01186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85686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41216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84010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19.12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9496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19.12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24C39-C45A-4001-BB18-701F08EF0EE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77970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19.2</a:t>
            </a:r>
            <a:endParaRPr lang="en-US"/>
          </a:p>
          <a:p>
            <a:endParaRPr lang="en-US">
              <a:latin typeface="Segoe UI"/>
              <a:cs typeface="Segoe UI"/>
            </a:endParaRPr>
          </a:p>
          <a:p>
            <a:r>
              <a:rPr lang="en-US"/>
              <a:t>Note: </a:t>
            </a:r>
            <a:r>
              <a:rPr lang="en-US" sz="1800">
                <a:effectLst/>
                <a:latin typeface="Segoe UI"/>
                <a:cs typeface="Segoe UI"/>
              </a:rPr>
              <a:t>only the top 2 most frequently cited perpetrators for each sub-category of women are displayed on this slide.</a:t>
            </a:r>
            <a:endParaRPr lang="en-US">
              <a:latin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58611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19.4</a:t>
            </a:r>
            <a:endParaRPr lang="en-US"/>
          </a:p>
          <a:p>
            <a:endParaRPr lang="en-US"/>
          </a:p>
          <a:p>
            <a:r>
              <a:rPr lang="en-US"/>
              <a:t>Note: Ever experienced sexual violence by any perpetrator includes experience of sexual violence in the last 12 months.</a:t>
            </a:r>
            <a:endParaRPr lang="en-US"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05109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19.5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62654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Tables 19.1 &amp; 19.4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7922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19.7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7930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62076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19.15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48331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cs typeface="Calibri"/>
              </a:rPr>
              <a:t>Table 19.16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6C3D64E-78CB-41C6-B861-9BD6719652BF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738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E17946-595B-42CA-9ED3-0C4B407040C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itle Placeholder 1">
            <a:extLst>
              <a:ext uri="{FF2B5EF4-FFF2-40B4-BE49-F238E27FC236}">
                <a16:creationId xmlns:a16="http://schemas.microsoft.com/office/drawing/2014/main" id="{07B12A2C-F38F-4248-F0D7-A32E2D77A59E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#LesothoDHS</a:t>
            </a:r>
          </a:p>
        </p:txBody>
      </p:sp>
    </p:spTree>
    <p:extLst>
      <p:ext uri="{BB962C8B-B14F-4D97-AF65-F5344CB8AC3E}">
        <p14:creationId xmlns:p14="http://schemas.microsoft.com/office/powerpoint/2010/main" val="20381592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0169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178804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056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5009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156496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509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0631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11/20/2024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38939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5819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8248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80750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79184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41327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11/20/2024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0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6368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7406E9-2082-874B-3F4C-EBC432096DA1}"/>
              </a:ext>
            </a:extLst>
          </p:cNvPr>
          <p:cNvSpPr/>
          <p:nvPr userDrawn="1"/>
        </p:nvSpPr>
        <p:spPr>
          <a:xfrm>
            <a:off x="0" y="5434553"/>
            <a:ext cx="9144000" cy="1423447"/>
          </a:xfrm>
          <a:prstGeom prst="rect">
            <a:avLst/>
          </a:prstGeom>
          <a:solidFill>
            <a:srgbClr val="00AA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group of round buildings with straw roofs&#10;&#10;Description automatically generated">
            <a:extLst>
              <a:ext uri="{FF2B5EF4-FFF2-40B4-BE49-F238E27FC236}">
                <a16:creationId xmlns:a16="http://schemas.microsoft.com/office/drawing/2014/main" id="{A2E83724-AC2A-79C7-7816-C1E59A8FAEB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9803"/>
            <a:ext cx="9144000" cy="371475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#LesothoDHS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2023-24 Lesotho Demographic and Health Survey (LDHS)</a:t>
            </a:r>
          </a:p>
        </p:txBody>
      </p:sp>
    </p:spTree>
    <p:extLst>
      <p:ext uri="{BB962C8B-B14F-4D97-AF65-F5344CB8AC3E}">
        <p14:creationId xmlns:p14="http://schemas.microsoft.com/office/powerpoint/2010/main" val="809872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110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8BD15129-E2E8-D4F3-E254-CE9565FD8A4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9142404" cy="6858000"/>
          </a:xfrm>
          <a:prstGeom prst="rect">
            <a:avLst/>
          </a:prstGeom>
        </p:spPr>
      </p:pic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F01727BC-37BD-2D96-F626-2608A527160B}"/>
              </a:ext>
            </a:extLst>
          </p:cNvPr>
          <p:cNvSpPr txBox="1">
            <a:spLocks/>
          </p:cNvSpPr>
          <p:nvPr userDrawn="1"/>
        </p:nvSpPr>
        <p:spPr>
          <a:xfrm>
            <a:off x="3083365" y="1264210"/>
            <a:ext cx="5915025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en-US" sz="2800" b="1" dirty="0">
                <a:solidFill>
                  <a:schemeClr val="bg1"/>
                </a:solidFill>
              </a:rPr>
              <a:t>#</a:t>
            </a:r>
            <a:r>
              <a:rPr lang="en-US" sz="2800" b="1" dirty="0">
                <a:solidFill>
                  <a:schemeClr val="bg1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LesothoDHS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0B53AA2-0927-D57C-0500-785288901285}"/>
              </a:ext>
            </a:extLst>
          </p:cNvPr>
          <p:cNvSpPr txBox="1"/>
          <p:nvPr userDrawn="1"/>
        </p:nvSpPr>
        <p:spPr>
          <a:xfrm>
            <a:off x="798679" y="5295409"/>
            <a:ext cx="78867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cap="none" spc="0" noProof="0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tx1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Source Sans Pro" panose="020B0503030403020204" pitchFamily="34" charset="0"/>
                <a:ea typeface="Source Sans Pro" panose="020B0503030403020204" pitchFamily="34" charset="0"/>
              </a:rPr>
              <a:t>2023-24 Lesotho Demographic and Health Survey (LDHS)</a:t>
            </a:r>
          </a:p>
        </p:txBody>
      </p:sp>
    </p:spTree>
    <p:extLst>
      <p:ext uri="{BB962C8B-B14F-4D97-AF65-F5344CB8AC3E}">
        <p14:creationId xmlns:p14="http://schemas.microsoft.com/office/powerpoint/2010/main" val="37074764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76896AF0-5B54-DEC6-B3E6-E74D6BD41604}"/>
              </a:ext>
            </a:extLst>
          </p:cNvPr>
          <p:cNvSpPr txBox="1">
            <a:spLocks/>
          </p:cNvSpPr>
          <p:nvPr userDrawn="1"/>
        </p:nvSpPr>
        <p:spPr>
          <a:xfrm>
            <a:off x="0" y="1"/>
            <a:ext cx="9144000" cy="1920239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0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CELEBRATING 200 YEARS OF BASOTHO</a:t>
            </a:r>
            <a:br>
              <a:rPr lang="en-US" sz="40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REA LEBOHA!!!</a:t>
            </a:r>
            <a:endParaRPr 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8" name="Content Placeholder 7" descr="A logo with a person in a headdress and a green and blue number&#10;&#10;Description automatically generated">
            <a:extLst>
              <a:ext uri="{FF2B5EF4-FFF2-40B4-BE49-F238E27FC236}">
                <a16:creationId xmlns:a16="http://schemas.microsoft.com/office/drawing/2014/main" id="{8955EC1D-C2F9-DE88-10F4-A7EB0C6B837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36766" y="1638795"/>
            <a:ext cx="5575466" cy="4963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26680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/>
              <a:t>Domestic Violence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Experience of Violence by Marital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73802"/>
            <a:ext cx="7886700" cy="419100"/>
          </a:xfrm>
        </p:spPr>
        <p:txBody>
          <a:bodyPr>
            <a:normAutofit/>
          </a:bodyPr>
          <a:lstStyle/>
          <a:p>
            <a:r>
              <a:rPr lang="en-US"/>
              <a:t>Percent of women age 15-49 who have ever experienced: 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0791100"/>
              </p:ext>
            </p:extLst>
          </p:nvPr>
        </p:nvGraphicFramePr>
        <p:xfrm>
          <a:off x="628651" y="2846484"/>
          <a:ext cx="8126244" cy="38482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65096ECE-03F1-2767-808A-DED55CEAA1F1}"/>
              </a:ext>
            </a:extLst>
          </p:cNvPr>
          <p:cNvSpPr txBox="1"/>
          <p:nvPr/>
        </p:nvSpPr>
        <p:spPr>
          <a:xfrm>
            <a:off x="5196427" y="5468856"/>
            <a:ext cx="620486" cy="4898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3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89269E4-357A-5DFD-D129-0D281D64DE26}"/>
              </a:ext>
            </a:extLst>
          </p:cNvPr>
          <p:cNvSpPr txBox="1">
            <a:spLocks/>
          </p:cNvSpPr>
          <p:nvPr/>
        </p:nvSpPr>
        <p:spPr>
          <a:xfrm>
            <a:off x="815387" y="1827838"/>
            <a:ext cx="3378925" cy="40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i="0"/>
              <a:t>Never married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3D5920A-B047-6C4E-D3B8-EDD7EA88577D}"/>
              </a:ext>
            </a:extLst>
          </p:cNvPr>
          <p:cNvSpPr txBox="1">
            <a:spLocks/>
          </p:cNvSpPr>
          <p:nvPr/>
        </p:nvSpPr>
        <p:spPr>
          <a:xfrm>
            <a:off x="5275787" y="1801731"/>
            <a:ext cx="2957754" cy="4023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i="0"/>
              <a:t>Ever married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5712B7CF-64CA-FA11-549B-7CAB8FA5DD27}"/>
              </a:ext>
            </a:extLst>
          </p:cNvPr>
          <p:cNvSpPr txBox="1">
            <a:spLocks/>
          </p:cNvSpPr>
          <p:nvPr/>
        </p:nvSpPr>
        <p:spPr>
          <a:xfrm>
            <a:off x="927513" y="2183200"/>
            <a:ext cx="3575214" cy="40234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i="0"/>
              <a:t>…Never had an intimate partner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i="0"/>
              <a:t>…Ever had an intimate partner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719F6631-9198-0B8E-736D-FDA9341DAE31}"/>
              </a:ext>
            </a:extLst>
          </p:cNvPr>
          <p:cNvSpPr txBox="1">
            <a:spLocks/>
          </p:cNvSpPr>
          <p:nvPr/>
        </p:nvSpPr>
        <p:spPr>
          <a:xfrm>
            <a:off x="5389557" y="2181674"/>
            <a:ext cx="3575214" cy="40234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i="0"/>
              <a:t>…Married/living together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i="0"/>
              <a:t>…Divorced/ separated/ widowed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1408482-9774-63BE-6CED-CB3D4F7D4C3B}"/>
              </a:ext>
            </a:extLst>
          </p:cNvPr>
          <p:cNvSpPr/>
          <p:nvPr/>
        </p:nvSpPr>
        <p:spPr>
          <a:xfrm>
            <a:off x="817033" y="2585174"/>
            <a:ext cx="110480" cy="120649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2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A08B952-F47E-64C0-7A45-63ED2FD4C028}"/>
              </a:ext>
            </a:extLst>
          </p:cNvPr>
          <p:cNvSpPr/>
          <p:nvPr/>
        </p:nvSpPr>
        <p:spPr>
          <a:xfrm>
            <a:off x="815388" y="2323863"/>
            <a:ext cx="113770" cy="120649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6EEC4E6-5458-C433-8409-DAE79392E5C6}"/>
              </a:ext>
            </a:extLst>
          </p:cNvPr>
          <p:cNvSpPr/>
          <p:nvPr/>
        </p:nvSpPr>
        <p:spPr>
          <a:xfrm>
            <a:off x="5275787" y="2323863"/>
            <a:ext cx="113770" cy="120649"/>
          </a:xfrm>
          <a:prstGeom prst="rect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54F1BF2-AA90-65D6-8059-B563BDA0F340}"/>
              </a:ext>
            </a:extLst>
          </p:cNvPr>
          <p:cNvSpPr/>
          <p:nvPr/>
        </p:nvSpPr>
        <p:spPr>
          <a:xfrm>
            <a:off x="5275787" y="2585173"/>
            <a:ext cx="113770" cy="120649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F1EC5209-DF5E-3950-E204-65B287D29FE0}"/>
              </a:ext>
            </a:extLst>
          </p:cNvPr>
          <p:cNvCxnSpPr>
            <a:cxnSpLocks/>
          </p:cNvCxnSpPr>
          <p:nvPr/>
        </p:nvCxnSpPr>
        <p:spPr>
          <a:xfrm>
            <a:off x="1759605" y="2166800"/>
            <a:ext cx="150042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560DE5B-7690-078C-287A-A3BB7D3E5E34}"/>
              </a:ext>
            </a:extLst>
          </p:cNvPr>
          <p:cNvCxnSpPr>
            <a:cxnSpLocks/>
          </p:cNvCxnSpPr>
          <p:nvPr/>
        </p:nvCxnSpPr>
        <p:spPr>
          <a:xfrm>
            <a:off x="6031161" y="2166800"/>
            <a:ext cx="1500429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0121B-D4A7-C426-32A4-BF0987433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544302"/>
            <a:ext cx="7886700" cy="1116816"/>
          </a:xfrm>
        </p:spPr>
        <p:txBody>
          <a:bodyPr>
            <a:normAutofit/>
          </a:bodyPr>
          <a:lstStyle/>
          <a:p>
            <a:r>
              <a:rPr lang="en-US" dirty="0"/>
              <a:t>Age at First Experience of Sexual Violence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40F88-FDE5-D8FA-4CB8-7065B97BF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2764971"/>
            <a:ext cx="7886700" cy="1328058"/>
          </a:xfrm>
        </p:spPr>
        <p:txBody>
          <a:bodyPr>
            <a:normAutofit/>
          </a:bodyPr>
          <a:lstStyle/>
          <a:p>
            <a:pPr algn="ctr">
              <a:lnSpc>
                <a:spcPct val="110000"/>
              </a:lnSpc>
            </a:pPr>
            <a:r>
              <a:rPr lang="en-US" sz="3200" b="1" i="0">
                <a:solidFill>
                  <a:schemeClr val="accent5"/>
                </a:solidFill>
              </a:rPr>
              <a:t>4%</a:t>
            </a:r>
            <a:r>
              <a:rPr lang="en-US" sz="3200" i="0"/>
              <a:t> of women age 18-29 experienced </a:t>
            </a:r>
            <a:br>
              <a:rPr lang="en-US" sz="3200" i="0"/>
            </a:br>
            <a:r>
              <a:rPr lang="en-US" sz="3200" i="0"/>
              <a:t>sexual violence by age 18.</a:t>
            </a:r>
            <a:endParaRPr lang="en-US" sz="3600" b="1" i="0">
              <a:solidFill>
                <a:schemeClr val="accent5"/>
              </a:solidFill>
            </a:endParaRPr>
          </a:p>
        </p:txBody>
      </p:sp>
      <p:pic>
        <p:nvPicPr>
          <p:cNvPr id="5" name="Picture 4" descr="A picture containing text&#10;&#10;Description automatically generated">
            <a:extLst>
              <a:ext uri="{FF2B5EF4-FFF2-40B4-BE49-F238E27FC236}">
                <a16:creationId xmlns:a16="http://schemas.microsoft.com/office/drawing/2014/main" id="{A0CCB558-D334-C73D-70FF-B925B385DF8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0F80AC6-B85E-876D-3F7F-2D945C3A0FA6}"/>
              </a:ext>
            </a:extLst>
          </p:cNvPr>
          <p:cNvSpPr txBox="1">
            <a:spLocks/>
          </p:cNvSpPr>
          <p:nvPr/>
        </p:nvSpPr>
        <p:spPr>
          <a:xfrm>
            <a:off x="7302261" y="805178"/>
            <a:ext cx="1808629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16.2.3</a:t>
            </a:r>
          </a:p>
        </p:txBody>
      </p:sp>
    </p:spTree>
    <p:extLst>
      <p:ext uri="{BB962C8B-B14F-4D97-AF65-F5344CB8AC3E}">
        <p14:creationId xmlns:p14="http://schemas.microsoft.com/office/powerpoint/2010/main" val="33648057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Experience of Sexual Violence </a:t>
            </a:r>
            <a:br>
              <a:rPr lang="en-US" dirty="0"/>
            </a:br>
            <a:r>
              <a:rPr lang="en-US" dirty="0"/>
              <a:t>by a Non-Intimate Partner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543050"/>
            <a:ext cx="7886700" cy="419100"/>
          </a:xfrm>
        </p:spPr>
        <p:txBody>
          <a:bodyPr>
            <a:normAutofit/>
          </a:bodyPr>
          <a:lstStyle/>
          <a:p>
            <a:r>
              <a:rPr lang="en-US"/>
              <a:t>Percent of women age 15-49 who have: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0249077"/>
              </p:ext>
            </p:extLst>
          </p:nvPr>
        </p:nvGraphicFramePr>
        <p:xfrm>
          <a:off x="315687" y="1904999"/>
          <a:ext cx="8469084" cy="4789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32783196-2689-3280-21BC-93D6DC3B30CC}"/>
              </a:ext>
            </a:extLst>
          </p:cNvPr>
          <p:cNvSpPr txBox="1"/>
          <p:nvPr/>
        </p:nvSpPr>
        <p:spPr>
          <a:xfrm>
            <a:off x="6413338" y="5043300"/>
            <a:ext cx="620486" cy="4898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F0B81754-AFA0-C91A-7EF0-BBEB5284A9F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6EBAB372-B395-8FDF-76C3-F7E633EF436C}"/>
              </a:ext>
            </a:extLst>
          </p:cNvPr>
          <p:cNvSpPr txBox="1">
            <a:spLocks/>
          </p:cNvSpPr>
          <p:nvPr/>
        </p:nvSpPr>
        <p:spPr>
          <a:xfrm>
            <a:off x="7342602" y="776510"/>
            <a:ext cx="1727947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</p:spTree>
    <p:extLst>
      <p:ext uri="{BB962C8B-B14F-4D97-AF65-F5344CB8AC3E}">
        <p14:creationId xmlns:p14="http://schemas.microsoft.com/office/powerpoint/2010/main" val="8470191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8B3DFE7-C06F-FB15-E60A-79AA4FD59A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67DA5A3C-137B-A140-C2C4-25F939F4C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447166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Experience of Technology Facilitated Violence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FC55882C-C4B7-E93B-9415-A90CC5C634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384835"/>
            <a:ext cx="7886700" cy="716891"/>
          </a:xfrm>
        </p:spPr>
        <p:txBody>
          <a:bodyPr vert="horz" lIns="91440" tIns="45720" rIns="91440" bIns="45720" rtlCol="0" anchor="t">
            <a:normAutofit/>
          </a:bodyPr>
          <a:lstStyle/>
          <a:p>
            <a:pPr algn="l"/>
            <a:r>
              <a:rPr lang="en-GB">
                <a:latin typeface="Source Sans Pro"/>
                <a:ea typeface="Source Sans Pro"/>
              </a:rPr>
              <a:t>Percent of women age 15-49 </a:t>
            </a:r>
            <a:r>
              <a:rPr lang="en-US" sz="1800" kern="0">
                <a:effectLst/>
                <a:latin typeface="Source Sans Pro"/>
                <a:ea typeface="Times New Roman" panose="02020603050405020304" pitchFamily="18" charset="0"/>
                <a:cs typeface="ZapfHumnst BT"/>
              </a:rPr>
              <a:t>who have experienced various forms of technology-facilitated* gender-based violence by anyone ever or in the 12 months </a:t>
            </a:r>
            <a:endParaRPr lang="en-GB">
              <a:latin typeface="Times New Roman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DEB0E246-47E6-8BCC-DB2D-07669E0A74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88769944"/>
              </p:ext>
            </p:extLst>
          </p:nvPr>
        </p:nvGraphicFramePr>
        <p:xfrm>
          <a:off x="167790" y="2070256"/>
          <a:ext cx="8588499" cy="450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C2D1FB3E-3AEA-1A3C-A9F8-450AEC18C0B8}"/>
              </a:ext>
            </a:extLst>
          </p:cNvPr>
          <p:cNvSpPr txBox="1"/>
          <p:nvPr/>
        </p:nvSpPr>
        <p:spPr>
          <a:xfrm>
            <a:off x="167790" y="6185001"/>
            <a:ext cx="8917688" cy="71689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600" i="1"/>
              <a:t>*Technology includes internet, phone, mobile phone, text messages, instant messages, or social media (e.g. Facebook, WhatsApp, Twitter/X, Tinder, TikTok, Snapchat, etc.) </a:t>
            </a:r>
          </a:p>
        </p:txBody>
      </p:sp>
    </p:spTree>
    <p:extLst>
      <p:ext uri="{BB962C8B-B14F-4D97-AF65-F5344CB8AC3E}">
        <p14:creationId xmlns:p14="http://schemas.microsoft.com/office/powerpoint/2010/main" val="28196829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04FDAB-9935-CFF6-D507-B0D0DA0A82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D9D447C3-D28D-B79D-BC7E-B10B3F8E58D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6" y="263526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Persons Committing Technology Facilitated Violence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41D4DCBC-DE5F-CF10-25C8-45CCD0303F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6" y="1179061"/>
            <a:ext cx="7886700" cy="880648"/>
          </a:xfrm>
        </p:spPr>
        <p:txBody>
          <a:bodyPr>
            <a:normAutofit/>
          </a:bodyPr>
          <a:lstStyle/>
          <a:p>
            <a:pPr algn="l"/>
            <a:r>
              <a:rPr lang="en-US"/>
              <a:t>Among women age 15-49 </a:t>
            </a:r>
            <a:r>
              <a:rPr lang="en-US" sz="1800" kern="0">
                <a:effectLst/>
                <a:latin typeface="ZapfHumnst BT"/>
                <a:ea typeface="Times New Roman" panose="02020603050405020304" pitchFamily="18" charset="0"/>
                <a:cs typeface="ZapfHumnst BT"/>
              </a:rPr>
              <a:t>who have experienced technology-facilitated gender-based violence in the past 12 months, percentage who report specific persons who committed the violence</a:t>
            </a:r>
            <a:endParaRPr lang="en-US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A64D4C08-EA66-D610-433B-FEA58429268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9385560"/>
              </p:ext>
            </p:extLst>
          </p:nvPr>
        </p:nvGraphicFramePr>
        <p:xfrm>
          <a:off x="628647" y="1939636"/>
          <a:ext cx="7886699" cy="4918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952914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0896" y="1425858"/>
            <a:ext cx="4811486" cy="2891858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Terminology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Experience of violence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Help seeking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Intimate partner violence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9862B7A5-6A15-FA02-56D7-2CD8F1B596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99149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Help Seeking to Stop Violence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848662"/>
            <a:ext cx="7513865" cy="771141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women age 15-49 who ever experienced physical or sexual violence by their help-seeking behavior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9699757"/>
              </p:ext>
            </p:extLst>
          </p:nvPr>
        </p:nvGraphicFramePr>
        <p:xfrm>
          <a:off x="498019" y="1508965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l"/>
            <a:r>
              <a:rPr lang="en-US" dirty="0"/>
              <a:t>Sources for Help to Stop the Violence </a:t>
            </a:r>
            <a:br>
              <a:rPr lang="en-US" dirty="0"/>
            </a:br>
            <a:r>
              <a:rPr lang="en-US" dirty="0"/>
              <a:t>by Type of Violence Experienced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l"/>
            <a:r>
              <a:rPr lang="en-GB"/>
              <a:t>Among women age 15-49 who ever experienced physical or sexual violence and sought help, percent who report specific sources of help sought to stop the violence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EDB93101-CAFF-0AD2-384D-BACC6A7146F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06745833"/>
              </p:ext>
            </p:extLst>
          </p:nvPr>
        </p:nvGraphicFramePr>
        <p:xfrm>
          <a:off x="283029" y="2002971"/>
          <a:ext cx="8599714" cy="4691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3383177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0896" y="1425858"/>
            <a:ext cx="4811486" cy="2891858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Terminology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Experience of violence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Help seeking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Intimate partner violence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C7DB281E-62FD-3356-3B88-0CE5C50E72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76412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59" y="124980"/>
            <a:ext cx="8296275" cy="911017"/>
          </a:xfrm>
        </p:spPr>
        <p:txBody>
          <a:bodyPr>
            <a:noAutofit/>
          </a:bodyPr>
          <a:lstStyle/>
          <a:p>
            <a:r>
              <a:rPr lang="en-US" dirty="0">
                <a:latin typeface="Source Sans Pro"/>
                <a:ea typeface="Source Sans Pro"/>
              </a:rPr>
              <a:t>Controlling </a:t>
            </a:r>
            <a:r>
              <a:rPr lang="en-US" dirty="0" err="1">
                <a:latin typeface="Source Sans Pro"/>
                <a:ea typeface="Source Sans Pro"/>
              </a:rPr>
              <a:t>Behaviours</a:t>
            </a:r>
            <a:r>
              <a:rPr lang="en-US" dirty="0">
                <a:latin typeface="Source Sans Pro"/>
                <a:ea typeface="Source Sans Pro"/>
              </a:rPr>
              <a:t> of Husband/ Intimate Partner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59" y="1156070"/>
            <a:ext cx="7886700" cy="723900"/>
          </a:xfrm>
        </p:spPr>
        <p:txBody>
          <a:bodyPr>
            <a:normAutofit/>
          </a:bodyPr>
          <a:lstStyle/>
          <a:p>
            <a:r>
              <a:rPr lang="en-GB"/>
              <a:t>Percent of women age 15-49 who have ever had a husband/intimate partner whose husbands/intimate partners have ever demonstrated specific behaviours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CE0AC156-79DC-6462-5917-72039B2FC4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78340062"/>
              </p:ext>
            </p:extLst>
          </p:nvPr>
        </p:nvGraphicFramePr>
        <p:xfrm>
          <a:off x="423859" y="1796883"/>
          <a:ext cx="8480655" cy="45858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4815368C-8F97-EBDE-741A-68F4627378D7}"/>
              </a:ext>
            </a:extLst>
          </p:cNvPr>
          <p:cNvSpPr txBox="1"/>
          <p:nvPr/>
        </p:nvSpPr>
        <p:spPr>
          <a:xfrm>
            <a:off x="7138" y="6386944"/>
            <a:ext cx="8720141" cy="4710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20000"/>
          </a:bodyPr>
          <a:lstStyle/>
          <a:p>
            <a:pPr algn="l"/>
            <a:r>
              <a:rPr lang="en-US" sz="1800" i="1">
                <a:latin typeface="Source Sans Pro" panose="020B0503030403020204" pitchFamily="34" charset="0"/>
                <a:ea typeface="Source Sans Pro" panose="020B0503030403020204" pitchFamily="34" charset="0"/>
              </a:rPr>
              <a:t>*Technology includes i</a:t>
            </a:r>
            <a:r>
              <a:rPr lang="en-US" sz="1800" i="1" kern="0">
                <a:effectLst/>
                <a:latin typeface="Source Sans Pro" panose="020B0503030403020204" pitchFamily="34" charset="0"/>
                <a:ea typeface="Source Sans Pro" panose="020B0503030403020204" pitchFamily="34" charset="0"/>
                <a:cs typeface="ZapfHumnst BT"/>
              </a:rPr>
              <a:t>nternet, mobile, or other technology including phone calls, facetime, video calling, or tracking software</a:t>
            </a:r>
            <a:endParaRPr lang="en-US" sz="1800" i="1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687532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0896" y="1425858"/>
            <a:ext cx="4811486" cy="2891858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>
                <a:solidFill>
                  <a:schemeClr val="accent5"/>
                </a:solidFill>
              </a:rPr>
              <a:t>Terminology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Experience of violence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Help seeking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Intimate partner violence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11E76B9C-6515-6E0F-5376-8C82FF8325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447166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Any Violence by Most Recent Husband/ Intimate Partner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479887"/>
            <a:ext cx="7886700" cy="980283"/>
          </a:xfrm>
        </p:spPr>
        <p:txBody>
          <a:bodyPr>
            <a:normAutofit/>
          </a:bodyPr>
          <a:lstStyle/>
          <a:p>
            <a:pPr algn="l"/>
            <a:r>
              <a:rPr lang="en-GB"/>
              <a:t>Percent of women age 15-49 who have ever had a husband or intimate partner who have ever experienced violence committed by their current or most recent husband/intimate partner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48666100"/>
              </p:ext>
            </p:extLst>
          </p:nvPr>
        </p:nvGraphicFramePr>
        <p:xfrm>
          <a:off x="628647" y="2353340"/>
          <a:ext cx="7886699" cy="450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409894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447166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Recent Violence by Any Husband/ Intimate Partner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479889"/>
            <a:ext cx="7886700" cy="695550"/>
          </a:xfrm>
        </p:spPr>
        <p:txBody>
          <a:bodyPr>
            <a:noAutofit/>
          </a:bodyPr>
          <a:lstStyle/>
          <a:p>
            <a:pPr algn="l"/>
            <a:r>
              <a:rPr lang="en-US"/>
              <a:t>Percent of women age 15-49 who have ever had a husband or intimate partner who have experienced violence by any husband/intimate partner in the last 12 months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08827532"/>
              </p:ext>
            </p:extLst>
          </p:nvPr>
        </p:nvGraphicFramePr>
        <p:xfrm>
          <a:off x="628647" y="2339162"/>
          <a:ext cx="7886699" cy="45188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5BAD7848-7970-DFAE-AAB3-FCD4ACB035B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F5B44C3E-7C8D-1C70-3674-72CF216CA3A0}"/>
              </a:ext>
            </a:extLst>
          </p:cNvPr>
          <p:cNvSpPr txBox="1">
            <a:spLocks/>
          </p:cNvSpPr>
          <p:nvPr/>
        </p:nvSpPr>
        <p:spPr>
          <a:xfrm>
            <a:off x="7231664" y="742873"/>
            <a:ext cx="194982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</p:spTree>
    <p:extLst>
      <p:ext uri="{BB962C8B-B14F-4D97-AF65-F5344CB8AC3E}">
        <p14:creationId xmlns:p14="http://schemas.microsoft.com/office/powerpoint/2010/main" val="363264603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001"/>
          </a:xfrm>
        </p:spPr>
        <p:txBody>
          <a:bodyPr>
            <a:noAutofit/>
          </a:bodyPr>
          <a:lstStyle/>
          <a:p>
            <a:r>
              <a:rPr lang="en-US" dirty="0"/>
              <a:t>Recent Violence by Any Husband/ </a:t>
            </a:r>
            <a:br>
              <a:rPr lang="en-US" dirty="0"/>
            </a:br>
            <a:r>
              <a:rPr lang="en-US" dirty="0"/>
              <a:t>Intimate Partner by Woman’s Age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91867192"/>
              </p:ext>
            </p:extLst>
          </p:nvPr>
        </p:nvGraphicFramePr>
        <p:xfrm>
          <a:off x="261257" y="2282457"/>
          <a:ext cx="8621486" cy="40686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Woman’s Age (years)</a:t>
            </a:r>
          </a:p>
        </p:txBody>
      </p:sp>
      <p:sp>
        <p:nvSpPr>
          <p:cNvPr id="13" name="Content Placeholder 2">
            <a:extLst>
              <a:ext uri="{FF2B5EF4-FFF2-40B4-BE49-F238E27FC236}">
                <a16:creationId xmlns:a16="http://schemas.microsoft.com/office/drawing/2014/main" id="{4C8CD7F4-6CDE-8575-B97F-CB65238612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395390"/>
            <a:ext cx="7886700" cy="945039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15-49 who have ever had a husband or intimate partner who have experienced physical or sexual or emotional violence by any husband/ intimate partner in the last 12 months</a:t>
            </a:r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191AA408-4559-3CF3-13CC-C0DD165D43B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8FC12757-3E2C-5F51-7EA2-A986165D1D51}"/>
              </a:ext>
            </a:extLst>
          </p:cNvPr>
          <p:cNvSpPr txBox="1">
            <a:spLocks/>
          </p:cNvSpPr>
          <p:nvPr/>
        </p:nvSpPr>
        <p:spPr>
          <a:xfrm>
            <a:off x="7231664" y="742873"/>
            <a:ext cx="194982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5237633"/>
              </p:ext>
            </p:extLst>
          </p:nvPr>
        </p:nvGraphicFramePr>
        <p:xfrm>
          <a:off x="628650" y="183730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Title 1">
            <a:extLst>
              <a:ext uri="{FF2B5EF4-FFF2-40B4-BE49-F238E27FC236}">
                <a16:creationId xmlns:a16="http://schemas.microsoft.com/office/drawing/2014/main" id="{DD732E95-7BE6-171B-809D-24DCBC6A0F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94043" y="213484"/>
            <a:ext cx="7408175" cy="1242628"/>
          </a:xfrm>
        </p:spPr>
        <p:txBody>
          <a:bodyPr>
            <a:noAutofit/>
          </a:bodyPr>
          <a:lstStyle/>
          <a:p>
            <a:r>
              <a:rPr lang="en-US"/>
              <a:t>Recent Violence by Any Husband/ </a:t>
            </a:r>
            <a:br>
              <a:rPr lang="en-US"/>
            </a:br>
            <a:r>
              <a:rPr lang="en-US"/>
              <a:t>Intimate Partner by Woman’s Education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5ED22CB-3BA1-A469-F33D-C4DBE09CA0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4043" y="1602059"/>
            <a:ext cx="7886700" cy="945039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women age 15-49 who have ever had a husband or partner who have experienced physical or sexual or emotional violence by any husband/intimate partner in the last 12 months</a:t>
            </a:r>
          </a:p>
        </p:txBody>
      </p:sp>
      <p:pic>
        <p:nvPicPr>
          <p:cNvPr id="2" name="Picture 1" descr="A picture containing text&#10;&#10;Description automatically generated">
            <a:extLst>
              <a:ext uri="{FF2B5EF4-FFF2-40B4-BE49-F238E27FC236}">
                <a16:creationId xmlns:a16="http://schemas.microsoft.com/office/drawing/2014/main" id="{DAC7FA72-7AF7-3EB7-B172-E71DF9FF7E8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13794E4-3A9D-20E8-785D-95B979A005A0}"/>
              </a:ext>
            </a:extLst>
          </p:cNvPr>
          <p:cNvSpPr txBox="1">
            <a:spLocks/>
          </p:cNvSpPr>
          <p:nvPr/>
        </p:nvSpPr>
        <p:spPr>
          <a:xfrm>
            <a:off x="7231664" y="742873"/>
            <a:ext cx="194982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2FE0B6D-75CA-5452-EDCB-537AD11A695A}"/>
              </a:ext>
            </a:extLst>
          </p:cNvPr>
          <p:cNvSpPr txBox="1"/>
          <p:nvPr/>
        </p:nvSpPr>
        <p:spPr>
          <a:xfrm>
            <a:off x="83127" y="6438900"/>
            <a:ext cx="6724074" cy="4191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i="1" kern="0" dirty="0">
                <a:effectLst/>
                <a:latin typeface="Source Sans Pro" panose="020B0503030403020204" pitchFamily="34" charset="0"/>
                <a:ea typeface="Source Sans Pro" panose="020B0503030403020204" pitchFamily="34" charset="0"/>
                <a:cs typeface="ZapfHumnst BT"/>
              </a:rPr>
              <a:t>Figures in parentheses are based on 25-49 unweighted cases. </a:t>
            </a:r>
            <a:endParaRPr lang="en-US" sz="1800" i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13000814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20" name="Title 1">
            <a:extLst>
              <a:ext uri="{FF2B5EF4-FFF2-40B4-BE49-F238E27FC236}">
                <a16:creationId xmlns:a16="http://schemas.microsoft.com/office/drawing/2014/main" id="{610FCD09-B693-E77C-4EC3-F37CE004BE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427583"/>
            <a:ext cx="8296275" cy="861674"/>
          </a:xfrm>
        </p:spPr>
        <p:txBody>
          <a:bodyPr>
            <a:noAutofit/>
          </a:bodyPr>
          <a:lstStyle/>
          <a:p>
            <a:r>
              <a:rPr lang="en-US" dirty="0"/>
              <a:t>Recent Violence by Any Husband/ </a:t>
            </a:r>
            <a:br>
              <a:rPr lang="en-US" dirty="0"/>
            </a:br>
            <a:r>
              <a:rPr lang="en-US" dirty="0"/>
              <a:t>Intimate Partner by Wealth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48177657-8A3D-A9A8-205B-ECCF297001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395390"/>
            <a:ext cx="7886700" cy="945039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women age 15-49 who have ever had a husband or intimate partner who have experienced physical or sexual or emotional violence by any husband/ intimate partner in the last 12 months</a:t>
            </a:r>
          </a:p>
        </p:txBody>
      </p:sp>
      <p:pic>
        <p:nvPicPr>
          <p:cNvPr id="2" name="Picture 1" descr="A picture containing text&#10;&#10;Description automatically generated">
            <a:extLst>
              <a:ext uri="{FF2B5EF4-FFF2-40B4-BE49-F238E27FC236}">
                <a16:creationId xmlns:a16="http://schemas.microsoft.com/office/drawing/2014/main" id="{1123BA8A-40A7-52DE-51B2-5B7352EC879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B483EAE-BCDF-13EF-481E-D58C50E1A5EA}"/>
              </a:ext>
            </a:extLst>
          </p:cNvPr>
          <p:cNvSpPr txBox="1">
            <a:spLocks/>
          </p:cNvSpPr>
          <p:nvPr/>
        </p:nvSpPr>
        <p:spPr>
          <a:xfrm>
            <a:off x="7335648" y="805178"/>
            <a:ext cx="194982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Lesotho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25%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3C73D6-C698-936D-1A02-4DD4A7EFC458}"/>
              </a:ext>
            </a:extLst>
          </p:cNvPr>
          <p:cNvGrpSpPr/>
          <p:nvPr/>
        </p:nvGrpSpPr>
        <p:grpSpPr>
          <a:xfrm>
            <a:off x="162892" y="819278"/>
            <a:ext cx="9690100" cy="6861176"/>
            <a:chOff x="1353344" y="85446"/>
            <a:chExt cx="9690100" cy="6861176"/>
          </a:xfrm>
        </p:grpSpPr>
        <p:grpSp>
          <p:nvGrpSpPr>
            <p:cNvPr id="57" name="Group 4">
              <a:extLst>
                <a:ext uri="{FF2B5EF4-FFF2-40B4-BE49-F238E27FC236}">
                  <a16:creationId xmlns:a16="http://schemas.microsoft.com/office/drawing/2014/main" id="{9FE4D299-66C4-E4D5-927A-8B9DB9593C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53344" y="85446"/>
              <a:ext cx="9690100" cy="6861176"/>
              <a:chOff x="786" y="0"/>
              <a:chExt cx="6104" cy="4322"/>
            </a:xfrm>
          </p:grpSpPr>
          <p:sp>
            <p:nvSpPr>
              <p:cNvPr id="1029" name="Rectangle 6">
                <a:extLst>
                  <a:ext uri="{FF2B5EF4-FFF2-40B4-BE49-F238E27FC236}">
                    <a16:creationId xmlns:a16="http://schemas.microsoft.com/office/drawing/2014/main" id="{DA9356DD-9C3E-FE42-5411-34380E601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4"/>
                <a:ext cx="6097" cy="4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8">
                <a:extLst>
                  <a:ext uri="{FF2B5EF4-FFF2-40B4-BE49-F238E27FC236}">
                    <a16:creationId xmlns:a16="http://schemas.microsoft.com/office/drawing/2014/main" id="{4B63DF8A-52B3-849D-AB7E-460B7C61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0"/>
                <a:ext cx="6104" cy="4322"/>
              </a:xfrm>
              <a:custGeom>
                <a:avLst/>
                <a:gdLst>
                  <a:gd name="T0" fmla="*/ 4 w 6104"/>
                  <a:gd name="T1" fmla="*/ 7 h 4322"/>
                  <a:gd name="T2" fmla="*/ 6097 w 6104"/>
                  <a:gd name="T3" fmla="*/ 7 h 4322"/>
                  <a:gd name="T4" fmla="*/ 6097 w 6104"/>
                  <a:gd name="T5" fmla="*/ 4315 h 4322"/>
                  <a:gd name="T6" fmla="*/ 7 w 6104"/>
                  <a:gd name="T7" fmla="*/ 4315 h 4322"/>
                  <a:gd name="T8" fmla="*/ 7 w 6104"/>
                  <a:gd name="T9" fmla="*/ 4 h 4322"/>
                  <a:gd name="T10" fmla="*/ 0 w 6104"/>
                  <a:gd name="T11" fmla="*/ 4 h 4322"/>
                  <a:gd name="T12" fmla="*/ 0 w 6104"/>
                  <a:gd name="T13" fmla="*/ 4322 h 4322"/>
                  <a:gd name="T14" fmla="*/ 6104 w 6104"/>
                  <a:gd name="T15" fmla="*/ 4322 h 4322"/>
                  <a:gd name="T16" fmla="*/ 6104 w 6104"/>
                  <a:gd name="T17" fmla="*/ 0 h 4322"/>
                  <a:gd name="T18" fmla="*/ 4 w 6104"/>
                  <a:gd name="T19" fmla="*/ 0 h 4322"/>
                  <a:gd name="T20" fmla="*/ 4 w 6104"/>
                  <a:gd name="T21" fmla="*/ 7 h 4322"/>
                  <a:gd name="T22" fmla="*/ 4 w 6104"/>
                  <a:gd name="T23" fmla="*/ 7 h 4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04" h="4322">
                    <a:moveTo>
                      <a:pt x="4" y="7"/>
                    </a:moveTo>
                    <a:lnTo>
                      <a:pt x="6097" y="7"/>
                    </a:lnTo>
                    <a:lnTo>
                      <a:pt x="6097" y="4315"/>
                    </a:lnTo>
                    <a:lnTo>
                      <a:pt x="7" y="4315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322"/>
                    </a:lnTo>
                    <a:lnTo>
                      <a:pt x="6104" y="4322"/>
                    </a:lnTo>
                    <a:lnTo>
                      <a:pt x="6104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Rectangle 10">
                <a:extLst>
                  <a:ext uri="{FF2B5EF4-FFF2-40B4-BE49-F238E27FC236}">
                    <a16:creationId xmlns:a16="http://schemas.microsoft.com/office/drawing/2014/main" id="{4A88B955-445A-947F-D6EA-EDBA19128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7"/>
                <a:ext cx="6090" cy="4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2" name="Freeform 12">
                <a:extLst>
                  <a:ext uri="{FF2B5EF4-FFF2-40B4-BE49-F238E27FC236}">
                    <a16:creationId xmlns:a16="http://schemas.microsoft.com/office/drawing/2014/main" id="{2F1225F5-3D8D-3EE9-930F-FDAB934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4"/>
                <a:ext cx="6097" cy="4314"/>
              </a:xfrm>
              <a:custGeom>
                <a:avLst/>
                <a:gdLst>
                  <a:gd name="T0" fmla="*/ 3 w 6097"/>
                  <a:gd name="T1" fmla="*/ 7 h 4314"/>
                  <a:gd name="T2" fmla="*/ 6089 w 6097"/>
                  <a:gd name="T3" fmla="*/ 7 h 4314"/>
                  <a:gd name="T4" fmla="*/ 6089 w 6097"/>
                  <a:gd name="T5" fmla="*/ 4307 h 4314"/>
                  <a:gd name="T6" fmla="*/ 7 w 6097"/>
                  <a:gd name="T7" fmla="*/ 4307 h 4314"/>
                  <a:gd name="T8" fmla="*/ 7 w 6097"/>
                  <a:gd name="T9" fmla="*/ 3 h 4314"/>
                  <a:gd name="T10" fmla="*/ 0 w 6097"/>
                  <a:gd name="T11" fmla="*/ 3 h 4314"/>
                  <a:gd name="T12" fmla="*/ 0 w 6097"/>
                  <a:gd name="T13" fmla="*/ 4314 h 4314"/>
                  <a:gd name="T14" fmla="*/ 6097 w 6097"/>
                  <a:gd name="T15" fmla="*/ 4314 h 4314"/>
                  <a:gd name="T16" fmla="*/ 6097 w 6097"/>
                  <a:gd name="T17" fmla="*/ 0 h 4314"/>
                  <a:gd name="T18" fmla="*/ 3 w 6097"/>
                  <a:gd name="T19" fmla="*/ 0 h 4314"/>
                  <a:gd name="T20" fmla="*/ 3 w 6097"/>
                  <a:gd name="T21" fmla="*/ 7 h 4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97" h="4314">
                    <a:moveTo>
                      <a:pt x="3" y="7"/>
                    </a:moveTo>
                    <a:lnTo>
                      <a:pt x="6089" y="7"/>
                    </a:lnTo>
                    <a:lnTo>
                      <a:pt x="6089" y="4307"/>
                    </a:lnTo>
                    <a:lnTo>
                      <a:pt x="7" y="4307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4314"/>
                    </a:lnTo>
                    <a:lnTo>
                      <a:pt x="6097" y="4314"/>
                    </a:lnTo>
                    <a:lnTo>
                      <a:pt x="6097" y="0"/>
                    </a:lnTo>
                    <a:lnTo>
                      <a:pt x="3" y="0"/>
                    </a:lnTo>
                    <a:lnTo>
                      <a:pt x="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Rectangle 14">
                <a:extLst>
                  <a:ext uri="{FF2B5EF4-FFF2-40B4-BE49-F238E27FC236}">
                    <a16:creationId xmlns:a16="http://schemas.microsoft.com/office/drawing/2014/main" id="{A5FBB8EE-8812-B8CC-60FE-938CB8174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1"/>
                <a:ext cx="6082" cy="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" name="Freeform 18">
                <a:extLst>
                  <a:ext uri="{FF2B5EF4-FFF2-40B4-BE49-F238E27FC236}">
                    <a16:creationId xmlns:a16="http://schemas.microsoft.com/office/drawing/2014/main" id="{3724433A-238D-5421-4928-37527675A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9">
                <a:extLst>
                  <a:ext uri="{FF2B5EF4-FFF2-40B4-BE49-F238E27FC236}">
                    <a16:creationId xmlns:a16="http://schemas.microsoft.com/office/drawing/2014/main" id="{F2171270-259A-5FD9-EED6-DA5351AD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20">
                <a:extLst>
                  <a:ext uri="{FF2B5EF4-FFF2-40B4-BE49-F238E27FC236}">
                    <a16:creationId xmlns:a16="http://schemas.microsoft.com/office/drawing/2014/main" id="{6365F076-5520-EC56-0668-3611A020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21">
                <a:extLst>
                  <a:ext uri="{FF2B5EF4-FFF2-40B4-BE49-F238E27FC236}">
                    <a16:creationId xmlns:a16="http://schemas.microsoft.com/office/drawing/2014/main" id="{102F19FC-1A93-DC78-8B77-107DDEDD7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8" name="Freeform 22">
                <a:extLst>
                  <a:ext uri="{FF2B5EF4-FFF2-40B4-BE49-F238E27FC236}">
                    <a16:creationId xmlns:a16="http://schemas.microsoft.com/office/drawing/2014/main" id="{3CFECBAE-C676-BAAE-EF18-9A491B38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Freeform 23">
                <a:extLst>
                  <a:ext uri="{FF2B5EF4-FFF2-40B4-BE49-F238E27FC236}">
                    <a16:creationId xmlns:a16="http://schemas.microsoft.com/office/drawing/2014/main" id="{AE86F15F-EF7A-B8C5-C3EF-F2ED6316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0" name="Freeform 24">
                <a:extLst>
                  <a:ext uri="{FF2B5EF4-FFF2-40B4-BE49-F238E27FC236}">
                    <a16:creationId xmlns:a16="http://schemas.microsoft.com/office/drawing/2014/main" id="{E7272F25-B3D8-DA70-3080-65DF0C17C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Freeform 25">
                <a:extLst>
                  <a:ext uri="{FF2B5EF4-FFF2-40B4-BE49-F238E27FC236}">
                    <a16:creationId xmlns:a16="http://schemas.microsoft.com/office/drawing/2014/main" id="{5C15A236-8990-D4AD-1816-ABB15B9F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26">
                <a:extLst>
                  <a:ext uri="{FF2B5EF4-FFF2-40B4-BE49-F238E27FC236}">
                    <a16:creationId xmlns:a16="http://schemas.microsoft.com/office/drawing/2014/main" id="{F3C1A87A-D871-C027-3171-6203C159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27">
                <a:extLst>
                  <a:ext uri="{FF2B5EF4-FFF2-40B4-BE49-F238E27FC236}">
                    <a16:creationId xmlns:a16="http://schemas.microsoft.com/office/drawing/2014/main" id="{1DD06258-4E2A-C024-4DBD-0C979020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28">
                <a:extLst>
                  <a:ext uri="{FF2B5EF4-FFF2-40B4-BE49-F238E27FC236}">
                    <a16:creationId xmlns:a16="http://schemas.microsoft.com/office/drawing/2014/main" id="{40859A6C-703D-A493-09F2-04CF946F3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Freeform 29">
                <a:extLst>
                  <a:ext uri="{FF2B5EF4-FFF2-40B4-BE49-F238E27FC236}">
                    <a16:creationId xmlns:a16="http://schemas.microsoft.com/office/drawing/2014/main" id="{BB6E30D3-089F-9C20-A832-CFB394DC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7" name="Freeform 30">
                <a:extLst>
                  <a:ext uri="{FF2B5EF4-FFF2-40B4-BE49-F238E27FC236}">
                    <a16:creationId xmlns:a16="http://schemas.microsoft.com/office/drawing/2014/main" id="{8749738C-6440-F2BB-386B-78B4E021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8" name="Freeform 31">
                <a:extLst>
                  <a:ext uri="{FF2B5EF4-FFF2-40B4-BE49-F238E27FC236}">
                    <a16:creationId xmlns:a16="http://schemas.microsoft.com/office/drawing/2014/main" id="{C7B0DA19-A707-F4B8-A52E-8A0000CAB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9" name="Freeform 32">
                <a:extLst>
                  <a:ext uri="{FF2B5EF4-FFF2-40B4-BE49-F238E27FC236}">
                    <a16:creationId xmlns:a16="http://schemas.microsoft.com/office/drawing/2014/main" id="{23FB3D30-5B85-0404-6D7A-0D7E01B7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33">
                <a:extLst>
                  <a:ext uri="{FF2B5EF4-FFF2-40B4-BE49-F238E27FC236}">
                    <a16:creationId xmlns:a16="http://schemas.microsoft.com/office/drawing/2014/main" id="{53DE26B8-30F3-E3EB-38F3-729E88B3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34">
                <a:extLst>
                  <a:ext uri="{FF2B5EF4-FFF2-40B4-BE49-F238E27FC236}">
                    <a16:creationId xmlns:a16="http://schemas.microsoft.com/office/drawing/2014/main" id="{A1EE950A-30D3-CA6C-41B5-CE250060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35">
                <a:extLst>
                  <a:ext uri="{FF2B5EF4-FFF2-40B4-BE49-F238E27FC236}">
                    <a16:creationId xmlns:a16="http://schemas.microsoft.com/office/drawing/2014/main" id="{C7B8B5DC-96F4-878E-5D82-90E8D040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3" name="Freeform 36">
                <a:extLst>
                  <a:ext uri="{FF2B5EF4-FFF2-40B4-BE49-F238E27FC236}">
                    <a16:creationId xmlns:a16="http://schemas.microsoft.com/office/drawing/2014/main" id="{72DDD6BF-21BC-77BE-8E3A-5441F1963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4" name="Freeform 37">
                <a:extLst>
                  <a:ext uri="{FF2B5EF4-FFF2-40B4-BE49-F238E27FC236}">
                    <a16:creationId xmlns:a16="http://schemas.microsoft.com/office/drawing/2014/main" id="{25DA7BA1-56AB-B4E5-91E7-DFD77A58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5" name="Freeform 38">
                <a:extLst>
                  <a:ext uri="{FF2B5EF4-FFF2-40B4-BE49-F238E27FC236}">
                    <a16:creationId xmlns:a16="http://schemas.microsoft.com/office/drawing/2014/main" id="{CACE6E6E-93EC-DB3F-085B-C21B73348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6" name="Rectangle 39">
                <a:extLst>
                  <a:ext uri="{FF2B5EF4-FFF2-40B4-BE49-F238E27FC236}">
                    <a16:creationId xmlns:a16="http://schemas.microsoft.com/office/drawing/2014/main" id="{259297CE-0F8F-1DED-D2C1-81470A142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74"/>
                <a:ext cx="1" cy="1"/>
              </a:xfrm>
              <a:prstGeom prst="rect">
                <a:avLst/>
              </a:prstGeom>
              <a:solidFill>
                <a:srgbClr val="C87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7" name="Freeform 40">
                <a:extLst>
                  <a:ext uri="{FF2B5EF4-FFF2-40B4-BE49-F238E27FC236}">
                    <a16:creationId xmlns:a16="http://schemas.microsoft.com/office/drawing/2014/main" id="{2DEB12F8-B08A-B241-EC12-BCA27BFFE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8" name="Freeform 41">
                <a:extLst>
                  <a:ext uri="{FF2B5EF4-FFF2-40B4-BE49-F238E27FC236}">
                    <a16:creationId xmlns:a16="http://schemas.microsoft.com/office/drawing/2014/main" id="{1284F3FD-0DC4-EA44-2BB0-07DA6EB5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9" name="Freeform 42">
                <a:extLst>
                  <a:ext uri="{FF2B5EF4-FFF2-40B4-BE49-F238E27FC236}">
                    <a16:creationId xmlns:a16="http://schemas.microsoft.com/office/drawing/2014/main" id="{74981FC1-7A20-1F0E-CDE8-3E4B10EE0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0" name="Freeform 43">
                <a:extLst>
                  <a:ext uri="{FF2B5EF4-FFF2-40B4-BE49-F238E27FC236}">
                    <a16:creationId xmlns:a16="http://schemas.microsoft.com/office/drawing/2014/main" id="{99A453F3-2C9B-FD09-F3BA-982EB573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1" name="Freeform 44">
                <a:extLst>
                  <a:ext uri="{FF2B5EF4-FFF2-40B4-BE49-F238E27FC236}">
                    <a16:creationId xmlns:a16="http://schemas.microsoft.com/office/drawing/2014/main" id="{4AE112A7-A382-BAA9-A99F-779B9338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solidFill>
                <a:schemeClr val="accent5"/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2" name="Freeform 45">
                <a:extLst>
                  <a:ext uri="{FF2B5EF4-FFF2-40B4-BE49-F238E27FC236}">
                    <a16:creationId xmlns:a16="http://schemas.microsoft.com/office/drawing/2014/main" id="{1C933149-8819-E7F5-57B3-0BD4DACE5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3" name="Freeform 46">
                <a:extLst>
                  <a:ext uri="{FF2B5EF4-FFF2-40B4-BE49-F238E27FC236}">
                    <a16:creationId xmlns:a16="http://schemas.microsoft.com/office/drawing/2014/main" id="{BE289E08-17E2-7CC3-BB1E-B89D52C7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4" name="Freeform 47">
                <a:extLst>
                  <a:ext uri="{FF2B5EF4-FFF2-40B4-BE49-F238E27FC236}">
                    <a16:creationId xmlns:a16="http://schemas.microsoft.com/office/drawing/2014/main" id="{0E7618A1-FFCD-5212-5AFB-47104247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5" name="Freeform 48">
                <a:extLst>
                  <a:ext uri="{FF2B5EF4-FFF2-40B4-BE49-F238E27FC236}">
                    <a16:creationId xmlns:a16="http://schemas.microsoft.com/office/drawing/2014/main" id="{98BD0BE8-5DE2-57CA-DB6F-91C4B1ACA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6" name="Freeform 49">
                <a:extLst>
                  <a:ext uri="{FF2B5EF4-FFF2-40B4-BE49-F238E27FC236}">
                    <a16:creationId xmlns:a16="http://schemas.microsoft.com/office/drawing/2014/main" id="{090B3215-28E0-EE8D-FBEC-3FE7E449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7" name="Freeform 50">
                <a:extLst>
                  <a:ext uri="{FF2B5EF4-FFF2-40B4-BE49-F238E27FC236}">
                    <a16:creationId xmlns:a16="http://schemas.microsoft.com/office/drawing/2014/main" id="{E2FAE3F0-6D41-D3A6-C27F-345DD6452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C5993CC-2666-E1C9-78E7-01EB10BA82F6}"/>
                </a:ext>
              </a:extLst>
            </p:cNvPr>
            <p:cNvSpPr txBox="1"/>
            <p:nvPr/>
          </p:nvSpPr>
          <p:spPr>
            <a:xfrm>
              <a:off x="5908220" y="1242617"/>
              <a:ext cx="152399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Butha-Buthe</a:t>
              </a:r>
              <a:endParaRPr kumimoji="0" lang="en-US" sz="17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700" dirty="0">
                  <a:solidFill>
                    <a:prstClr val="black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22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%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F278477-3F8D-3537-D371-C25CE30D4456}"/>
                </a:ext>
              </a:extLst>
            </p:cNvPr>
            <p:cNvSpPr txBox="1"/>
            <p:nvPr/>
          </p:nvSpPr>
          <p:spPr>
            <a:xfrm>
              <a:off x="7173796" y="2473813"/>
              <a:ext cx="14811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Mokhotlong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40%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03E9F1C-CA41-EDE5-08B1-4BA70745ACFC}"/>
                </a:ext>
              </a:extLst>
            </p:cNvPr>
            <p:cNvSpPr txBox="1"/>
            <p:nvPr/>
          </p:nvSpPr>
          <p:spPr>
            <a:xfrm>
              <a:off x="5462929" y="1693931"/>
              <a:ext cx="10700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Leribe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23%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D319EC7-6C0E-44D6-597C-F9BFD5A1659D}"/>
                </a:ext>
              </a:extLst>
            </p:cNvPr>
            <p:cNvSpPr txBox="1"/>
            <p:nvPr/>
          </p:nvSpPr>
          <p:spPr>
            <a:xfrm>
              <a:off x="5823613" y="3161900"/>
              <a:ext cx="1418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Thaba-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Tseka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dirty="0">
                  <a:solidFill>
                    <a:prstClr val="whit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6%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8FF92D9-C9FD-ECDD-4DD4-7015155E9A53}"/>
                </a:ext>
              </a:extLst>
            </p:cNvPr>
            <p:cNvSpPr txBox="1"/>
            <p:nvPr/>
          </p:nvSpPr>
          <p:spPr>
            <a:xfrm>
              <a:off x="4628130" y="2221706"/>
              <a:ext cx="10958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Berea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28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%</a:t>
              </a:r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BE2EF142-67DF-B8E7-8861-603CFFDC0D62}"/>
                </a:ext>
              </a:extLst>
            </p:cNvPr>
            <p:cNvSpPr txBox="1"/>
            <p:nvPr/>
          </p:nvSpPr>
          <p:spPr>
            <a:xfrm>
              <a:off x="4259660" y="3091933"/>
              <a:ext cx="1242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Maseru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dirty="0">
                  <a:solidFill>
                    <a:prstClr val="white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2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4%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A96A2F33-D40B-802A-9FEB-854C4517C272}"/>
                </a:ext>
              </a:extLst>
            </p:cNvPr>
            <p:cNvSpPr txBox="1"/>
            <p:nvPr/>
          </p:nvSpPr>
          <p:spPr>
            <a:xfrm>
              <a:off x="2969831" y="3580167"/>
              <a:ext cx="133865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Mafeteng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19%</a:t>
              </a:r>
            </a:p>
          </p:txBody>
        </p:sp>
        <p:sp>
          <p:nvSpPr>
            <p:cNvPr id="1026" name="TextBox 1025">
              <a:extLst>
                <a:ext uri="{FF2B5EF4-FFF2-40B4-BE49-F238E27FC236}">
                  <a16:creationId xmlns:a16="http://schemas.microsoft.com/office/drawing/2014/main" id="{68181C24-5902-20D4-FFE0-DDA41A52A2BE}"/>
                </a:ext>
              </a:extLst>
            </p:cNvPr>
            <p:cNvSpPr txBox="1"/>
            <p:nvPr/>
          </p:nvSpPr>
          <p:spPr>
            <a:xfrm>
              <a:off x="3871331" y="4389842"/>
              <a:ext cx="1291319" cy="8771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00" b="0" i="0" u="none" strike="noStrike" kern="1200" cap="none" spc="0" normalizeH="0" baseline="0" noProof="0" dirty="0" err="1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Mohale’s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 </a:t>
              </a:r>
              <a:b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</a:b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Hoek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21</a:t>
              </a:r>
              <a:r>
                <a:rPr kumimoji="0" lang="en-US" sz="17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%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926C0972-2352-0ED6-A91C-5B946128504D}"/>
                </a:ext>
              </a:extLst>
            </p:cNvPr>
            <p:cNvSpPr txBox="1"/>
            <p:nvPr/>
          </p:nvSpPr>
          <p:spPr>
            <a:xfrm>
              <a:off x="6668691" y="4079309"/>
              <a:ext cx="13835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Qacha’s</a:t>
              </a: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 Nek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32%</a:t>
              </a:r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95944A39-F49E-496C-0A84-F89A631AA17A}"/>
                </a:ext>
              </a:extLst>
            </p:cNvPr>
            <p:cNvSpPr txBox="1"/>
            <p:nvPr/>
          </p:nvSpPr>
          <p:spPr>
            <a:xfrm>
              <a:off x="4611603" y="5097273"/>
              <a:ext cx="13650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Quthing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25%</a:t>
              </a:r>
            </a:p>
          </p:txBody>
        </p:sp>
      </p:grpSp>
      <p:sp>
        <p:nvSpPr>
          <p:cNvPr id="15" name="Title 1">
            <a:extLst>
              <a:ext uri="{FF2B5EF4-FFF2-40B4-BE49-F238E27FC236}">
                <a16:creationId xmlns:a16="http://schemas.microsoft.com/office/drawing/2014/main" id="{8E13AAD7-3F7F-7602-0CE5-BC77700DBC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387" y="81637"/>
            <a:ext cx="8296275" cy="861674"/>
          </a:xfrm>
        </p:spPr>
        <p:txBody>
          <a:bodyPr>
            <a:noAutofit/>
          </a:bodyPr>
          <a:lstStyle/>
          <a:p>
            <a:r>
              <a:rPr lang="en-US" dirty="0"/>
              <a:t>Recent Violence by Any Husband/ </a:t>
            </a:r>
            <a:br>
              <a:rPr lang="en-US" dirty="0"/>
            </a:br>
            <a:r>
              <a:rPr lang="en-US" dirty="0"/>
              <a:t>Intimate Partner by District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F7693FE8-3DE0-A0DB-A470-04AB12B9BC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2192" y="938731"/>
            <a:ext cx="7192170" cy="860590"/>
          </a:xfrm>
        </p:spPr>
        <p:txBody>
          <a:bodyPr>
            <a:noAutofit/>
          </a:bodyPr>
          <a:lstStyle/>
          <a:p>
            <a:r>
              <a:rPr lang="en-US"/>
              <a:t>Percent of women age 15-49 who have ever had a husband or intimate partner who have experienced physical or sexual or emotional violence by any husband/intimate partner in the last 12 months</a:t>
            </a:r>
          </a:p>
        </p:txBody>
      </p:sp>
      <p:pic>
        <p:nvPicPr>
          <p:cNvPr id="17" name="Picture 16" descr="A picture containing text&#10;&#10;Description automatically generated">
            <a:extLst>
              <a:ext uri="{FF2B5EF4-FFF2-40B4-BE49-F238E27FC236}">
                <a16:creationId xmlns:a16="http://schemas.microsoft.com/office/drawing/2014/main" id="{899F5423-73B9-2BD2-2A17-320BB52E05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A0F25624-84F6-CEBA-9DF4-7308AD20391F}"/>
              </a:ext>
            </a:extLst>
          </p:cNvPr>
          <p:cNvSpPr txBox="1">
            <a:spLocks/>
          </p:cNvSpPr>
          <p:nvPr/>
        </p:nvSpPr>
        <p:spPr>
          <a:xfrm>
            <a:off x="7233912" y="778136"/>
            <a:ext cx="194982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CA1DB"/>
                </a:solidFill>
              </a:rPr>
              <a:t>Indicator 5.2.2</a:t>
            </a:r>
          </a:p>
        </p:txBody>
      </p:sp>
    </p:spTree>
    <p:extLst>
      <p:ext uri="{BB962C8B-B14F-4D97-AF65-F5344CB8AC3E}">
        <p14:creationId xmlns:p14="http://schemas.microsoft.com/office/powerpoint/2010/main" val="326295446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87441"/>
            <a:ext cx="7886700" cy="700104"/>
          </a:xfrm>
        </p:spPr>
        <p:txBody>
          <a:bodyPr/>
          <a:lstStyle/>
          <a:p>
            <a:r>
              <a:rPr lang="en-US" dirty="0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85516"/>
            <a:ext cx="8101693" cy="5362243"/>
          </a:xfrm>
        </p:spPr>
        <p:txBody>
          <a:bodyPr>
            <a:noAutofit/>
          </a:bodyPr>
          <a:lstStyle/>
          <a:p>
            <a:pPr>
              <a:lnSpc>
                <a:spcPct val="100000"/>
              </a:lnSpc>
            </a:pPr>
            <a:r>
              <a:rPr lang="en-GB" sz="2200" i="0" dirty="0"/>
              <a:t>Among women age 15-49: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41% </a:t>
            </a:r>
            <a:r>
              <a:rPr lang="en-GB" sz="2200" i="0" dirty="0"/>
              <a:t>of women have </a:t>
            </a:r>
            <a:r>
              <a:rPr lang="en-GB" sz="2200" b="1" i="0" dirty="0">
                <a:solidFill>
                  <a:schemeClr val="accent5"/>
                </a:solidFill>
              </a:rPr>
              <a:t>ever experienced physical violence since age 15</a:t>
            </a:r>
            <a:r>
              <a:rPr lang="en-GB" sz="2200" i="0" dirty="0"/>
              <a:t>.</a:t>
            </a:r>
            <a:endParaRPr lang="en-GB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15% </a:t>
            </a:r>
            <a:r>
              <a:rPr lang="en-GB" sz="2200" i="0" dirty="0"/>
              <a:t>of women have </a:t>
            </a:r>
            <a:r>
              <a:rPr lang="en-GB" sz="2200" b="1" i="0" dirty="0">
                <a:solidFill>
                  <a:schemeClr val="accent5"/>
                </a:solidFill>
              </a:rPr>
              <a:t>ever experienced sexual violence</a:t>
            </a:r>
            <a:r>
              <a:rPr lang="en-GB" sz="2200" i="0" dirty="0"/>
              <a:t>.</a:t>
            </a:r>
            <a:endParaRPr lang="en-GB" sz="22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26% </a:t>
            </a:r>
            <a:r>
              <a:rPr lang="en-GB" sz="2200" i="0" dirty="0"/>
              <a:t>of women who have ever experienced physical or sexual violence </a:t>
            </a:r>
            <a:r>
              <a:rPr lang="en-GB" sz="2200" b="1" i="0" dirty="0">
                <a:solidFill>
                  <a:schemeClr val="accent5"/>
                </a:solidFill>
              </a:rPr>
              <a:t>sought help to stop the violence</a:t>
            </a:r>
            <a:r>
              <a:rPr lang="en-GB" sz="2200" i="0" dirty="0"/>
              <a:t>.</a:t>
            </a:r>
            <a:r>
              <a:rPr lang="en-GB" sz="2200" b="1" i="0" dirty="0">
                <a:solidFill>
                  <a:schemeClr val="accent5"/>
                </a:solidFill>
              </a:rPr>
              <a:t> </a:t>
            </a:r>
            <a:endParaRPr lang="en-GB" sz="2200" i="0" dirty="0"/>
          </a:p>
          <a:p>
            <a:pPr>
              <a:lnSpc>
                <a:spcPct val="100000"/>
              </a:lnSpc>
            </a:pPr>
            <a:r>
              <a:rPr lang="en-GB" sz="2200" i="0" dirty="0"/>
              <a:t>Among women age 15-49 who ever had a husband/intimate partner: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36% </a:t>
            </a:r>
            <a:r>
              <a:rPr lang="en-GB" sz="2200" i="0" dirty="0"/>
              <a:t>of women </a:t>
            </a:r>
            <a:r>
              <a:rPr lang="en-GB" sz="2200" b="1" i="0" dirty="0">
                <a:solidFill>
                  <a:schemeClr val="accent5"/>
                </a:solidFill>
              </a:rPr>
              <a:t>ever experienced physical or sexual or emotional violence </a:t>
            </a:r>
            <a:r>
              <a:rPr lang="en-GB" sz="2200" i="0" dirty="0"/>
              <a:t>by their current or most recent husband/intimate partner.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25% </a:t>
            </a:r>
            <a:r>
              <a:rPr lang="en-GB" sz="2200" i="0" dirty="0"/>
              <a:t>of women </a:t>
            </a:r>
            <a:r>
              <a:rPr lang="en-GB" sz="2200" b="1" i="0" dirty="0">
                <a:solidFill>
                  <a:schemeClr val="accent5"/>
                </a:solidFill>
              </a:rPr>
              <a:t>experienced physical or sexual or emotional violence in the last 12 months </a:t>
            </a:r>
            <a:r>
              <a:rPr lang="en-GB" sz="2200" i="0" dirty="0"/>
              <a:t>by any husband/intimate partner.</a:t>
            </a:r>
          </a:p>
          <a:p>
            <a:pPr>
              <a:lnSpc>
                <a:spcPct val="100000"/>
              </a:lnSpc>
            </a:pPr>
            <a:endParaRPr lang="en-US" sz="2200" i="0" dirty="0"/>
          </a:p>
          <a:p>
            <a:pPr>
              <a:lnSpc>
                <a:spcPct val="100000"/>
              </a:lnSpc>
            </a:pPr>
            <a:endParaRPr lang="en-US" sz="2200" i="0" dirty="0"/>
          </a:p>
          <a:p>
            <a:pPr>
              <a:lnSpc>
                <a:spcPct val="100000"/>
              </a:lnSpc>
            </a:pPr>
            <a:endParaRPr lang="en-US" sz="2200" i="0" dirty="0"/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0121B-D4A7-C426-32A4-BF0987433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00356"/>
            <a:ext cx="8101693" cy="931758"/>
          </a:xfrm>
        </p:spPr>
        <p:txBody>
          <a:bodyPr>
            <a:normAutofit/>
          </a:bodyPr>
          <a:lstStyle/>
          <a:p>
            <a:r>
              <a:rPr lang="en-US" dirty="0"/>
              <a:t>Terminology used in the 2023-24 LDHS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40F88-FDE5-D8FA-4CB8-7065B97BF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40972"/>
            <a:ext cx="8101692" cy="5334000"/>
          </a:xfrm>
        </p:spPr>
        <p:txBody>
          <a:bodyPr>
            <a:normAutofit fontScale="92500"/>
          </a:bodyPr>
          <a:lstStyle/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Husband: </a:t>
            </a:r>
            <a:r>
              <a:rPr lang="en-GB" sz="2400" i="0"/>
              <a:t>a man with whom a woman is married or living together</a:t>
            </a:r>
          </a:p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Intimate partner:</a:t>
            </a:r>
            <a:r>
              <a:rPr lang="en-GB" sz="2400" b="1" i="0"/>
              <a:t> </a:t>
            </a:r>
            <a:r>
              <a:rPr lang="en-GB" sz="2400" i="0"/>
              <a:t>a man with whom a never-married woman is in a relationship that involves physical and/or emotional intimacy and for which the relationship is or has the expectation of being longer lasting. Not a </a:t>
            </a:r>
            <a:r>
              <a:rPr lang="en-GB" sz="2400" b="1" i="0">
                <a:solidFill>
                  <a:schemeClr val="accent5"/>
                </a:solidFill>
              </a:rPr>
              <a:t>husband</a:t>
            </a:r>
            <a:r>
              <a:rPr lang="en-GB" sz="2400" i="0"/>
              <a:t> or </a:t>
            </a:r>
            <a:r>
              <a:rPr lang="en-GB" sz="2400" b="1" i="0">
                <a:solidFill>
                  <a:schemeClr val="accent5"/>
                </a:solidFill>
              </a:rPr>
              <a:t>boyfriend</a:t>
            </a:r>
          </a:p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Husband/Intimate partner: </a:t>
            </a:r>
            <a:r>
              <a:rPr lang="en-GB" sz="2400" i="0"/>
              <a:t>the current husband for currently married women, the most recent husband for divorced, separated, or widowed women, the current intimate partner for never-married women who currently have an intimate partner and the most recent intimate partner for never-married women who do not currently have an intimate partner but had one in the past</a:t>
            </a:r>
            <a:endParaRPr lang="en-GB" sz="2400" b="1" i="0"/>
          </a:p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Boyfriend: </a:t>
            </a:r>
            <a:r>
              <a:rPr lang="en-GB" sz="2400" i="0"/>
              <a:t>a man with whom a woman has a casual relationship and who she did not mention as an intimate partner</a:t>
            </a:r>
          </a:p>
        </p:txBody>
      </p:sp>
    </p:spTree>
    <p:extLst>
      <p:ext uri="{BB962C8B-B14F-4D97-AF65-F5344CB8AC3E}">
        <p14:creationId xmlns:p14="http://schemas.microsoft.com/office/powerpoint/2010/main" val="22528922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50121B-D4A7-C426-32A4-BF09874330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200356"/>
            <a:ext cx="8101693" cy="931758"/>
          </a:xfrm>
        </p:spPr>
        <p:txBody>
          <a:bodyPr>
            <a:normAutofit/>
          </a:bodyPr>
          <a:lstStyle/>
          <a:p>
            <a:r>
              <a:rPr lang="en-US" dirty="0"/>
              <a:t>Terminology used in the 2023-24 LDHS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340F88-FDE5-D8FA-4CB8-7065B97BFE6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40972"/>
            <a:ext cx="8101692" cy="5334000"/>
          </a:xfrm>
        </p:spPr>
        <p:txBody>
          <a:bodyPr>
            <a:normAutofit/>
          </a:bodyPr>
          <a:lstStyle/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Physical violence: </a:t>
            </a:r>
            <a:r>
              <a:rPr lang="en-GB" sz="2400" i="0"/>
              <a:t>push, shake, or throw something at; slap; twist arm or pull hair; punch with fist or with something that could hurt; kick, drag, or beat up; try to choke or burn on purpose; or attack with a knife, gun, or other weapon</a:t>
            </a:r>
          </a:p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Sexual violence:</a:t>
            </a:r>
            <a:r>
              <a:rPr lang="en-GB" sz="2400" b="1" i="0"/>
              <a:t> </a:t>
            </a:r>
            <a:r>
              <a:rPr lang="en-GB" sz="2400" i="0"/>
              <a:t>physically force to have sexual intercourse; physically force to perform any other sexual acts; force with threats or in any other way to perform sexual acts</a:t>
            </a:r>
          </a:p>
          <a:p>
            <a:pPr>
              <a:lnSpc>
                <a:spcPct val="110000"/>
              </a:lnSpc>
            </a:pPr>
            <a:r>
              <a:rPr lang="en-GB" sz="2400" b="1" i="0">
                <a:solidFill>
                  <a:schemeClr val="accent5"/>
                </a:solidFill>
              </a:rPr>
              <a:t>Emotional violence: </a:t>
            </a:r>
            <a:r>
              <a:rPr lang="en-GB" sz="2400" i="0"/>
              <a:t>say or do something to humiliate someone in front of others; threaten to hurt or harm that person or someone they care about; insult or make someone feel bad about themselves</a:t>
            </a:r>
            <a:endParaRPr lang="en-GB" sz="2400" b="1" i="0"/>
          </a:p>
        </p:txBody>
      </p:sp>
    </p:spTree>
    <p:extLst>
      <p:ext uri="{BB962C8B-B14F-4D97-AF65-F5344CB8AC3E}">
        <p14:creationId xmlns:p14="http://schemas.microsoft.com/office/powerpoint/2010/main" val="192541832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0896" y="1425858"/>
            <a:ext cx="4811486" cy="2891858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Terminology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Experience of violence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Help seeking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Intimate partner violence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642405ED-2A00-4AB0-1C3A-CF4FB44386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23456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Experience of Physical Violence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90649"/>
            <a:ext cx="7886700" cy="419100"/>
          </a:xfrm>
        </p:spPr>
        <p:txBody>
          <a:bodyPr>
            <a:normAutofit/>
          </a:bodyPr>
          <a:lstStyle/>
          <a:p>
            <a:r>
              <a:rPr lang="en-US"/>
              <a:t>Percent of women age 15-49 who have: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7202372"/>
              </p:ext>
            </p:extLst>
          </p:nvPr>
        </p:nvGraphicFramePr>
        <p:xfrm>
          <a:off x="628649" y="1904999"/>
          <a:ext cx="7886699" cy="47897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1280536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l"/>
            <a:r>
              <a:rPr lang="en-US" dirty="0"/>
              <a:t>Persons Committing Physical Violence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algn="l"/>
            <a:r>
              <a:rPr lang="en-GB"/>
              <a:t>Among women age 15-49 who have ever experienced physical violence since age 15, percent who report specific persons who committed the violence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1175167"/>
              </p:ext>
            </p:extLst>
          </p:nvPr>
        </p:nvGraphicFramePr>
        <p:xfrm>
          <a:off x="0" y="2438400"/>
          <a:ext cx="9239098" cy="39943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D50B4-35E4-2D4F-FF67-444D1EC82D17}"/>
              </a:ext>
            </a:extLst>
          </p:cNvPr>
          <p:cNvSpPr txBox="1">
            <a:spLocks/>
          </p:cNvSpPr>
          <p:nvPr/>
        </p:nvSpPr>
        <p:spPr>
          <a:xfrm>
            <a:off x="410940" y="1983806"/>
            <a:ext cx="3352796" cy="6253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Women ever-married/ever had an intimate partner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101C719-EDE0-EBF2-5BF6-CCAEDAE3D2DE}"/>
              </a:ext>
            </a:extLst>
          </p:cNvPr>
          <p:cNvSpPr txBox="1">
            <a:spLocks/>
          </p:cNvSpPr>
          <p:nvPr/>
        </p:nvSpPr>
        <p:spPr>
          <a:xfrm>
            <a:off x="5380264" y="1911042"/>
            <a:ext cx="3352796" cy="6253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Women never-married/never had an intimate partner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DDAC23F-7D2D-478A-4E64-885C12ED54B6}"/>
              </a:ext>
            </a:extLst>
          </p:cNvPr>
          <p:cNvCxnSpPr>
            <a:cxnSpLocks/>
          </p:cNvCxnSpPr>
          <p:nvPr/>
        </p:nvCxnSpPr>
        <p:spPr>
          <a:xfrm>
            <a:off x="438912" y="2609164"/>
            <a:ext cx="318603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E1511D1-50B1-6CA4-639F-95560A23DBBA}"/>
              </a:ext>
            </a:extLst>
          </p:cNvPr>
          <p:cNvCxnSpPr>
            <a:cxnSpLocks/>
          </p:cNvCxnSpPr>
          <p:nvPr/>
        </p:nvCxnSpPr>
        <p:spPr>
          <a:xfrm>
            <a:off x="5519057" y="2551328"/>
            <a:ext cx="3094264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BE64CEA-D385-49E3-C36A-1AA3144DD3FD}"/>
              </a:ext>
            </a:extLst>
          </p:cNvPr>
          <p:cNvSpPr txBox="1">
            <a:spLocks/>
          </p:cNvSpPr>
          <p:nvPr/>
        </p:nvSpPr>
        <p:spPr>
          <a:xfrm>
            <a:off x="270201" y="6527125"/>
            <a:ext cx="7886700" cy="28487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Note: Figures in parentheses are based on 25-49 unweighted cases.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Experience of Sexual Violence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390649"/>
            <a:ext cx="7886700" cy="419100"/>
          </a:xfrm>
        </p:spPr>
        <p:txBody>
          <a:bodyPr>
            <a:normAutofit/>
          </a:bodyPr>
          <a:lstStyle/>
          <a:p>
            <a:r>
              <a:rPr lang="en-US"/>
              <a:t>Percent of women age 15-49 who have: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6849090"/>
              </p:ext>
            </p:extLst>
          </p:nvPr>
        </p:nvGraphicFramePr>
        <p:xfrm>
          <a:off x="628649" y="1905000"/>
          <a:ext cx="7886699" cy="45878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71920917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6" y="263526"/>
            <a:ext cx="7886700" cy="792386"/>
          </a:xfrm>
        </p:spPr>
        <p:txBody>
          <a:bodyPr>
            <a:noAutofit/>
          </a:bodyPr>
          <a:lstStyle/>
          <a:p>
            <a:pPr algn="l"/>
            <a:r>
              <a:rPr lang="en-US" dirty="0"/>
              <a:t>Persons Committing Sexual Violence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6" y="1002050"/>
            <a:ext cx="7886700" cy="695550"/>
          </a:xfrm>
        </p:spPr>
        <p:txBody>
          <a:bodyPr>
            <a:normAutofit/>
          </a:bodyPr>
          <a:lstStyle/>
          <a:p>
            <a:pPr algn="l"/>
            <a:r>
              <a:rPr lang="en-US"/>
              <a:t>Among women age 15-49 who have ever experienced sexual violence, percent who report specific persons who committed the violence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1644838"/>
              </p:ext>
            </p:extLst>
          </p:nvPr>
        </p:nvGraphicFramePr>
        <p:xfrm>
          <a:off x="628647" y="2307768"/>
          <a:ext cx="7886699" cy="4180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D50B4-35E4-2D4F-FF67-444D1EC82D17}"/>
              </a:ext>
            </a:extLst>
          </p:cNvPr>
          <p:cNvSpPr txBox="1">
            <a:spLocks/>
          </p:cNvSpPr>
          <p:nvPr/>
        </p:nvSpPr>
        <p:spPr>
          <a:xfrm>
            <a:off x="726622" y="1853174"/>
            <a:ext cx="3037114" cy="6253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Women ever-married/ever had an intimate partner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101C719-EDE0-EBF2-5BF6-CCAEDAE3D2DE}"/>
              </a:ext>
            </a:extLst>
          </p:cNvPr>
          <p:cNvSpPr txBox="1">
            <a:spLocks/>
          </p:cNvSpPr>
          <p:nvPr/>
        </p:nvSpPr>
        <p:spPr>
          <a:xfrm>
            <a:off x="5260525" y="1782982"/>
            <a:ext cx="3352796" cy="6253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/>
              <a:t>Women never-married/never had an intimate partner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DDAC23F-7D2D-478A-4E64-885C12ED54B6}"/>
              </a:ext>
            </a:extLst>
          </p:cNvPr>
          <p:cNvCxnSpPr/>
          <p:nvPr/>
        </p:nvCxnSpPr>
        <p:spPr>
          <a:xfrm>
            <a:off x="881743" y="2478532"/>
            <a:ext cx="27432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E1511D1-50B1-6CA4-639F-95560A23DBBA}"/>
              </a:ext>
            </a:extLst>
          </p:cNvPr>
          <p:cNvCxnSpPr/>
          <p:nvPr/>
        </p:nvCxnSpPr>
        <p:spPr>
          <a:xfrm>
            <a:off x="5519057" y="2420696"/>
            <a:ext cx="27432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FE0BA0B7-CCD9-B683-F050-47BC8A0724EA}"/>
              </a:ext>
            </a:extLst>
          </p:cNvPr>
          <p:cNvSpPr txBox="1"/>
          <p:nvPr/>
        </p:nvSpPr>
        <p:spPr>
          <a:xfrm>
            <a:off x="5867401" y="4437304"/>
            <a:ext cx="2231570" cy="72066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/>
          <a:p>
            <a:pPr algn="ctr"/>
            <a:r>
              <a:rPr lang="en-US" sz="1800">
                <a:latin typeface="Source Sans Pro" panose="020B0503030403020204" pitchFamily="34" charset="0"/>
                <a:ea typeface="Source Sans Pro" panose="020B0503030403020204" pitchFamily="34" charset="0"/>
              </a:rPr>
              <a:t>*Fewer than 25 unweighted cases and has been suppressed</a:t>
            </a:r>
          </a:p>
        </p:txBody>
      </p:sp>
    </p:spTree>
    <p:extLst>
      <p:ext uri="{BB962C8B-B14F-4D97-AF65-F5344CB8AC3E}">
        <p14:creationId xmlns:p14="http://schemas.microsoft.com/office/powerpoint/2010/main" val="127253413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Lesotho DH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A9C569"/>
      </a:accent1>
      <a:accent2>
        <a:srgbClr val="AB3000"/>
      </a:accent2>
      <a:accent3>
        <a:srgbClr val="D7B76C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Lesotho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AA700"/>
      </a:accent1>
      <a:accent2>
        <a:srgbClr val="ABC4FF"/>
      </a:accent2>
      <a:accent3>
        <a:srgbClr val="0563C1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5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VMX3MACP777Z-1177381151-44582</_dlc_DocId>
    <_dlc_DocIdUrl xmlns="d16efad5-0601-4cf0-b7c2-89968258c777">
      <Url>https://icfonline.sharepoint.com/sites/ihd-dhs/Dissemination/_layouts/15/DocIdRedir.aspx?ID=VMX3MACP777Z-1177381151-44582</Url>
      <Description>VMX3MACP777Z-1177381151-44582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4050c418-ec1a-4a63-84af-e27a3374b796"/>
    <ds:schemaRef ds:uri="83c4e5ee-5eea-4e8c-8b50-726738bccb6e"/>
    <ds:schemaRef ds:uri="d16efad5-0601-4cf0-b7c2-89968258c777"/>
    <ds:schemaRef ds:uri="fa6a9aea-fb0f-4ddd-aff8-712634b7d5f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102AA99D-5FF7-4919-ABA3-8FC992C5E2BE}">
  <ds:schemaRefs>
    <ds:schemaRef ds:uri="83c4e5ee-5eea-4e8c-8b50-726738bccb6e"/>
    <ds:schemaRef ds:uri="d16efad5-0601-4cf0-b7c2-89968258c777"/>
    <ds:schemaRef ds:uri="fa6a9aea-fb0f-4ddd-aff8-712634b7d5f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1337</Words>
  <Application>Microsoft Office PowerPoint</Application>
  <PresentationFormat>On-screen Show (4:3)</PresentationFormat>
  <Paragraphs>169</Paragraphs>
  <Slides>26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26</vt:i4>
      </vt:variant>
    </vt:vector>
  </HeadingPairs>
  <TitlesOfParts>
    <vt:vector size="39" baseType="lpstr">
      <vt:lpstr>Aptos Display</vt:lpstr>
      <vt:lpstr>Arial</vt:lpstr>
      <vt:lpstr>Calibri</vt:lpstr>
      <vt:lpstr>Segoe UI</vt:lpstr>
      <vt:lpstr>Source Sans Pro</vt:lpstr>
      <vt:lpstr>Source Sans Pro SemiBold</vt:lpstr>
      <vt:lpstr>Times New Roman</vt:lpstr>
      <vt:lpstr>ZapfHumnst BT</vt:lpstr>
      <vt:lpstr>4_Custom Design</vt:lpstr>
      <vt:lpstr>2_Custom Design</vt:lpstr>
      <vt:lpstr>3_Custom Design</vt:lpstr>
      <vt:lpstr>Custom Design</vt:lpstr>
      <vt:lpstr>1_Custom Design</vt:lpstr>
      <vt:lpstr>PowerPoint Presentation</vt:lpstr>
      <vt:lpstr>PowerPoint Presentation</vt:lpstr>
      <vt:lpstr>Terminology used in the 2023-24 LDHS</vt:lpstr>
      <vt:lpstr>Terminology used in the 2023-24 LDHS</vt:lpstr>
      <vt:lpstr>PowerPoint Presentation</vt:lpstr>
      <vt:lpstr>Experience of Physical Violence</vt:lpstr>
      <vt:lpstr>Persons Committing Physical Violence</vt:lpstr>
      <vt:lpstr>Experience of Sexual Violence</vt:lpstr>
      <vt:lpstr>Persons Committing Sexual Violence</vt:lpstr>
      <vt:lpstr>Experience of Violence by Marital Status</vt:lpstr>
      <vt:lpstr>Age at First Experience of Sexual Violence</vt:lpstr>
      <vt:lpstr>Experience of Sexual Violence  by a Non-Intimate Partner</vt:lpstr>
      <vt:lpstr>Experience of Technology Facilitated Violence</vt:lpstr>
      <vt:lpstr>Persons Committing Technology Facilitated Violence</vt:lpstr>
      <vt:lpstr>PowerPoint Presentation</vt:lpstr>
      <vt:lpstr>Help Seeking to Stop Violence</vt:lpstr>
      <vt:lpstr>Sources for Help to Stop the Violence  by Type of Violence Experienced</vt:lpstr>
      <vt:lpstr>PowerPoint Presentation</vt:lpstr>
      <vt:lpstr>Controlling Behaviours of Husband/ Intimate Partner</vt:lpstr>
      <vt:lpstr>Any Violence by Most Recent Husband/ Intimate Partner</vt:lpstr>
      <vt:lpstr>Recent Violence by Any Husband/ Intimate Partner</vt:lpstr>
      <vt:lpstr>Recent Violence by Any Husband/  Intimate Partner by Woman’s Age</vt:lpstr>
      <vt:lpstr>Recent Violence by Any Husband/  Intimate Partner by Woman’s Education</vt:lpstr>
      <vt:lpstr>Recent Violence by Any Husband/  Intimate Partner by Wealth</vt:lpstr>
      <vt:lpstr>Recent Violence by Any Husband/  Intimate Partner by District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Twesigye, Gloria</cp:lastModifiedBy>
  <cp:revision>1</cp:revision>
  <dcterms:created xsi:type="dcterms:W3CDTF">2022-12-05T19:39:34Z</dcterms:created>
  <dcterms:modified xsi:type="dcterms:W3CDTF">2024-11-20T13:41:03Z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f0bfc183-cdbe-418a-9b0e-89ba06634a85</vt:lpwstr>
  </property>
  <property fmtid="{D5CDD505-2E9C-101B-9397-08002B2CF9AE}" pid="4" name="MediaServiceImageTags">
    <vt:lpwstr/>
  </property>
</Properties>
</file>