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1.xml" ContentType="application/vnd.openxmlformats-officedocument.drawingml.chartshapes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8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9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7" r:id="rId5"/>
    <p:sldMasterId id="2147483687" r:id="rId6"/>
    <p:sldMasterId id="2147483697" r:id="rId7"/>
  </p:sldMasterIdLst>
  <p:notesMasterIdLst>
    <p:notesMasterId r:id="rId22"/>
  </p:notesMasterIdLst>
  <p:handoutMasterIdLst>
    <p:handoutMasterId r:id="rId23"/>
  </p:handoutMasterIdLst>
  <p:sldIdLst>
    <p:sldId id="256" r:id="rId8"/>
    <p:sldId id="260" r:id="rId9"/>
    <p:sldId id="262" r:id="rId10"/>
    <p:sldId id="324" r:id="rId11"/>
    <p:sldId id="351" r:id="rId12"/>
    <p:sldId id="264" r:id="rId13"/>
    <p:sldId id="283" r:id="rId14"/>
    <p:sldId id="326" r:id="rId15"/>
    <p:sldId id="352" r:id="rId16"/>
    <p:sldId id="272" r:id="rId17"/>
    <p:sldId id="339" r:id="rId18"/>
    <p:sldId id="286" r:id="rId19"/>
    <p:sldId id="353" r:id="rId20"/>
    <p:sldId id="289" r:id="rId2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03E45A4-FC93-46BF-A3F8-AD345485372C}" name="Behague, Sabina" initials="BS" userId="S::57291@icf.com::2f9f8379-56ce-455c-81be-d1dc66b28ae7" providerId="AD"/>
  <p188:author id="{C592E3B0-D0D5-FB59-2D87-1A7CBC8DE0F2}" name="Hanner, Olsen" initials="HO" userId="S::61097@icf.com::8f966b24-7479-4073-89bd-2f70180eddce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TG" userId="S::59766@icf.com::6464a502-8a44-4d67-8fab-8f3aa94958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FAFFF"/>
    <a:srgbClr val="009EDB"/>
    <a:srgbClr val="45B8E4"/>
    <a:srgbClr val="A366FF"/>
    <a:srgbClr val="F0E7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8F632A0-FB64-4ED9-980B-72E95EBD3B57}" v="2" dt="2024-11-13T17:54:28.278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75221" autoAdjust="0"/>
  </p:normalViewPr>
  <p:slideViewPr>
    <p:cSldViewPr snapToGrid="0">
      <p:cViewPr varScale="1">
        <p:scale>
          <a:sx n="76" d="100"/>
          <a:sy n="76" d="100"/>
        </p:scale>
        <p:origin x="1746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4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8.xml"/><Relationship Id="rId23" Type="http://schemas.openxmlformats.org/officeDocument/2006/relationships/handoutMaster" Target="handoutMasters/handoutMaster1.xml"/><Relationship Id="rId28" Type="http://schemas.microsoft.com/office/2016/11/relationships/changesInfo" Target="changesInfos/changesInfo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customXml" Target="../customXml/item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Relationship Id="rId30" Type="http://schemas.microsoft.com/office/2018/10/relationships/authors" Target="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wesigye, Gloria" userId="6464a502-8a44-4d67-8fab-8f3aa9495827" providerId="ADAL" clId="{08F632A0-FB64-4ED9-980B-72E95EBD3B57}"/>
    <pc:docChg chg="undo custSel addSld delSld modSld modMainMaster">
      <pc:chgData name="Twesigye, Gloria" userId="6464a502-8a44-4d67-8fab-8f3aa9495827" providerId="ADAL" clId="{08F632A0-FB64-4ED9-980B-72E95EBD3B57}" dt="2024-11-13T17:55:29.835" v="345"/>
      <pc:docMkLst>
        <pc:docMk/>
      </pc:docMkLst>
      <pc:sldChg chg="modSp">
        <pc:chgData name="Twesigye, Gloria" userId="6464a502-8a44-4d67-8fab-8f3aa9495827" providerId="ADAL" clId="{08F632A0-FB64-4ED9-980B-72E95EBD3B57}" dt="2024-10-23T19:53:53.711" v="0"/>
        <pc:sldMkLst>
          <pc:docMk/>
          <pc:sldMk cId="109857222" sldId="256"/>
        </pc:sldMkLst>
        <pc:spChg chg="mod">
          <ac:chgData name="Twesigye, Gloria" userId="6464a502-8a44-4d67-8fab-8f3aa9495827" providerId="ADAL" clId="{08F632A0-FB64-4ED9-980B-72E95EBD3B57}" dt="2024-10-23T19:53:53.711" v="0"/>
          <ac:spMkLst>
            <pc:docMk/>
            <pc:sldMk cId="109857222" sldId="256"/>
            <ac:spMk id="3" creationId="{00000000-0000-0000-0000-000000000000}"/>
          </ac:spMkLst>
        </pc:spChg>
      </pc:sldChg>
      <pc:sldChg chg="addSp delSp modSp mod">
        <pc:chgData name="Twesigye, Gloria" userId="6464a502-8a44-4d67-8fab-8f3aa9495827" providerId="ADAL" clId="{08F632A0-FB64-4ED9-980B-72E95EBD3B57}" dt="2024-10-23T19:54:52.816" v="8"/>
        <pc:sldMkLst>
          <pc:docMk/>
          <pc:sldMk cId="2163988523" sldId="260"/>
        </pc:sldMkLst>
        <pc:spChg chg="del">
          <ac:chgData name="Twesigye, Gloria" userId="6464a502-8a44-4d67-8fab-8f3aa9495827" providerId="ADAL" clId="{08F632A0-FB64-4ED9-980B-72E95EBD3B57}" dt="2024-10-23T19:54:52.347" v="7" actId="478"/>
          <ac:spMkLst>
            <pc:docMk/>
            <pc:sldMk cId="2163988523" sldId="260"/>
            <ac:spMk id="6" creationId="{5D0F14F3-1A09-3E96-BCB2-D8B940E469DA}"/>
          </ac:spMkLst>
        </pc:spChg>
        <pc:spChg chg="del">
          <ac:chgData name="Twesigye, Gloria" userId="6464a502-8a44-4d67-8fab-8f3aa9495827" providerId="ADAL" clId="{08F632A0-FB64-4ED9-980B-72E95EBD3B57}" dt="2024-10-23T19:54:52.347" v="7" actId="478"/>
          <ac:spMkLst>
            <pc:docMk/>
            <pc:sldMk cId="2163988523" sldId="260"/>
            <ac:spMk id="7" creationId="{CE64F085-394F-89FE-55C1-94E5F28AFADD}"/>
          </ac:spMkLst>
        </pc:spChg>
        <pc:spChg chg="del">
          <ac:chgData name="Twesigye, Gloria" userId="6464a502-8a44-4d67-8fab-8f3aa9495827" providerId="ADAL" clId="{08F632A0-FB64-4ED9-980B-72E95EBD3B57}" dt="2024-10-23T19:54:52.347" v="7" actId="478"/>
          <ac:spMkLst>
            <pc:docMk/>
            <pc:sldMk cId="2163988523" sldId="260"/>
            <ac:spMk id="8" creationId="{E39DAA33-FEFE-A8BD-BBEA-A8F3D8B80ECE}"/>
          </ac:spMkLst>
        </pc:spChg>
        <pc:picChg chg="add mod">
          <ac:chgData name="Twesigye, Gloria" userId="6464a502-8a44-4d67-8fab-8f3aa9495827" providerId="ADAL" clId="{08F632A0-FB64-4ED9-980B-72E95EBD3B57}" dt="2024-10-23T19:54:52.816" v="8"/>
          <ac:picMkLst>
            <pc:docMk/>
            <pc:sldMk cId="2163988523" sldId="260"/>
            <ac:picMk id="2" creationId="{9B7F3F01-93DF-815E-3B5C-CA8CB32BA7D8}"/>
          </ac:picMkLst>
        </pc:picChg>
      </pc:sldChg>
      <pc:sldChg chg="addSp modSp mod">
        <pc:chgData name="Twesigye, Gloria" userId="6464a502-8a44-4d67-8fab-8f3aa9495827" providerId="ADAL" clId="{08F632A0-FB64-4ED9-980B-72E95EBD3B57}" dt="2024-11-13T17:50:31.216" v="307" actId="27918"/>
        <pc:sldMkLst>
          <pc:docMk/>
          <pc:sldMk cId="1428788921" sldId="262"/>
        </pc:sldMkLst>
        <pc:spChg chg="add mod">
          <ac:chgData name="Twesigye, Gloria" userId="6464a502-8a44-4d67-8fab-8f3aa9495827" providerId="ADAL" clId="{08F632A0-FB64-4ED9-980B-72E95EBD3B57}" dt="2024-10-23T20:26:24.217" v="60" actId="1036"/>
          <ac:spMkLst>
            <pc:docMk/>
            <pc:sldMk cId="1428788921" sldId="262"/>
            <ac:spMk id="3" creationId="{89E4FA80-632C-FC65-2164-A9A9079D72BC}"/>
          </ac:spMkLst>
        </pc:spChg>
        <pc:spChg chg="mod">
          <ac:chgData name="Twesigye, Gloria" userId="6464a502-8a44-4d67-8fab-8f3aa9495827" providerId="ADAL" clId="{08F632A0-FB64-4ED9-980B-72E95EBD3B57}" dt="2024-10-23T20:24:10.857" v="38" actId="207"/>
          <ac:spMkLst>
            <pc:docMk/>
            <pc:sldMk cId="1428788921" sldId="262"/>
            <ac:spMk id="17" creationId="{B5138D57-81A7-9062-3037-7FA0E56333ED}"/>
          </ac:spMkLst>
        </pc:spChg>
        <pc:graphicFrameChg chg="mod">
          <ac:chgData name="Twesigye, Gloria" userId="6464a502-8a44-4d67-8fab-8f3aa9495827" providerId="ADAL" clId="{08F632A0-FB64-4ED9-980B-72E95EBD3B57}" dt="2024-10-23T20:24:04.562" v="37" actId="207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addSp modSp mod modNotesTx">
        <pc:chgData name="Twesigye, Gloria" userId="6464a502-8a44-4d67-8fab-8f3aa9495827" providerId="ADAL" clId="{08F632A0-FB64-4ED9-980B-72E95EBD3B57}" dt="2024-11-13T17:54:53.152" v="339"/>
        <pc:sldMkLst>
          <pc:docMk/>
          <pc:sldMk cId="2479953464" sldId="264"/>
        </pc:sldMkLst>
        <pc:spChg chg="add mod">
          <ac:chgData name="Twesigye, Gloria" userId="6464a502-8a44-4d67-8fab-8f3aa9495827" providerId="ADAL" clId="{08F632A0-FB64-4ED9-980B-72E95EBD3B57}" dt="2024-10-23T20:54:40.761" v="159" actId="1076"/>
          <ac:spMkLst>
            <pc:docMk/>
            <pc:sldMk cId="2479953464" sldId="264"/>
            <ac:spMk id="2" creationId="{A700D522-3A00-427B-2D78-A61E9819E4EB}"/>
          </ac:spMkLst>
        </pc:spChg>
        <pc:graphicFrameChg chg="mod">
          <ac:chgData name="Twesigye, Gloria" userId="6464a502-8a44-4d67-8fab-8f3aa9495827" providerId="ADAL" clId="{08F632A0-FB64-4ED9-980B-72E95EBD3B57}" dt="2024-10-23T20:52:31.938" v="145" actId="1076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 modNotesTx">
        <pc:chgData name="Twesigye, Gloria" userId="6464a502-8a44-4d67-8fab-8f3aa9495827" providerId="ADAL" clId="{08F632A0-FB64-4ED9-980B-72E95EBD3B57}" dt="2024-11-13T17:55:14.941" v="343"/>
        <pc:sldMkLst>
          <pc:docMk/>
          <pc:sldMk cId="1506493807" sldId="272"/>
        </pc:sldMkLst>
      </pc:sldChg>
      <pc:sldChg chg="modSp mod modNotesTx">
        <pc:chgData name="Twesigye, Gloria" userId="6464a502-8a44-4d67-8fab-8f3aa9495827" providerId="ADAL" clId="{08F632A0-FB64-4ED9-980B-72E95EBD3B57}" dt="2024-11-13T17:54:56.841" v="341"/>
        <pc:sldMkLst>
          <pc:docMk/>
          <pc:sldMk cId="3502258445" sldId="283"/>
        </pc:sldMkLst>
        <pc:spChg chg="mod">
          <ac:chgData name="Twesigye, Gloria" userId="6464a502-8a44-4d67-8fab-8f3aa9495827" providerId="ADAL" clId="{08F632A0-FB64-4ED9-980B-72E95EBD3B57}" dt="2024-10-23T20:54:56.627" v="161" actId="207"/>
          <ac:spMkLst>
            <pc:docMk/>
            <pc:sldMk cId="3502258445" sldId="283"/>
            <ac:spMk id="5" creationId="{07E7D4A9-A2D8-FCFA-930A-28EF4D10D77F}"/>
          </ac:spMkLst>
        </pc:spChg>
        <pc:graphicFrameChg chg="mod">
          <ac:chgData name="Twesigye, Gloria" userId="6464a502-8a44-4d67-8fab-8f3aa9495827" providerId="ADAL" clId="{08F632A0-FB64-4ED9-980B-72E95EBD3B57}" dt="2024-10-23T20:54:51.297" v="160" actId="207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Sp mod modNotesTx">
        <pc:chgData name="Twesigye, Gloria" userId="6464a502-8a44-4d67-8fab-8f3aa9495827" providerId="ADAL" clId="{08F632A0-FB64-4ED9-980B-72E95EBD3B57}" dt="2024-11-13T17:55:29.835" v="345"/>
        <pc:sldMkLst>
          <pc:docMk/>
          <pc:sldMk cId="1821595124" sldId="286"/>
        </pc:sldMkLst>
        <pc:graphicFrameChg chg="mod">
          <ac:chgData name="Twesigye, Gloria" userId="6464a502-8a44-4d67-8fab-8f3aa9495827" providerId="ADAL" clId="{08F632A0-FB64-4ED9-980B-72E95EBD3B57}" dt="2024-10-23T21:12:37.376" v="273"/>
          <ac:graphicFrameMkLst>
            <pc:docMk/>
            <pc:sldMk cId="1821595124" sldId="286"/>
            <ac:graphicFrameMk id="8" creationId="{DE9A6772-C53F-EAE5-A902-BA86493CFD41}"/>
          </ac:graphicFrameMkLst>
        </pc:graphicFrameChg>
      </pc:sldChg>
      <pc:sldChg chg="modSp mod">
        <pc:chgData name="Twesigye, Gloria" userId="6464a502-8a44-4d67-8fab-8f3aa9495827" providerId="ADAL" clId="{08F632A0-FB64-4ED9-980B-72E95EBD3B57}" dt="2024-10-23T21:19:47.591" v="298" actId="20577"/>
        <pc:sldMkLst>
          <pc:docMk/>
          <pc:sldMk cId="3475639167" sldId="289"/>
        </pc:sldMkLst>
        <pc:spChg chg="mod">
          <ac:chgData name="Twesigye, Gloria" userId="6464a502-8a44-4d67-8fab-8f3aa9495827" providerId="ADAL" clId="{08F632A0-FB64-4ED9-980B-72E95EBD3B57}" dt="2024-10-23T21:19:47.591" v="298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addSp delSp modSp mod modNotesTx">
        <pc:chgData name="Twesigye, Gloria" userId="6464a502-8a44-4d67-8fab-8f3aa9495827" providerId="ADAL" clId="{08F632A0-FB64-4ED9-980B-72E95EBD3B57}" dt="2024-11-13T17:53:09.528" v="320" actId="27918"/>
        <pc:sldMkLst>
          <pc:docMk/>
          <pc:sldMk cId="1702557876" sldId="324"/>
        </pc:sldMkLst>
        <pc:spChg chg="add mod">
          <ac:chgData name="Twesigye, Gloria" userId="6464a502-8a44-4d67-8fab-8f3aa9495827" providerId="ADAL" clId="{08F632A0-FB64-4ED9-980B-72E95EBD3B57}" dt="2024-10-23T20:40:48.123" v="94" actId="1076"/>
          <ac:spMkLst>
            <pc:docMk/>
            <pc:sldMk cId="1702557876" sldId="324"/>
            <ac:spMk id="5" creationId="{8097C41F-0223-D13B-D40C-D7E21205C4B8}"/>
          </ac:spMkLst>
        </pc:spChg>
        <pc:spChg chg="add mod">
          <ac:chgData name="Twesigye, Gloria" userId="6464a502-8a44-4d67-8fab-8f3aa9495827" providerId="ADAL" clId="{08F632A0-FB64-4ED9-980B-72E95EBD3B57}" dt="2024-10-23T20:47:09.238" v="111" actId="27636"/>
          <ac:spMkLst>
            <pc:docMk/>
            <pc:sldMk cId="1702557876" sldId="324"/>
            <ac:spMk id="6" creationId="{B578C41A-6D2B-BF5C-98FF-5A7D6108CD43}"/>
          </ac:spMkLst>
        </pc:spChg>
        <pc:spChg chg="add mod">
          <ac:chgData name="Twesigye, Gloria" userId="6464a502-8a44-4d67-8fab-8f3aa9495827" providerId="ADAL" clId="{08F632A0-FB64-4ED9-980B-72E95EBD3B57}" dt="2024-10-23T20:47:42.403" v="120" actId="1076"/>
          <ac:spMkLst>
            <pc:docMk/>
            <pc:sldMk cId="1702557876" sldId="324"/>
            <ac:spMk id="7" creationId="{77070846-A2D8-BD97-54BA-C1D7FAFB4AA3}"/>
          </ac:spMkLst>
        </pc:spChg>
        <pc:spChg chg="del">
          <ac:chgData name="Twesigye, Gloria" userId="6464a502-8a44-4d67-8fab-8f3aa9495827" providerId="ADAL" clId="{08F632A0-FB64-4ED9-980B-72E95EBD3B57}" dt="2024-10-23T20:42:22.649" v="106" actId="478"/>
          <ac:spMkLst>
            <pc:docMk/>
            <pc:sldMk cId="1702557876" sldId="324"/>
            <ac:spMk id="19" creationId="{919AB245-761C-B6B8-51E2-142048FB285E}"/>
          </ac:spMkLst>
        </pc:spChg>
        <pc:spChg chg="add del">
          <ac:chgData name="Twesigye, Gloria" userId="6464a502-8a44-4d67-8fab-8f3aa9495827" providerId="ADAL" clId="{08F632A0-FB64-4ED9-980B-72E95EBD3B57}" dt="2024-10-23T20:42:10.217" v="105" actId="478"/>
          <ac:spMkLst>
            <pc:docMk/>
            <pc:sldMk cId="1702557876" sldId="324"/>
            <ac:spMk id="30" creationId="{E73AF4BD-F409-422A-00CF-A42FBAD2768E}"/>
          </ac:spMkLst>
        </pc:spChg>
        <pc:spChg chg="add del">
          <ac:chgData name="Twesigye, Gloria" userId="6464a502-8a44-4d67-8fab-8f3aa9495827" providerId="ADAL" clId="{08F632A0-FB64-4ED9-980B-72E95EBD3B57}" dt="2024-10-23T20:42:09.151" v="104" actId="478"/>
          <ac:spMkLst>
            <pc:docMk/>
            <pc:sldMk cId="1702557876" sldId="324"/>
            <ac:spMk id="36" creationId="{89E5F9DA-A606-6292-C611-B08A405D06F9}"/>
          </ac:spMkLst>
        </pc:spChg>
        <pc:spChg chg="add del">
          <ac:chgData name="Twesigye, Gloria" userId="6464a502-8a44-4d67-8fab-8f3aa9495827" providerId="ADAL" clId="{08F632A0-FB64-4ED9-980B-72E95EBD3B57}" dt="2024-10-23T20:42:07.880" v="101" actId="478"/>
          <ac:spMkLst>
            <pc:docMk/>
            <pc:sldMk cId="1702557876" sldId="324"/>
            <ac:spMk id="38" creationId="{3318DB37-3985-BB9F-1B66-7C2CBB156C77}"/>
          </ac:spMkLst>
        </pc:spChg>
        <pc:spChg chg="add del">
          <ac:chgData name="Twesigye, Gloria" userId="6464a502-8a44-4d67-8fab-8f3aa9495827" providerId="ADAL" clId="{08F632A0-FB64-4ED9-980B-72E95EBD3B57}" dt="2024-10-23T20:42:08.253" v="102" actId="478"/>
          <ac:spMkLst>
            <pc:docMk/>
            <pc:sldMk cId="1702557876" sldId="324"/>
            <ac:spMk id="39" creationId="{84C18A72-3D7F-F787-8F1A-6F3753C2FE38}"/>
          </ac:spMkLst>
        </pc:spChg>
        <pc:spChg chg="add del">
          <ac:chgData name="Twesigye, Gloria" userId="6464a502-8a44-4d67-8fab-8f3aa9495827" providerId="ADAL" clId="{08F632A0-FB64-4ED9-980B-72E95EBD3B57}" dt="2024-10-23T20:42:08.626" v="103" actId="478"/>
          <ac:spMkLst>
            <pc:docMk/>
            <pc:sldMk cId="1702557876" sldId="324"/>
            <ac:spMk id="40" creationId="{237376D4-C554-50C9-2749-3124111F98AF}"/>
          </ac:spMkLst>
        </pc:spChg>
        <pc:graphicFrameChg chg="mod">
          <ac:chgData name="Twesigye, Gloria" userId="6464a502-8a44-4d67-8fab-8f3aa9495827" providerId="ADAL" clId="{08F632A0-FB64-4ED9-980B-72E95EBD3B57}" dt="2024-10-23T20:47:32.885" v="119"/>
          <ac:graphicFrameMkLst>
            <pc:docMk/>
            <pc:sldMk cId="1702557876" sldId="324"/>
            <ac:graphicFrameMk id="21" creationId="{9673CC04-08CC-5578-D046-2CD1CE6E0EBA}"/>
          </ac:graphicFrameMkLst>
        </pc:graphicFrameChg>
      </pc:sldChg>
      <pc:sldChg chg="addSp delSp modSp add mod modNotesTx">
        <pc:chgData name="Twesigye, Gloria" userId="6464a502-8a44-4d67-8fab-8f3aa9495827" providerId="ADAL" clId="{08F632A0-FB64-4ED9-980B-72E95EBD3B57}" dt="2024-11-13T17:55:04.499" v="342"/>
        <pc:sldMkLst>
          <pc:docMk/>
          <pc:sldMk cId="3262954460" sldId="326"/>
        </pc:sldMkLst>
        <pc:spChg chg="del">
          <ac:chgData name="Twesigye, Gloria" userId="6464a502-8a44-4d67-8fab-8f3aa9495827" providerId="ADAL" clId="{08F632A0-FB64-4ED9-980B-72E95EBD3B57}" dt="2024-10-23T19:55:34.256" v="14" actId="478"/>
          <ac:spMkLst>
            <pc:docMk/>
            <pc:sldMk cId="3262954460" sldId="326"/>
            <ac:spMk id="3" creationId="{DD88229C-CF89-7B03-9470-664CFD463CFC}"/>
          </ac:spMkLst>
        </pc:spChg>
        <pc:spChg chg="del">
          <ac:chgData name="Twesigye, Gloria" userId="6464a502-8a44-4d67-8fab-8f3aa9495827" providerId="ADAL" clId="{08F632A0-FB64-4ED9-980B-72E95EBD3B57}" dt="2024-10-23T19:55:34.256" v="14" actId="478"/>
          <ac:spMkLst>
            <pc:docMk/>
            <pc:sldMk cId="3262954460" sldId="326"/>
            <ac:spMk id="4" creationId="{3AFA8893-6FB8-0BB2-5D9F-07F8133B2FA6}"/>
          </ac:spMkLst>
        </pc:spChg>
        <pc:spChg chg="del">
          <ac:chgData name="Twesigye, Gloria" userId="6464a502-8a44-4d67-8fab-8f3aa9495827" providerId="ADAL" clId="{08F632A0-FB64-4ED9-980B-72E95EBD3B57}" dt="2024-10-23T19:55:34.256" v="14" actId="478"/>
          <ac:spMkLst>
            <pc:docMk/>
            <pc:sldMk cId="3262954460" sldId="326"/>
            <ac:spMk id="5" creationId="{334187D3-2E57-E2D6-65EF-F3F6E93FB728}"/>
          </ac:spMkLst>
        </pc:spChg>
        <pc:spChg chg="del">
          <ac:chgData name="Twesigye, Gloria" userId="6464a502-8a44-4d67-8fab-8f3aa9495827" providerId="ADAL" clId="{08F632A0-FB64-4ED9-980B-72E95EBD3B57}" dt="2024-10-23T19:55:34.256" v="14" actId="478"/>
          <ac:spMkLst>
            <pc:docMk/>
            <pc:sldMk cId="3262954460" sldId="326"/>
            <ac:spMk id="6" creationId="{B4EEAB96-E6D8-378D-C1E7-DE45EFA1AF91}"/>
          </ac:spMkLst>
        </pc:spChg>
        <pc:spChg chg="add del mod">
          <ac:chgData name="Twesigye, Gloria" userId="6464a502-8a44-4d67-8fab-8f3aa9495827" providerId="ADAL" clId="{08F632A0-FB64-4ED9-980B-72E95EBD3B57}" dt="2024-10-23T19:55:41.367" v="17" actId="478"/>
          <ac:spMkLst>
            <pc:docMk/>
            <pc:sldMk cId="3262954460" sldId="326"/>
            <ac:spMk id="9" creationId="{06781E77-DC71-7F49-A235-1A58628C69A0}"/>
          </ac:spMkLst>
        </pc:spChg>
        <pc:spChg chg="add del mod">
          <ac:chgData name="Twesigye, Gloria" userId="6464a502-8a44-4d67-8fab-8f3aa9495827" providerId="ADAL" clId="{08F632A0-FB64-4ED9-980B-72E95EBD3B57}" dt="2024-10-23T19:55:42.327" v="18" actId="478"/>
          <ac:spMkLst>
            <pc:docMk/>
            <pc:sldMk cId="3262954460" sldId="326"/>
            <ac:spMk id="11" creationId="{68E92918-3751-D821-2F01-858EBB7F4DF5}"/>
          </ac:spMkLst>
        </pc:spChg>
        <pc:spChg chg="add mod">
          <ac:chgData name="Twesigye, Gloria" userId="6464a502-8a44-4d67-8fab-8f3aa9495827" providerId="ADAL" clId="{08F632A0-FB64-4ED9-980B-72E95EBD3B57}" dt="2024-10-23T19:55:38.607" v="16"/>
          <ac:spMkLst>
            <pc:docMk/>
            <pc:sldMk cId="3262954460" sldId="326"/>
            <ac:spMk id="12" creationId="{CF016F8F-4DC4-9458-9C37-05689F0C6512}"/>
          </ac:spMkLst>
        </pc:spChg>
        <pc:spChg chg="add mod">
          <ac:chgData name="Twesigye, Gloria" userId="6464a502-8a44-4d67-8fab-8f3aa9495827" providerId="ADAL" clId="{08F632A0-FB64-4ED9-980B-72E95EBD3B57}" dt="2024-10-23T19:55:38.607" v="16"/>
          <ac:spMkLst>
            <pc:docMk/>
            <pc:sldMk cId="3262954460" sldId="326"/>
            <ac:spMk id="13" creationId="{60CA58F3-BDC1-C609-55DC-5305FBFC6EA6}"/>
          </ac:spMkLst>
        </pc:spChg>
        <pc:spChg chg="add mod">
          <ac:chgData name="Twesigye, Gloria" userId="6464a502-8a44-4d67-8fab-8f3aa9495827" providerId="ADAL" clId="{08F632A0-FB64-4ED9-980B-72E95EBD3B57}" dt="2024-10-23T19:55:35.189" v="15"/>
          <ac:spMkLst>
            <pc:docMk/>
            <pc:sldMk cId="3262954460" sldId="326"/>
            <ac:spMk id="14" creationId="{89B6018A-0C6F-47D9-F710-D388BFE57EE2}"/>
          </ac:spMkLst>
        </pc:spChg>
        <pc:spChg chg="add mod">
          <ac:chgData name="Twesigye, Gloria" userId="6464a502-8a44-4d67-8fab-8f3aa9495827" providerId="ADAL" clId="{08F632A0-FB64-4ED9-980B-72E95EBD3B57}" dt="2024-10-23T20:58:53.359" v="210" actId="20577"/>
          <ac:spMkLst>
            <pc:docMk/>
            <pc:sldMk cId="3262954460" sldId="326"/>
            <ac:spMk id="15" creationId="{E6112DDB-817A-B0D1-52B3-1AFF6135C8A6}"/>
          </ac:spMkLst>
        </pc:spChg>
        <pc:spChg chg="add mod">
          <ac:chgData name="Twesigye, Gloria" userId="6464a502-8a44-4d67-8fab-8f3aa9495827" providerId="ADAL" clId="{08F632A0-FB64-4ED9-980B-72E95EBD3B57}" dt="2024-10-23T19:55:43.634" v="19"/>
          <ac:spMkLst>
            <pc:docMk/>
            <pc:sldMk cId="3262954460" sldId="326"/>
            <ac:spMk id="16" creationId="{2BB1784E-A669-9DA5-26A7-40F89FB5D2BF}"/>
          </ac:spMkLst>
        </pc:spChg>
        <pc:spChg chg="add mod">
          <ac:chgData name="Twesigye, Gloria" userId="6464a502-8a44-4d67-8fab-8f3aa9495827" providerId="ADAL" clId="{08F632A0-FB64-4ED9-980B-72E95EBD3B57}" dt="2024-10-23T19:55:43.634" v="19"/>
          <ac:spMkLst>
            <pc:docMk/>
            <pc:sldMk cId="3262954460" sldId="326"/>
            <ac:spMk id="17" creationId="{049587F1-57B7-850F-53DA-15DA8F00056F}"/>
          </ac:spMkLst>
        </pc:spChg>
        <pc:spChg chg="mod">
          <ac:chgData name="Twesigye, Gloria" userId="6464a502-8a44-4d67-8fab-8f3aa9495827" providerId="ADAL" clId="{08F632A0-FB64-4ED9-980B-72E95EBD3B57}" dt="2024-10-23T20:55:57.920" v="172" actId="20577"/>
          <ac:spMkLst>
            <pc:docMk/>
            <pc:sldMk cId="3262954460" sldId="326"/>
            <ac:spMk id="59" creationId="{2C5993CC-2666-E1C9-78E7-01EB10BA82F6}"/>
          </ac:spMkLst>
        </pc:spChg>
        <pc:spChg chg="mod">
          <ac:chgData name="Twesigye, Gloria" userId="6464a502-8a44-4d67-8fab-8f3aa9495827" providerId="ADAL" clId="{08F632A0-FB64-4ED9-980B-72E95EBD3B57}" dt="2024-10-23T20:57:09.699" v="195" actId="20577"/>
          <ac:spMkLst>
            <pc:docMk/>
            <pc:sldMk cId="3262954460" sldId="326"/>
            <ac:spMk id="60" creationId="{DF278477-3F8D-3537-D371-C25CE30D4456}"/>
          </ac:spMkLst>
        </pc:spChg>
        <pc:spChg chg="mod">
          <ac:chgData name="Twesigye, Gloria" userId="6464a502-8a44-4d67-8fab-8f3aa9495827" providerId="ADAL" clId="{08F632A0-FB64-4ED9-980B-72E95EBD3B57}" dt="2024-10-23T20:56:03.440" v="174" actId="20577"/>
          <ac:spMkLst>
            <pc:docMk/>
            <pc:sldMk cId="3262954460" sldId="326"/>
            <ac:spMk id="61" creationId="{103E9F1C-CA41-EDE5-08B1-4BA70745ACFC}"/>
          </ac:spMkLst>
        </pc:spChg>
        <pc:spChg chg="mod">
          <ac:chgData name="Twesigye, Gloria" userId="6464a502-8a44-4d67-8fab-8f3aa9495827" providerId="ADAL" clId="{08F632A0-FB64-4ED9-980B-72E95EBD3B57}" dt="2024-10-23T20:57:12.994" v="197" actId="20577"/>
          <ac:spMkLst>
            <pc:docMk/>
            <pc:sldMk cId="3262954460" sldId="326"/>
            <ac:spMk id="62" creationId="{DD319EC7-6C0E-44D6-597C-F9BFD5A1659D}"/>
          </ac:spMkLst>
        </pc:spChg>
        <pc:spChg chg="mod">
          <ac:chgData name="Twesigye, Gloria" userId="6464a502-8a44-4d67-8fab-8f3aa9495827" providerId="ADAL" clId="{08F632A0-FB64-4ED9-980B-72E95EBD3B57}" dt="2024-10-23T20:58:40.947" v="202" actId="207"/>
          <ac:spMkLst>
            <pc:docMk/>
            <pc:sldMk cId="3262954460" sldId="326"/>
            <ac:spMk id="63" creationId="{28FF92D9-C9FD-ECDD-4DD4-7015155E9A53}"/>
          </ac:spMkLst>
        </pc:spChg>
        <pc:spChg chg="mod">
          <ac:chgData name="Twesigye, Gloria" userId="6464a502-8a44-4d67-8fab-8f3aa9495827" providerId="ADAL" clId="{08F632A0-FB64-4ED9-980B-72E95EBD3B57}" dt="2024-10-23T20:58:33.903" v="201" actId="207"/>
          <ac:spMkLst>
            <pc:docMk/>
            <pc:sldMk cId="3262954460" sldId="326"/>
            <ac:spMk id="1024" creationId="{BE2EF142-67DF-B8E7-8861-603CFFDC0D62}"/>
          </ac:spMkLst>
        </pc:spChg>
        <pc:spChg chg="mod">
          <ac:chgData name="Twesigye, Gloria" userId="6464a502-8a44-4d67-8fab-8f3aa9495827" providerId="ADAL" clId="{08F632A0-FB64-4ED9-980B-72E95EBD3B57}" dt="2024-10-23T20:56:25.131" v="182" actId="20577"/>
          <ac:spMkLst>
            <pc:docMk/>
            <pc:sldMk cId="3262954460" sldId="326"/>
            <ac:spMk id="1025" creationId="{A96A2F33-D40B-802A-9FEB-854C4517C272}"/>
          </ac:spMkLst>
        </pc:spChg>
        <pc:spChg chg="mod">
          <ac:chgData name="Twesigye, Gloria" userId="6464a502-8a44-4d67-8fab-8f3aa9495827" providerId="ADAL" clId="{08F632A0-FB64-4ED9-980B-72E95EBD3B57}" dt="2024-10-23T20:58:40.947" v="202" actId="207"/>
          <ac:spMkLst>
            <pc:docMk/>
            <pc:sldMk cId="3262954460" sldId="326"/>
            <ac:spMk id="1026" creationId="{68181C24-5902-20D4-FFE0-DDA41A52A2BE}"/>
          </ac:spMkLst>
        </pc:spChg>
        <pc:spChg chg="mod">
          <ac:chgData name="Twesigye, Gloria" userId="6464a502-8a44-4d67-8fab-8f3aa9495827" providerId="ADAL" clId="{08F632A0-FB64-4ED9-980B-72E95EBD3B57}" dt="2024-10-23T20:57:01.013" v="193" actId="1076"/>
          <ac:spMkLst>
            <pc:docMk/>
            <pc:sldMk cId="3262954460" sldId="326"/>
            <ac:spMk id="1027" creationId="{926C0972-2352-0ED6-A91C-5B946128504D}"/>
          </ac:spMkLst>
        </pc:spChg>
        <pc:spChg chg="mod">
          <ac:chgData name="Twesigye, Gloria" userId="6464a502-8a44-4d67-8fab-8f3aa9495827" providerId="ADAL" clId="{08F632A0-FB64-4ED9-980B-72E95EBD3B57}" dt="2024-10-23T20:58:40.947" v="202" actId="207"/>
          <ac:spMkLst>
            <pc:docMk/>
            <pc:sldMk cId="3262954460" sldId="326"/>
            <ac:spMk id="1028" creationId="{95944A39-F49E-496C-0A84-F89A631AA17A}"/>
          </ac:spMkLst>
        </pc:spChg>
        <pc:spChg chg="mod">
          <ac:chgData name="Twesigye, Gloria" userId="6464a502-8a44-4d67-8fab-8f3aa9495827" providerId="ADAL" clId="{08F632A0-FB64-4ED9-980B-72E95EBD3B57}" dt="2024-10-23T20:57:42.924" v="198" actId="207"/>
          <ac:spMkLst>
            <pc:docMk/>
            <pc:sldMk cId="3262954460" sldId="326"/>
            <ac:spMk id="1034" creationId="{3724433A-238D-5421-4928-37527675AEE2}"/>
          </ac:spMkLst>
        </pc:spChg>
        <pc:spChg chg="mod">
          <ac:chgData name="Twesigye, Gloria" userId="6464a502-8a44-4d67-8fab-8f3aa9495827" providerId="ADAL" clId="{08F632A0-FB64-4ED9-980B-72E95EBD3B57}" dt="2024-10-23T20:57:42.924" v="198" actId="207"/>
          <ac:spMkLst>
            <pc:docMk/>
            <pc:sldMk cId="3262954460" sldId="326"/>
            <ac:spMk id="1039" creationId="{AE86F15F-EF7A-B8C5-C3EF-F2ED63164FDE}"/>
          </ac:spMkLst>
        </pc:spChg>
        <pc:spChg chg="mod">
          <ac:chgData name="Twesigye, Gloria" userId="6464a502-8a44-4d67-8fab-8f3aa9495827" providerId="ADAL" clId="{08F632A0-FB64-4ED9-980B-72E95EBD3B57}" dt="2024-10-23T20:58:21.719" v="200" actId="207"/>
          <ac:spMkLst>
            <pc:docMk/>
            <pc:sldMk cId="3262954460" sldId="326"/>
            <ac:spMk id="1045" creationId="{BB6E30D3-089F-9C20-A832-CFB394DC2921}"/>
          </ac:spMkLst>
        </pc:spChg>
        <pc:spChg chg="mod">
          <ac:chgData name="Twesigye, Gloria" userId="6464a502-8a44-4d67-8fab-8f3aa9495827" providerId="ADAL" clId="{08F632A0-FB64-4ED9-980B-72E95EBD3B57}" dt="2024-10-23T20:55:44.298" v="170" actId="20577"/>
          <ac:spMkLst>
            <pc:docMk/>
            <pc:sldMk cId="3262954460" sldId="326"/>
            <ac:spMk id="1046" creationId="{8A57591F-F75D-FBB3-BD7E-757A1AFC2F44}"/>
          </ac:spMkLst>
        </pc:spChg>
        <pc:spChg chg="mod">
          <ac:chgData name="Twesigye, Gloria" userId="6464a502-8a44-4d67-8fab-8f3aa9495827" providerId="ADAL" clId="{08F632A0-FB64-4ED9-980B-72E95EBD3B57}" dt="2024-10-23T20:58:03.102" v="199" actId="207"/>
          <ac:spMkLst>
            <pc:docMk/>
            <pc:sldMk cId="3262954460" sldId="326"/>
            <ac:spMk id="1047" creationId="{8749738C-6440-F2BB-386B-78B4E021D04E}"/>
          </ac:spMkLst>
        </pc:spChg>
        <pc:spChg chg="mod">
          <ac:chgData name="Twesigye, Gloria" userId="6464a502-8a44-4d67-8fab-8f3aa9495827" providerId="ADAL" clId="{08F632A0-FB64-4ED9-980B-72E95EBD3B57}" dt="2024-10-23T20:57:42.924" v="198" actId="207"/>
          <ac:spMkLst>
            <pc:docMk/>
            <pc:sldMk cId="3262954460" sldId="326"/>
            <ac:spMk id="1050" creationId="{53DE26B8-30F3-E3EB-38F3-729E88B3011F}"/>
          </ac:spMkLst>
        </pc:spChg>
        <pc:spChg chg="mod">
          <ac:chgData name="Twesigye, Gloria" userId="6464a502-8a44-4d67-8fab-8f3aa9495827" providerId="ADAL" clId="{08F632A0-FB64-4ED9-980B-72E95EBD3B57}" dt="2024-10-23T20:58:21.719" v="200" actId="207"/>
          <ac:spMkLst>
            <pc:docMk/>
            <pc:sldMk cId="3262954460" sldId="326"/>
            <ac:spMk id="1053" creationId="{72DDD6BF-21BC-77BE-8E3A-5441F19635B0}"/>
          </ac:spMkLst>
        </pc:spChg>
        <pc:spChg chg="mod">
          <ac:chgData name="Twesigye, Gloria" userId="6464a502-8a44-4d67-8fab-8f3aa9495827" providerId="ADAL" clId="{08F632A0-FB64-4ED9-980B-72E95EBD3B57}" dt="2024-10-23T20:58:03.102" v="199" actId="207"/>
          <ac:spMkLst>
            <pc:docMk/>
            <pc:sldMk cId="3262954460" sldId="326"/>
            <ac:spMk id="1061" creationId="{4AE112A7-A382-BAA9-A99F-779B9338022F}"/>
          </ac:spMkLst>
        </pc:spChg>
        <pc:spChg chg="mod">
          <ac:chgData name="Twesigye, Gloria" userId="6464a502-8a44-4d67-8fab-8f3aa9495827" providerId="ADAL" clId="{08F632A0-FB64-4ED9-980B-72E95EBD3B57}" dt="2024-10-23T20:57:42.924" v="198" actId="207"/>
          <ac:spMkLst>
            <pc:docMk/>
            <pc:sldMk cId="3262954460" sldId="326"/>
            <ac:spMk id="1064" creationId="{0E7618A1-FFCD-5212-5AFB-4710424780EB}"/>
          </ac:spMkLst>
        </pc:spChg>
        <pc:spChg chg="mod">
          <ac:chgData name="Twesigye, Gloria" userId="6464a502-8a44-4d67-8fab-8f3aa9495827" providerId="ADAL" clId="{08F632A0-FB64-4ED9-980B-72E95EBD3B57}" dt="2024-10-23T20:58:03.102" v="199" actId="207"/>
          <ac:spMkLst>
            <pc:docMk/>
            <pc:sldMk cId="3262954460" sldId="326"/>
            <ac:spMk id="1065" creationId="{98BD0BE8-5DE2-57CA-DB6F-91C4B1ACA30D}"/>
          </ac:spMkLst>
        </pc:spChg>
        <pc:picChg chg="del">
          <ac:chgData name="Twesigye, Gloria" userId="6464a502-8a44-4d67-8fab-8f3aa9495827" providerId="ADAL" clId="{08F632A0-FB64-4ED9-980B-72E95EBD3B57}" dt="2024-10-23T19:55:34.256" v="14" actId="478"/>
          <ac:picMkLst>
            <pc:docMk/>
            <pc:sldMk cId="3262954460" sldId="326"/>
            <ac:picMk id="2" creationId="{69CB5E68-BBBF-5911-6C7A-27E51BB5789E}"/>
          </ac:picMkLst>
        </pc:picChg>
      </pc:sldChg>
      <pc:sldChg chg="modSp mod">
        <pc:chgData name="Twesigye, Gloria" userId="6464a502-8a44-4d67-8fab-8f3aa9495827" providerId="ADAL" clId="{08F632A0-FB64-4ED9-980B-72E95EBD3B57}" dt="2024-10-23T21:04:52.215" v="240" actId="6549"/>
        <pc:sldMkLst>
          <pc:docMk/>
          <pc:sldMk cId="3364805724" sldId="339"/>
        </pc:sldMkLst>
        <pc:spChg chg="mod">
          <ac:chgData name="Twesigye, Gloria" userId="6464a502-8a44-4d67-8fab-8f3aa9495827" providerId="ADAL" clId="{08F632A0-FB64-4ED9-980B-72E95EBD3B57}" dt="2024-10-23T21:04:52.215" v="240" actId="6549"/>
          <ac:spMkLst>
            <pc:docMk/>
            <pc:sldMk cId="3364805724" sldId="339"/>
            <ac:spMk id="3" creationId="{B6340F88-FDE5-D8FA-4CB8-7065B97BFE6B}"/>
          </ac:spMkLst>
        </pc:spChg>
      </pc:sldChg>
      <pc:sldChg chg="del">
        <pc:chgData name="Twesigye, Gloria" userId="6464a502-8a44-4d67-8fab-8f3aa9495827" providerId="ADAL" clId="{08F632A0-FB64-4ED9-980B-72E95EBD3B57}" dt="2024-10-23T20:58:57.488" v="211" actId="47"/>
        <pc:sldMkLst>
          <pc:docMk/>
          <pc:sldMk cId="2781894779" sldId="343"/>
        </pc:sldMkLst>
      </pc:sldChg>
      <pc:sldChg chg="mod modNotesTx">
        <pc:chgData name="Twesigye, Gloria" userId="6464a502-8a44-4d67-8fab-8f3aa9495827" providerId="ADAL" clId="{08F632A0-FB64-4ED9-980B-72E95EBD3B57}" dt="2024-11-13T17:53:55.265" v="332" actId="27918"/>
        <pc:sldMkLst>
          <pc:docMk/>
          <pc:sldMk cId="587045458" sldId="351"/>
        </pc:sldMkLst>
      </pc:sldChg>
      <pc:sldChg chg="addSp delSp modSp mod">
        <pc:chgData name="Twesigye, Gloria" userId="6464a502-8a44-4d67-8fab-8f3aa9495827" providerId="ADAL" clId="{08F632A0-FB64-4ED9-980B-72E95EBD3B57}" dt="2024-10-23T19:55:00.883" v="10"/>
        <pc:sldMkLst>
          <pc:docMk/>
          <pc:sldMk cId="2848752032" sldId="352"/>
        </pc:sldMkLst>
        <pc:spChg chg="del">
          <ac:chgData name="Twesigye, Gloria" userId="6464a502-8a44-4d67-8fab-8f3aa9495827" providerId="ADAL" clId="{08F632A0-FB64-4ED9-980B-72E95EBD3B57}" dt="2024-10-23T19:55:00.432" v="9" actId="478"/>
          <ac:spMkLst>
            <pc:docMk/>
            <pc:sldMk cId="2848752032" sldId="352"/>
            <ac:spMk id="6" creationId="{5D0F14F3-1A09-3E96-BCB2-D8B940E469DA}"/>
          </ac:spMkLst>
        </pc:spChg>
        <pc:spChg chg="del">
          <ac:chgData name="Twesigye, Gloria" userId="6464a502-8a44-4d67-8fab-8f3aa9495827" providerId="ADAL" clId="{08F632A0-FB64-4ED9-980B-72E95EBD3B57}" dt="2024-10-23T19:55:00.432" v="9" actId="478"/>
          <ac:spMkLst>
            <pc:docMk/>
            <pc:sldMk cId="2848752032" sldId="352"/>
            <ac:spMk id="7" creationId="{CE64F085-394F-89FE-55C1-94E5F28AFADD}"/>
          </ac:spMkLst>
        </pc:spChg>
        <pc:spChg chg="del">
          <ac:chgData name="Twesigye, Gloria" userId="6464a502-8a44-4d67-8fab-8f3aa9495827" providerId="ADAL" clId="{08F632A0-FB64-4ED9-980B-72E95EBD3B57}" dt="2024-10-23T19:55:00.432" v="9" actId="478"/>
          <ac:spMkLst>
            <pc:docMk/>
            <pc:sldMk cId="2848752032" sldId="352"/>
            <ac:spMk id="8" creationId="{E39DAA33-FEFE-A8BD-BBEA-A8F3D8B80ECE}"/>
          </ac:spMkLst>
        </pc:spChg>
        <pc:picChg chg="add mod">
          <ac:chgData name="Twesigye, Gloria" userId="6464a502-8a44-4d67-8fab-8f3aa9495827" providerId="ADAL" clId="{08F632A0-FB64-4ED9-980B-72E95EBD3B57}" dt="2024-10-23T19:55:00.883" v="10"/>
          <ac:picMkLst>
            <pc:docMk/>
            <pc:sldMk cId="2848752032" sldId="352"/>
            <ac:picMk id="2" creationId="{D60B9159-F9DF-1E6A-BB0E-B93241B3535F}"/>
          </ac:picMkLst>
        </pc:picChg>
      </pc:sldChg>
      <pc:sldChg chg="mod">
        <pc:chgData name="Twesigye, Gloria" userId="6464a502-8a44-4d67-8fab-8f3aa9495827" providerId="ADAL" clId="{08F632A0-FB64-4ED9-980B-72E95EBD3B57}" dt="2024-10-23T21:18:32.548" v="286" actId="27918"/>
        <pc:sldMkLst>
          <pc:docMk/>
          <pc:sldMk cId="3383364338" sldId="353"/>
        </pc:sldMkLst>
      </pc:sldChg>
      <pc:sldChg chg="add del">
        <pc:chgData name="Twesigye, Gloria" userId="6464a502-8a44-4d67-8fab-8f3aa9495827" providerId="ADAL" clId="{08F632A0-FB64-4ED9-980B-72E95EBD3B57}" dt="2024-10-23T19:55:11.232" v="12"/>
        <pc:sldMkLst>
          <pc:docMk/>
          <pc:sldMk cId="75830976" sldId="354"/>
        </pc:sldMkLst>
      </pc:sldChg>
      <pc:sldMasterChg chg="setBg modSldLayout">
        <pc:chgData name="Twesigye, Gloria" userId="6464a502-8a44-4d67-8fab-8f3aa9495827" providerId="ADAL" clId="{08F632A0-FB64-4ED9-980B-72E95EBD3B57}" dt="2024-10-23T19:54:17.292" v="3" actId="1076"/>
        <pc:sldMasterMkLst>
          <pc:docMk/>
          <pc:sldMasterMk cId="3984714580" sldId="2147483687"/>
        </pc:sldMasterMkLst>
        <pc:sldLayoutChg chg="modSp mod">
          <pc:chgData name="Twesigye, Gloria" userId="6464a502-8a44-4d67-8fab-8f3aa9495827" providerId="ADAL" clId="{08F632A0-FB64-4ED9-980B-72E95EBD3B57}" dt="2024-10-23T19:54:17.292" v="3" actId="1076"/>
          <pc:sldLayoutMkLst>
            <pc:docMk/>
            <pc:sldMasterMk cId="3984714580" sldId="2147483687"/>
            <pc:sldLayoutMk cId="746083278" sldId="2147483689"/>
          </pc:sldLayoutMkLst>
          <pc:spChg chg="mod">
            <ac:chgData name="Twesigye, Gloria" userId="6464a502-8a44-4d67-8fab-8f3aa9495827" providerId="ADAL" clId="{08F632A0-FB64-4ED9-980B-72E95EBD3B57}" dt="2024-10-23T19:54:17.292" v="3" actId="1076"/>
            <ac:spMkLst>
              <pc:docMk/>
              <pc:sldMasterMk cId="3984714580" sldId="2147483687"/>
              <pc:sldLayoutMk cId="746083278" sldId="2147483689"/>
              <ac:spMk id="3" creationId="{D1377EC6-E606-BCCD-FC01-0168607C70E3}"/>
            </ac:spMkLst>
          </pc:spChg>
        </pc:sldLayoutChg>
      </pc:sldMasterChg>
      <pc:sldMasterChg chg="setBg modSldLayout">
        <pc:chgData name="Twesigye, Gloria" userId="6464a502-8a44-4d67-8fab-8f3aa9495827" providerId="ADAL" clId="{08F632A0-FB64-4ED9-980B-72E95EBD3B57}" dt="2024-10-23T19:54:41.068" v="6" actId="1076"/>
        <pc:sldMasterMkLst>
          <pc:docMk/>
          <pc:sldMasterMk cId="3554223567" sldId="2147483697"/>
        </pc:sldMasterMkLst>
        <pc:sldLayoutChg chg="modSp mod">
          <pc:chgData name="Twesigye, Gloria" userId="6464a502-8a44-4d67-8fab-8f3aa9495827" providerId="ADAL" clId="{08F632A0-FB64-4ED9-980B-72E95EBD3B57}" dt="2024-10-23T19:54:41.068" v="6" actId="1076"/>
          <pc:sldLayoutMkLst>
            <pc:docMk/>
            <pc:sldMasterMk cId="3554223567" sldId="2147483697"/>
            <pc:sldLayoutMk cId="1114824025" sldId="2147483699"/>
          </pc:sldLayoutMkLst>
          <pc:spChg chg="mod">
            <ac:chgData name="Twesigye, Gloria" userId="6464a502-8a44-4d67-8fab-8f3aa9495827" providerId="ADAL" clId="{08F632A0-FB64-4ED9-980B-72E95EBD3B57}" dt="2024-10-23T19:54:41.068" v="6" actId="1076"/>
            <ac:spMkLst>
              <pc:docMk/>
              <pc:sldMasterMk cId="3554223567" sldId="2147483697"/>
              <pc:sldLayoutMk cId="1114824025" sldId="2147483699"/>
              <ac:spMk id="3" creationId="{D1377EC6-E606-BCCD-FC01-0168607C70E3}"/>
            </ac:spMkLst>
          </pc:spChg>
        </pc:sldLayoutChg>
      </pc:sldMasterChg>
    </pc:docChg>
  </pc:docChgLst>
  <pc:docChgLst>
    <pc:chgData name="Behague, Sabina" userId="2f9f8379-56ce-455c-81be-d1dc66b28ae7" providerId="ADAL" clId="{916D2CF1-EEF9-4BBF-8133-C41930599E45}"/>
    <pc:docChg chg="modSld">
      <pc:chgData name="Behague, Sabina" userId="2f9f8379-56ce-455c-81be-d1dc66b28ae7" providerId="ADAL" clId="{916D2CF1-EEF9-4BBF-8133-C41930599E45}" dt="2023-01-25T15:25:49.235" v="20" actId="207"/>
      <pc:docMkLst>
        <pc:docMk/>
      </pc:docMkLst>
      <pc:sldChg chg="modSp mod addCm">
        <pc:chgData name="Behague, Sabina" userId="2f9f8379-56ce-455c-81be-d1dc66b28ae7" providerId="ADAL" clId="{916D2CF1-EEF9-4BBF-8133-C41930599E45}" dt="2023-01-25T14:37:43.022" v="1"/>
        <pc:sldMkLst>
          <pc:docMk/>
          <pc:sldMk cId="2163988523" sldId="260"/>
        </pc:sldMkLst>
        <pc:spChg chg="mod">
          <ac:chgData name="Behague, Sabina" userId="2f9f8379-56ce-455c-81be-d1dc66b28ae7" providerId="ADAL" clId="{916D2CF1-EEF9-4BBF-8133-C41930599E45}" dt="2023-01-25T14:37:21.689" v="0" actId="1076"/>
          <ac:spMkLst>
            <pc:docMk/>
            <pc:sldMk cId="2163988523" sldId="260"/>
            <ac:spMk id="9" creationId="{E690F70B-E368-D7F5-795E-B5139345EF71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916D2CF1-EEF9-4BBF-8133-C41930599E45}" dt="2023-01-25T14:37:43.022" v="1"/>
              <pc2:cmMkLst xmlns:pc2="http://schemas.microsoft.com/office/powerpoint/2019/9/main/command">
                <pc:docMk/>
                <pc:sldMk cId="2163988523" sldId="260"/>
                <pc2:cmMk id="{35294D64-C359-4DAD-9435-AE5470552FA0}"/>
              </pc2:cmMkLst>
            </pc226:cmChg>
          </p:ext>
        </pc:extLst>
      </pc:sldChg>
      <pc:sldChg chg="modSp mod">
        <pc:chgData name="Behague, Sabina" userId="2f9f8379-56ce-455c-81be-d1dc66b28ae7" providerId="ADAL" clId="{916D2CF1-EEF9-4BBF-8133-C41930599E45}" dt="2023-01-25T14:38:16.380" v="2" actId="1076"/>
        <pc:sldMkLst>
          <pc:docMk/>
          <pc:sldMk cId="1428788921" sldId="262"/>
        </pc:sldMkLst>
        <pc:spChg chg="mod">
          <ac:chgData name="Behague, Sabina" userId="2f9f8379-56ce-455c-81be-d1dc66b28ae7" providerId="ADAL" clId="{916D2CF1-EEF9-4BBF-8133-C41930599E45}" dt="2023-01-25T14:38:16.380" v="2" actId="1076"/>
          <ac:spMkLst>
            <pc:docMk/>
            <pc:sldMk cId="1428788921" sldId="262"/>
            <ac:spMk id="2" creationId="{F6245169-1799-41CD-B28E-D2D20D16AD73}"/>
          </ac:spMkLst>
        </pc:spChg>
      </pc:sldChg>
      <pc:sldChg chg="modSp mod">
        <pc:chgData name="Behague, Sabina" userId="2f9f8379-56ce-455c-81be-d1dc66b28ae7" providerId="ADAL" clId="{916D2CF1-EEF9-4BBF-8133-C41930599E45}" dt="2023-01-25T15:25:28.163" v="18" actId="207"/>
        <pc:sldMkLst>
          <pc:docMk/>
          <pc:sldMk cId="1702557876" sldId="324"/>
        </pc:sldMkLst>
        <pc:spChg chg="mod">
          <ac:chgData name="Behague, Sabina" userId="2f9f8379-56ce-455c-81be-d1dc66b28ae7" providerId="ADAL" clId="{916D2CF1-EEF9-4BBF-8133-C41930599E45}" dt="2023-01-25T15:25:28.163" v="18" actId="207"/>
          <ac:spMkLst>
            <pc:docMk/>
            <pc:sldMk cId="1702557876" sldId="324"/>
            <ac:spMk id="4" creationId="{424566EC-AA6C-5C1F-F36E-3587B631FECC}"/>
          </ac:spMkLst>
        </pc:spChg>
      </pc:sldChg>
      <pc:sldChg chg="modSp mod addCm">
        <pc:chgData name="Behague, Sabina" userId="2f9f8379-56ce-455c-81be-d1dc66b28ae7" providerId="ADAL" clId="{916D2CF1-EEF9-4BBF-8133-C41930599E45}" dt="2023-01-25T15:25:49.235" v="20" actId="207"/>
        <pc:sldMkLst>
          <pc:docMk/>
          <pc:sldMk cId="587045458" sldId="351"/>
        </pc:sldMkLst>
        <pc:spChg chg="mod">
          <ac:chgData name="Behague, Sabina" userId="2f9f8379-56ce-455c-81be-d1dc66b28ae7" providerId="ADAL" clId="{916D2CF1-EEF9-4BBF-8133-C41930599E45}" dt="2023-01-25T15:25:49.235" v="20" actId="207"/>
          <ac:spMkLst>
            <pc:docMk/>
            <pc:sldMk cId="587045458" sldId="351"/>
            <ac:spMk id="11" creationId="{BDDC94A3-4B12-AAE8-FE11-93C230A8B2E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916D2CF1-EEF9-4BBF-8133-C41930599E45}" dt="2023-01-25T15:05:00.062" v="11"/>
              <pc2:cmMkLst xmlns:pc2="http://schemas.microsoft.com/office/powerpoint/2019/9/main/command">
                <pc:docMk/>
                <pc:sldMk cId="587045458" sldId="351"/>
                <pc2:cmMk id="{A60A82A6-C88A-4B43-B30C-3E94DFF66515}"/>
              </pc2:cmMkLst>
            </pc226:cmChg>
          </p:ext>
        </pc:extLst>
      </pc:sldChg>
      <pc:sldChg chg="modSp mod">
        <pc:chgData name="Behague, Sabina" userId="2f9f8379-56ce-455c-81be-d1dc66b28ae7" providerId="ADAL" clId="{916D2CF1-EEF9-4BBF-8133-C41930599E45}" dt="2023-01-25T15:13:06.370" v="12" actId="1076"/>
        <pc:sldMkLst>
          <pc:docMk/>
          <pc:sldMk cId="2848752032" sldId="352"/>
        </pc:sldMkLst>
        <pc:spChg chg="mod">
          <ac:chgData name="Behague, Sabina" userId="2f9f8379-56ce-455c-81be-d1dc66b28ae7" providerId="ADAL" clId="{916D2CF1-EEF9-4BBF-8133-C41930599E45}" dt="2023-01-25T15:13:06.370" v="12" actId="1076"/>
          <ac:spMkLst>
            <pc:docMk/>
            <pc:sldMk cId="2848752032" sldId="352"/>
            <ac:spMk id="9" creationId="{E690F70B-E368-D7F5-795E-B5139345EF71}"/>
          </ac:spMkLst>
        </pc:spChg>
      </pc:sldChg>
      <pc:sldChg chg="mod">
        <pc:chgData name="Behague, Sabina" userId="2f9f8379-56ce-455c-81be-d1dc66b28ae7" providerId="ADAL" clId="{916D2CF1-EEF9-4BBF-8133-C41930599E45}" dt="2023-01-25T15:19:31.777" v="16" actId="27918"/>
        <pc:sldMkLst>
          <pc:docMk/>
          <pc:sldMk cId="3383364338" sldId="353"/>
        </pc:sldMkLst>
      </pc:sldChg>
    </pc:docChg>
  </pc:docChgLst>
  <pc:docChgLst>
    <pc:chgData name="McFarland, Annette" userId="e93d1f50-85ab-41a8-a34a-185a53159573" providerId="ADAL" clId="{547923B1-CF50-4EDA-A734-0DD0A3FABA42}"/>
    <pc:docChg chg="undo custSel modSld">
      <pc:chgData name="McFarland, Annette" userId="e93d1f50-85ab-41a8-a34a-185a53159573" providerId="ADAL" clId="{547923B1-CF50-4EDA-A734-0DD0A3FABA42}" dt="2023-01-20T16:38:39.036" v="1050"/>
      <pc:docMkLst>
        <pc:docMk/>
      </pc:docMkLst>
      <pc:sldChg chg="modSp mod modNotesTx">
        <pc:chgData name="McFarland, Annette" userId="e93d1f50-85ab-41a8-a34a-185a53159573" providerId="ADAL" clId="{547923B1-CF50-4EDA-A734-0DD0A3FABA42}" dt="2023-01-09T21:40:54.122" v="136" actId="20577"/>
        <pc:sldMkLst>
          <pc:docMk/>
          <pc:sldMk cId="1428788921" sldId="262"/>
        </pc:sldMkLst>
        <pc:spChg chg="mod">
          <ac:chgData name="McFarland, Annette" userId="e93d1f50-85ab-41a8-a34a-185a53159573" providerId="ADAL" clId="{547923B1-CF50-4EDA-A734-0DD0A3FABA42}" dt="2023-01-09T21:32:51.784" v="3" actId="20577"/>
          <ac:spMkLst>
            <pc:docMk/>
            <pc:sldMk cId="1428788921" sldId="262"/>
            <ac:spMk id="2" creationId="{F6245169-1799-41CD-B28E-D2D20D16AD73}"/>
          </ac:spMkLst>
        </pc:spChg>
        <pc:graphicFrameChg chg="mod">
          <ac:chgData name="McFarland, Annette" userId="e93d1f50-85ab-41a8-a34a-185a53159573" providerId="ADAL" clId="{547923B1-CF50-4EDA-A734-0DD0A3FABA42}" dt="2023-01-09T21:33:01.470" v="5" actId="14100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modSp mod addCm delCm modCm modNotesTx">
        <pc:chgData name="McFarland, Annette" userId="e93d1f50-85ab-41a8-a34a-185a53159573" providerId="ADAL" clId="{547923B1-CF50-4EDA-A734-0DD0A3FABA42}" dt="2023-01-20T16:30:31.840" v="1020"/>
        <pc:sldMkLst>
          <pc:docMk/>
          <pc:sldMk cId="2479953464" sldId="264"/>
        </pc:sldMkLst>
        <pc:spChg chg="mod">
          <ac:chgData name="McFarland, Annette" userId="e93d1f50-85ab-41a8-a34a-185a53159573" providerId="ADAL" clId="{547923B1-CF50-4EDA-A734-0DD0A3FABA42}" dt="2023-01-09T22:41:46.094" v="242" actId="20577"/>
          <ac:spMkLst>
            <pc:docMk/>
            <pc:sldMk cId="2479953464" sldId="264"/>
            <ac:spMk id="7" creationId="{C6AD3CA1-B490-CAD9-358E-36CAF5A9AFAD}"/>
          </ac:spMkLst>
        </pc:spChg>
        <pc:graphicFrameChg chg="mod">
          <ac:chgData name="McFarland, Annette" userId="e93d1f50-85ab-41a8-a34a-185a53159573" providerId="ADAL" clId="{547923B1-CF50-4EDA-A734-0DD0A3FABA42}" dt="2023-01-09T22:41:54.868" v="243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Sp mod">
        <pc:chgData name="McFarland, Annette" userId="e93d1f50-85ab-41a8-a34a-185a53159573" providerId="ADAL" clId="{547923B1-CF50-4EDA-A734-0DD0A3FABA42}" dt="2023-01-09T22:49:47.718" v="647" actId="20577"/>
        <pc:sldMkLst>
          <pc:docMk/>
          <pc:sldMk cId="1506493807" sldId="272"/>
        </pc:sldMkLst>
        <pc:spChg chg="mod">
          <ac:chgData name="McFarland, Annette" userId="e93d1f50-85ab-41a8-a34a-185a53159573" providerId="ADAL" clId="{547923B1-CF50-4EDA-A734-0DD0A3FABA42}" dt="2023-01-09T22:49:11.156" v="638" actId="20577"/>
          <ac:spMkLst>
            <pc:docMk/>
            <pc:sldMk cId="1506493807" sldId="272"/>
            <ac:spMk id="2" creationId="{F6245169-1799-41CD-B28E-D2D20D16AD73}"/>
          </ac:spMkLst>
        </pc:spChg>
        <pc:spChg chg="mod">
          <ac:chgData name="McFarland, Annette" userId="e93d1f50-85ab-41a8-a34a-185a53159573" providerId="ADAL" clId="{547923B1-CF50-4EDA-A734-0DD0A3FABA42}" dt="2023-01-09T22:49:47.718" v="647" actId="20577"/>
          <ac:spMkLst>
            <pc:docMk/>
            <pc:sldMk cId="1506493807" sldId="272"/>
            <ac:spMk id="3" creationId="{E4FD1E92-5DBC-B105-F246-2355E4FF9A74}"/>
          </ac:spMkLst>
        </pc:spChg>
        <pc:cxnChg chg="mod">
          <ac:chgData name="McFarland, Annette" userId="e93d1f50-85ab-41a8-a34a-185a53159573" providerId="ADAL" clId="{547923B1-CF50-4EDA-A734-0DD0A3FABA42}" dt="2023-01-09T22:49:41.974" v="643" actId="14100"/>
          <ac:cxnSpMkLst>
            <pc:docMk/>
            <pc:sldMk cId="1506493807" sldId="272"/>
            <ac:cxnSpMk id="5" creationId="{34910700-1BDF-1AC8-805B-EA7CB736B340}"/>
          </ac:cxnSpMkLst>
        </pc:cxnChg>
        <pc:cxnChg chg="mod">
          <ac:chgData name="McFarland, Annette" userId="e93d1f50-85ab-41a8-a34a-185a53159573" providerId="ADAL" clId="{547923B1-CF50-4EDA-A734-0DD0A3FABA42}" dt="2023-01-09T22:49:24.903" v="640" actId="14100"/>
          <ac:cxnSpMkLst>
            <pc:docMk/>
            <pc:sldMk cId="1506493807" sldId="272"/>
            <ac:cxnSpMk id="8" creationId="{22766DD9-4256-2E5C-ACD4-93D0083B7CD7}"/>
          </ac:cxnSpMkLst>
        </pc:cxnChg>
      </pc:sldChg>
      <pc:sldChg chg="modSp mod modNotesTx">
        <pc:chgData name="McFarland, Annette" userId="e93d1f50-85ab-41a8-a34a-185a53159573" providerId="ADAL" clId="{547923B1-CF50-4EDA-A734-0DD0A3FABA42}" dt="2023-01-09T22:48:31.731" v="625"/>
        <pc:sldMkLst>
          <pc:docMk/>
          <pc:sldMk cId="3502258445" sldId="283"/>
        </pc:sldMkLst>
        <pc:spChg chg="mod">
          <ac:chgData name="McFarland, Annette" userId="e93d1f50-85ab-41a8-a34a-185a53159573" providerId="ADAL" clId="{547923B1-CF50-4EDA-A734-0DD0A3FABA42}" dt="2023-01-09T22:48:11.233" v="619" actId="2085"/>
          <ac:spMkLst>
            <pc:docMk/>
            <pc:sldMk cId="3502258445" sldId="283"/>
            <ac:spMk id="5" creationId="{07E7D4A9-A2D8-FCFA-930A-28EF4D10D77F}"/>
          </ac:spMkLst>
        </pc:spChg>
        <pc:spChg chg="mod">
          <ac:chgData name="McFarland, Annette" userId="e93d1f50-85ab-41a8-a34a-185a53159573" providerId="ADAL" clId="{547923B1-CF50-4EDA-A734-0DD0A3FABA42}" dt="2023-01-09T22:48:21.114" v="624" actId="20577"/>
          <ac:spMkLst>
            <pc:docMk/>
            <pc:sldMk cId="3502258445" sldId="283"/>
            <ac:spMk id="11" creationId="{AA7DA90E-F1B1-6A3A-8771-E43E613C537E}"/>
          </ac:spMkLst>
        </pc:spChg>
        <pc:graphicFrameChg chg="mod">
          <ac:chgData name="McFarland, Annette" userId="e93d1f50-85ab-41a8-a34a-185a53159573" providerId="ADAL" clId="{547923B1-CF50-4EDA-A734-0DD0A3FABA42}" dt="2023-01-09T22:48:17.288" v="620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Sp mod addCm delCm modCm modNotesTx">
        <pc:chgData name="McFarland, Annette" userId="e93d1f50-85ab-41a8-a34a-185a53159573" providerId="ADAL" clId="{547923B1-CF50-4EDA-A734-0DD0A3FABA42}" dt="2023-01-20T16:38:39.036" v="1050"/>
        <pc:sldMkLst>
          <pc:docMk/>
          <pc:sldMk cId="1821595124" sldId="286"/>
        </pc:sldMkLst>
        <pc:spChg chg="mod">
          <ac:chgData name="McFarland, Annette" userId="e93d1f50-85ab-41a8-a34a-185a53159573" providerId="ADAL" clId="{547923B1-CF50-4EDA-A734-0DD0A3FABA42}" dt="2023-01-09T22:54:55.570" v="670" actId="20577"/>
          <ac:spMkLst>
            <pc:docMk/>
            <pc:sldMk cId="1821595124" sldId="286"/>
            <ac:spMk id="2" creationId="{F6245169-1799-41CD-B28E-D2D20D16AD73}"/>
          </ac:spMkLst>
        </pc:spChg>
        <pc:spChg chg="mod">
          <ac:chgData name="McFarland, Annette" userId="e93d1f50-85ab-41a8-a34a-185a53159573" providerId="ADAL" clId="{547923B1-CF50-4EDA-A734-0DD0A3FABA42}" dt="2023-01-09T22:55:22.295" v="686" actId="255"/>
          <ac:spMkLst>
            <pc:docMk/>
            <pc:sldMk cId="1821595124" sldId="286"/>
            <ac:spMk id="3" creationId="{E4FD1E92-5DBC-B105-F246-2355E4FF9A74}"/>
          </ac:spMkLst>
        </pc:spChg>
      </pc:sldChg>
      <pc:sldChg chg="modSp mod">
        <pc:chgData name="McFarland, Annette" userId="e93d1f50-85ab-41a8-a34a-185a53159573" providerId="ADAL" clId="{547923B1-CF50-4EDA-A734-0DD0A3FABA42}" dt="2023-01-10T01:08:44.936" v="1013" actId="20577"/>
        <pc:sldMkLst>
          <pc:docMk/>
          <pc:sldMk cId="3475639167" sldId="289"/>
        </pc:sldMkLst>
        <pc:spChg chg="mod">
          <ac:chgData name="McFarland, Annette" userId="e93d1f50-85ab-41a8-a34a-185a53159573" providerId="ADAL" clId="{547923B1-CF50-4EDA-A734-0DD0A3FABA42}" dt="2023-01-10T01:08:44.936" v="1013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addSp delSp modSp mod addCm delCm modCm">
        <pc:chgData name="McFarland, Annette" userId="e93d1f50-85ab-41a8-a34a-185a53159573" providerId="ADAL" clId="{547923B1-CF50-4EDA-A734-0DD0A3FABA42}" dt="2023-01-20T16:28:28.092" v="1015"/>
        <pc:sldMkLst>
          <pc:docMk/>
          <pc:sldMk cId="1702557876" sldId="324"/>
        </pc:sldMkLst>
        <pc:spChg chg="mod">
          <ac:chgData name="McFarland, Annette" userId="e93d1f50-85ab-41a8-a34a-185a53159573" providerId="ADAL" clId="{547923B1-CF50-4EDA-A734-0DD0A3FABA42}" dt="2023-01-09T21:42:29.250" v="143" actId="20577"/>
          <ac:spMkLst>
            <pc:docMk/>
            <pc:sldMk cId="1702557876" sldId="324"/>
            <ac:spMk id="2" creationId="{F6245169-1799-41CD-B28E-D2D20D16AD73}"/>
          </ac:spMkLst>
        </pc:spChg>
        <pc:spChg chg="add mod">
          <ac:chgData name="McFarland, Annette" userId="e93d1f50-85ab-41a8-a34a-185a53159573" providerId="ADAL" clId="{547923B1-CF50-4EDA-A734-0DD0A3FABA42}" dt="2023-01-09T21:42:19.739" v="140" actId="6549"/>
          <ac:spMkLst>
            <pc:docMk/>
            <pc:sldMk cId="1702557876" sldId="324"/>
            <ac:spMk id="4" creationId="{424566EC-AA6C-5C1F-F36E-3587B631FECC}"/>
          </ac:spMkLst>
        </pc:spChg>
        <pc:spChg chg="mod">
          <ac:chgData name="McFarland, Annette" userId="e93d1f50-85ab-41a8-a34a-185a53159573" providerId="ADAL" clId="{547923B1-CF50-4EDA-A734-0DD0A3FABA42}" dt="2023-01-09T22:47:00.109" v="615" actId="255"/>
          <ac:spMkLst>
            <pc:docMk/>
            <pc:sldMk cId="1702557876" sldId="324"/>
            <ac:spMk id="8" creationId="{3EFE8A50-771E-49B9-ECC6-CDA29387FFE8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19" creationId="{919AB245-761C-B6B8-51E2-142048FB285E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0" creationId="{A941D5CF-FA31-7C0E-E587-B35900DC9493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2" creationId="{A23FC125-6A2D-2C23-E0B8-BABEDC126DA7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3" creationId="{FF929909-2D14-9BD3-A377-0079E1252530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4" creationId="{9664DB10-4447-8D6E-AC03-C669CB0D092E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5" creationId="{0D36E1B2-4AA5-A62F-F5F8-DD72A4DA547A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6" creationId="{F7AC834A-B082-EF25-2CAF-14EE527CAF64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7" creationId="{C253CD9D-52E7-A631-AD25-F17F48B50202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8" creationId="{BECD09F6-FDB3-81EA-4E05-FF3373DB7966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9" creationId="{5803C762-1900-B13A-65D4-ED0C8CE59462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0" creationId="{E73AF4BD-F409-422A-00CF-A42FBAD2768E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1" creationId="{8FAA6ACD-B674-1B61-3477-7BD5576A3DD5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2" creationId="{DFBC9D00-68E9-04DF-F7A7-DB2B030FA8B5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3" creationId="{7E611DCB-2AAE-88D9-E7BC-654DD24CF129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4" creationId="{A9EFC11C-29DB-5AD4-B8F1-1BCD3A800A18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5" creationId="{D8A7F3D7-9FFE-B25D-5ACE-3740CB428766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6" creationId="{89E5F9DA-A606-6292-C611-B08A405D06F9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7" creationId="{BEC64EEF-A1F1-8E19-2707-6FAD4CBAE0E0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8" creationId="{3318DB37-3985-BB9F-1B66-7C2CBB156C77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9" creationId="{84C18A72-3D7F-F787-8F1A-6F3753C2FE38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40" creationId="{237376D4-C554-50C9-2749-3124111F98AF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41" creationId="{FC033D38-5761-D428-E160-FB092808F0F1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42" creationId="{3AB60551-8824-3DF3-E2AC-9AF2FE8EEEBC}"/>
          </ac:spMkLst>
        </pc:spChg>
        <pc:grpChg chg="mod">
          <ac:chgData name="McFarland, Annette" userId="e93d1f50-85ab-41a8-a34a-185a53159573" providerId="ADAL" clId="{547923B1-CF50-4EDA-A734-0DD0A3FABA42}" dt="2023-01-09T22:47:35.544" v="617" actId="1076"/>
          <ac:grpSpMkLst>
            <pc:docMk/>
            <pc:sldMk cId="1702557876" sldId="324"/>
            <ac:grpSpMk id="16" creationId="{821094AF-08D6-8E93-C6FF-7C2A590F4E9E}"/>
          </ac:grpSpMkLst>
        </pc:grpChg>
        <pc:grpChg chg="mod">
          <ac:chgData name="McFarland, Annette" userId="e93d1f50-85ab-41a8-a34a-185a53159573" providerId="ADAL" clId="{547923B1-CF50-4EDA-A734-0DD0A3FABA42}" dt="2023-01-09T22:47:35.544" v="617" actId="1076"/>
          <ac:grpSpMkLst>
            <pc:docMk/>
            <pc:sldMk cId="1702557876" sldId="324"/>
            <ac:grpSpMk id="17" creationId="{44C8F741-3928-AA9C-7FC2-7C7F2EB90CBE}"/>
          </ac:grpSpMkLst>
        </pc:grpChg>
        <pc:grpChg chg="mod">
          <ac:chgData name="McFarland, Annette" userId="e93d1f50-85ab-41a8-a34a-185a53159573" providerId="ADAL" clId="{547923B1-CF50-4EDA-A734-0DD0A3FABA42}" dt="2023-01-09T22:47:35.544" v="617" actId="1076"/>
          <ac:grpSpMkLst>
            <pc:docMk/>
            <pc:sldMk cId="1702557876" sldId="324"/>
            <ac:grpSpMk id="18" creationId="{3F11DEB1-37A0-7B0C-84D9-51CFDA380FC0}"/>
          </ac:grpSpMkLst>
        </pc:grpChg>
        <pc:graphicFrameChg chg="mod">
          <ac:chgData name="McFarland, Annette" userId="e93d1f50-85ab-41a8-a34a-185a53159573" providerId="ADAL" clId="{547923B1-CF50-4EDA-A734-0DD0A3FABA42}" dt="2023-01-09T22:47:35.544" v="617" actId="1076"/>
          <ac:graphicFrameMkLst>
            <pc:docMk/>
            <pc:sldMk cId="1702557876" sldId="324"/>
            <ac:graphicFrameMk id="21" creationId="{9673CC04-08CC-5578-D046-2CD1CE6E0EBA}"/>
          </ac:graphicFrameMkLst>
        </pc:graphicFrameChg>
        <pc:picChg chg="add mod">
          <ac:chgData name="McFarland, Annette" userId="e93d1f50-85ab-41a8-a34a-185a53159573" providerId="ADAL" clId="{547923B1-CF50-4EDA-A734-0DD0A3FABA42}" dt="2023-01-09T21:42:14.558" v="138"/>
          <ac:picMkLst>
            <pc:docMk/>
            <pc:sldMk cId="1702557876" sldId="324"/>
            <ac:picMk id="3" creationId="{992B7E72-6278-0689-4BA5-F1B80FC18AAC}"/>
          </ac:picMkLst>
        </pc:picChg>
        <pc:picChg chg="del">
          <ac:chgData name="McFarland, Annette" userId="e93d1f50-85ab-41a8-a34a-185a53159573" providerId="ADAL" clId="{547923B1-CF50-4EDA-A734-0DD0A3FABA42}" dt="2023-01-09T21:42:14.147" v="137" actId="478"/>
          <ac:picMkLst>
            <pc:docMk/>
            <pc:sldMk cId="1702557876" sldId="324"/>
            <ac:picMk id="43" creationId="{38C3E5C3-B90C-A6AD-8788-18A64DBC43DC}"/>
          </ac:picMkLst>
        </pc:picChg>
      </pc:sldChg>
      <pc:sldChg chg="modSp mod addCm delCm modCm">
        <pc:chgData name="McFarland, Annette" userId="e93d1f50-85ab-41a8-a34a-185a53159573" providerId="ADAL" clId="{547923B1-CF50-4EDA-A734-0DD0A3FABA42}" dt="2023-01-20T16:35:36.739" v="1049" actId="404"/>
        <pc:sldMkLst>
          <pc:docMk/>
          <pc:sldMk cId="3364805724" sldId="339"/>
        </pc:sldMkLst>
        <pc:spChg chg="mod">
          <ac:chgData name="McFarland, Annette" userId="e93d1f50-85ab-41a8-a34a-185a53159573" providerId="ADAL" clId="{547923B1-CF50-4EDA-A734-0DD0A3FABA42}" dt="2023-01-09T22:50:43.141" v="659" actId="20577"/>
          <ac:spMkLst>
            <pc:docMk/>
            <pc:sldMk cId="3364805724" sldId="339"/>
            <ac:spMk id="2" creationId="{F050121B-D4A7-C426-32A4-BF0987433026}"/>
          </ac:spMkLst>
        </pc:spChg>
        <pc:spChg chg="mod">
          <ac:chgData name="McFarland, Annette" userId="e93d1f50-85ab-41a8-a34a-185a53159573" providerId="ADAL" clId="{547923B1-CF50-4EDA-A734-0DD0A3FABA42}" dt="2023-01-20T16:35:36.739" v="1049" actId="404"/>
          <ac:spMkLst>
            <pc:docMk/>
            <pc:sldMk cId="3364805724" sldId="339"/>
            <ac:spMk id="3" creationId="{B6340F88-FDE5-D8FA-4CB8-7065B97BFE6B}"/>
          </ac:spMkLst>
        </pc:spChg>
      </pc:sldChg>
      <pc:sldChg chg="modSp mod modNotesTx">
        <pc:chgData name="McFarland, Annette" userId="e93d1f50-85ab-41a8-a34a-185a53159573" providerId="ADAL" clId="{547923B1-CF50-4EDA-A734-0DD0A3FABA42}" dt="2023-01-09T22:48:59.648" v="630"/>
        <pc:sldMkLst>
          <pc:docMk/>
          <pc:sldMk cId="2781894779" sldId="343"/>
        </pc:sldMkLst>
        <pc:spChg chg="mod">
          <ac:chgData name="McFarland, Annette" userId="e93d1f50-85ab-41a8-a34a-185a53159573" providerId="ADAL" clId="{547923B1-CF50-4EDA-A734-0DD0A3FABA42}" dt="2023-01-09T22:48:39.132" v="629" actId="6549"/>
          <ac:spMkLst>
            <pc:docMk/>
            <pc:sldMk cId="2781894779" sldId="343"/>
            <ac:spMk id="4" creationId="{2835B22F-59A0-D51F-5B6D-700079BFD428}"/>
          </ac:spMkLst>
        </pc:spChg>
      </pc:sldChg>
      <pc:sldChg chg="addSp delSp modSp mod addCm delCm">
        <pc:chgData name="McFarland, Annette" userId="e93d1f50-85ab-41a8-a34a-185a53159573" providerId="ADAL" clId="{547923B1-CF50-4EDA-A734-0DD0A3FABA42}" dt="2023-01-20T16:30:21.884" v="1019"/>
        <pc:sldMkLst>
          <pc:docMk/>
          <pc:sldMk cId="587045458" sldId="351"/>
        </pc:sldMkLst>
        <pc:spChg chg="mod">
          <ac:chgData name="McFarland, Annette" userId="e93d1f50-85ab-41a8-a34a-185a53159573" providerId="ADAL" clId="{547923B1-CF50-4EDA-A734-0DD0A3FABA42}" dt="2023-01-09T21:48:37.245" v="182" actId="20577"/>
          <ac:spMkLst>
            <pc:docMk/>
            <pc:sldMk cId="587045458" sldId="351"/>
            <ac:spMk id="2" creationId="{F6245169-1799-41CD-B28E-D2D20D16AD73}"/>
          </ac:spMkLst>
        </pc:spChg>
        <pc:spChg chg="mod">
          <ac:chgData name="McFarland, Annette" userId="e93d1f50-85ab-41a8-a34a-185a53159573" providerId="ADAL" clId="{547923B1-CF50-4EDA-A734-0DD0A3FABA42}" dt="2023-01-09T22:39:10.422" v="192" actId="20577"/>
          <ac:spMkLst>
            <pc:docMk/>
            <pc:sldMk cId="587045458" sldId="351"/>
            <ac:spMk id="3" creationId="{E4FD1E92-5DBC-B105-F246-2355E4FF9A74}"/>
          </ac:spMkLst>
        </pc:spChg>
        <pc:spChg chg="mod">
          <ac:chgData name="McFarland, Annette" userId="e93d1f50-85ab-41a8-a34a-185a53159573" providerId="ADAL" clId="{547923B1-CF50-4EDA-A734-0DD0A3FABA42}" dt="2023-01-09T22:39:39.777" v="221" actId="14100"/>
          <ac:spMkLst>
            <pc:docMk/>
            <pc:sldMk cId="587045458" sldId="351"/>
            <ac:spMk id="5" creationId="{355175CA-46B0-BA63-25E8-590B108C08AC}"/>
          </ac:spMkLst>
        </pc:spChg>
        <pc:spChg chg="mod">
          <ac:chgData name="McFarland, Annette" userId="e93d1f50-85ab-41a8-a34a-185a53159573" providerId="ADAL" clId="{547923B1-CF50-4EDA-A734-0DD0A3FABA42}" dt="2023-01-20T16:30:17.023" v="1018" actId="1076"/>
          <ac:spMkLst>
            <pc:docMk/>
            <pc:sldMk cId="587045458" sldId="351"/>
            <ac:spMk id="6" creationId="{E2176CB9-D0A7-65C2-5536-CC45BF10399E}"/>
          </ac:spMkLst>
        </pc:spChg>
        <pc:spChg chg="add mod">
          <ac:chgData name="McFarland, Annette" userId="e93d1f50-85ab-41a8-a34a-185a53159573" providerId="ADAL" clId="{547923B1-CF50-4EDA-A734-0DD0A3FABA42}" dt="2023-01-09T21:49:15.520" v="184"/>
          <ac:spMkLst>
            <pc:docMk/>
            <pc:sldMk cId="587045458" sldId="351"/>
            <ac:spMk id="11" creationId="{BDDC94A3-4B12-AAE8-FE11-93C230A8B2E0}"/>
          </ac:spMkLst>
        </pc:spChg>
        <pc:graphicFrameChg chg="mod">
          <ac:chgData name="McFarland, Annette" userId="e93d1f50-85ab-41a8-a34a-185a53159573" providerId="ADAL" clId="{547923B1-CF50-4EDA-A734-0DD0A3FABA42}" dt="2023-01-20T16:29:43.324" v="1016"/>
          <ac:graphicFrameMkLst>
            <pc:docMk/>
            <pc:sldMk cId="587045458" sldId="351"/>
            <ac:graphicFrameMk id="9" creationId="{16BB2B36-D329-083C-5198-BEEC5AC12CFA}"/>
          </ac:graphicFrameMkLst>
        </pc:graphicFrameChg>
        <pc:picChg chg="del">
          <ac:chgData name="McFarland, Annette" userId="e93d1f50-85ab-41a8-a34a-185a53159573" providerId="ADAL" clId="{547923B1-CF50-4EDA-A734-0DD0A3FABA42}" dt="2023-01-09T21:49:15.134" v="183" actId="478"/>
          <ac:picMkLst>
            <pc:docMk/>
            <pc:sldMk cId="587045458" sldId="351"/>
            <ac:picMk id="4" creationId="{3D0D85FD-B9BF-82AE-7DCA-5C5E3FA5E6B7}"/>
          </ac:picMkLst>
        </pc:picChg>
        <pc:picChg chg="add mod">
          <ac:chgData name="McFarland, Annette" userId="e93d1f50-85ab-41a8-a34a-185a53159573" providerId="ADAL" clId="{547923B1-CF50-4EDA-A734-0DD0A3FABA42}" dt="2023-01-09T21:49:15.520" v="184"/>
          <ac:picMkLst>
            <pc:docMk/>
            <pc:sldMk cId="587045458" sldId="351"/>
            <ac:picMk id="7" creationId="{A3931934-D1B2-9C53-868D-7B8EE2C853A5}"/>
          </ac:picMkLst>
        </pc:picChg>
        <pc:cxnChg chg="mod">
          <ac:chgData name="McFarland, Annette" userId="e93d1f50-85ab-41a8-a34a-185a53159573" providerId="ADAL" clId="{547923B1-CF50-4EDA-A734-0DD0A3FABA42}" dt="2023-01-09T22:41:22.132" v="235" actId="14100"/>
          <ac:cxnSpMkLst>
            <pc:docMk/>
            <pc:sldMk cId="587045458" sldId="351"/>
            <ac:cxnSpMk id="8" creationId="{242B6FC0-FAF7-B549-2D1D-27B3A155C80A}"/>
          </ac:cxnSpMkLst>
        </pc:cxnChg>
        <pc:cxnChg chg="mod">
          <ac:chgData name="McFarland, Annette" userId="e93d1f50-85ab-41a8-a34a-185a53159573" providerId="ADAL" clId="{547923B1-CF50-4EDA-A734-0DD0A3FABA42}" dt="2023-01-20T16:30:11.192" v="1017" actId="1076"/>
          <ac:cxnSpMkLst>
            <pc:docMk/>
            <pc:sldMk cId="587045458" sldId="351"/>
            <ac:cxnSpMk id="10" creationId="{AE7C3343-9B98-6473-58CC-689CAA71F9A3}"/>
          </ac:cxnSpMkLst>
        </pc:cxnChg>
      </pc:sldChg>
      <pc:sldChg chg="modSp mod modNotesTx">
        <pc:chgData name="McFarland, Annette" userId="e93d1f50-85ab-41a8-a34a-185a53159573" providerId="ADAL" clId="{547923B1-CF50-4EDA-A734-0DD0A3FABA42}" dt="2023-01-10T01:07:07.497" v="989" actId="20577"/>
        <pc:sldMkLst>
          <pc:docMk/>
          <pc:sldMk cId="3383364338" sldId="353"/>
        </pc:sldMkLst>
        <pc:spChg chg="mod">
          <ac:chgData name="McFarland, Annette" userId="e93d1f50-85ab-41a8-a34a-185a53159573" providerId="ADAL" clId="{547923B1-CF50-4EDA-A734-0DD0A3FABA42}" dt="2023-01-10T01:04:01.669" v="820" actId="20577"/>
          <ac:spMkLst>
            <pc:docMk/>
            <pc:sldMk cId="3383364338" sldId="353"/>
            <ac:spMk id="2" creationId="{F6245169-1799-41CD-B28E-D2D20D16AD73}"/>
          </ac:spMkLst>
        </pc:spChg>
        <pc:spChg chg="mod">
          <ac:chgData name="McFarland, Annette" userId="e93d1f50-85ab-41a8-a34a-185a53159573" providerId="ADAL" clId="{547923B1-CF50-4EDA-A734-0DD0A3FABA42}" dt="2023-01-10T01:04:05.277" v="824" actId="20577"/>
          <ac:spMkLst>
            <pc:docMk/>
            <pc:sldMk cId="3383364338" sldId="353"/>
            <ac:spMk id="8" creationId="{3EFE8A50-771E-49B9-ECC6-CDA29387FFE8}"/>
          </ac:spMkLst>
        </pc:spChg>
      </pc:sldChg>
    </pc:docChg>
  </pc:docChgLst>
  <pc:docChgLst>
    <pc:chgData name="McFarland, Annette (CNTR)" userId="e93d1f50-85ab-41a8-a34a-185a53159573" providerId="ADAL" clId="{CD46C9D9-27E0-46A2-BA42-E6E044A4F4CB}"/>
    <pc:docChg chg="undo custSel modSld">
      <pc:chgData name="McFarland, Annette (CNTR)" userId="e93d1f50-85ab-41a8-a34a-185a53159573" providerId="ADAL" clId="{CD46C9D9-27E0-46A2-BA42-E6E044A4F4CB}" dt="2024-05-09T13:33:10.742" v="3" actId="20577"/>
      <pc:docMkLst>
        <pc:docMk/>
      </pc:docMkLst>
      <pc:sldChg chg="modNotesTx">
        <pc:chgData name="McFarland, Annette (CNTR)" userId="e93d1f50-85ab-41a8-a34a-185a53159573" providerId="ADAL" clId="{CD46C9D9-27E0-46A2-BA42-E6E044A4F4CB}" dt="2024-05-09T13:33:10.742" v="3" actId="20577"/>
        <pc:sldMkLst>
          <pc:docMk/>
          <pc:sldMk cId="1821595124" sldId="286"/>
        </pc:sldMkLst>
      </pc:sldChg>
    </pc:docChg>
  </pc:docChgLst>
  <pc:docChgLst>
    <pc:chgData name="Hanner, Olsen" userId="8f966b24-7479-4073-89bd-2f70180eddce" providerId="ADAL" clId="{41292832-54EB-44DE-9281-8C4FAAFE754C}"/>
    <pc:docChg chg="custSel modSld">
      <pc:chgData name="Hanner, Olsen" userId="8f966b24-7479-4073-89bd-2f70180eddce" providerId="ADAL" clId="{41292832-54EB-44DE-9281-8C4FAAFE754C}" dt="2023-06-29T16:21:14.944" v="45" actId="20577"/>
      <pc:docMkLst>
        <pc:docMk/>
      </pc:docMkLst>
      <pc:sldChg chg="mod">
        <pc:chgData name="Hanner, Olsen" userId="8f966b24-7479-4073-89bd-2f70180eddce" providerId="ADAL" clId="{41292832-54EB-44DE-9281-8C4FAAFE754C}" dt="2023-06-29T16:19:03.911" v="7" actId="27918"/>
        <pc:sldMkLst>
          <pc:docMk/>
          <pc:sldMk cId="1506493807" sldId="272"/>
        </pc:sldMkLst>
      </pc:sldChg>
      <pc:sldChg chg="modSp mod">
        <pc:chgData name="Hanner, Olsen" userId="8f966b24-7479-4073-89bd-2f70180eddce" providerId="ADAL" clId="{41292832-54EB-44DE-9281-8C4FAAFE754C}" dt="2023-06-29T16:17:56.069" v="1" actId="790"/>
        <pc:sldMkLst>
          <pc:docMk/>
          <pc:sldMk cId="3502258445" sldId="283"/>
        </pc:sldMkLst>
        <pc:spChg chg="mod">
          <ac:chgData name="Hanner, Olsen" userId="8f966b24-7479-4073-89bd-2f70180eddce" providerId="ADAL" clId="{41292832-54EB-44DE-9281-8C4FAAFE754C}" dt="2023-06-29T16:17:56.069" v="1" actId="790"/>
          <ac:spMkLst>
            <pc:docMk/>
            <pc:sldMk cId="3502258445" sldId="283"/>
            <ac:spMk id="17" creationId="{5C6B47CA-107B-B3FF-2202-F69F83513340}"/>
          </ac:spMkLst>
        </pc:spChg>
      </pc:sldChg>
      <pc:sldChg chg="modSp mod">
        <pc:chgData name="Hanner, Olsen" userId="8f966b24-7479-4073-89bd-2f70180eddce" providerId="ADAL" clId="{41292832-54EB-44DE-9281-8C4FAAFE754C}" dt="2023-06-29T16:20:11.818" v="22" actId="20577"/>
        <pc:sldMkLst>
          <pc:docMk/>
          <pc:sldMk cId="1821595124" sldId="286"/>
        </pc:sldMkLst>
        <pc:spChg chg="mod">
          <ac:chgData name="Hanner, Olsen" userId="8f966b24-7479-4073-89bd-2f70180eddce" providerId="ADAL" clId="{41292832-54EB-44DE-9281-8C4FAAFE754C}" dt="2023-06-29T16:20:11.818" v="22" actId="20577"/>
          <ac:spMkLst>
            <pc:docMk/>
            <pc:sldMk cId="1821595124" sldId="286"/>
            <ac:spMk id="2" creationId="{F6245169-1799-41CD-B28E-D2D20D16AD73}"/>
          </ac:spMkLst>
        </pc:spChg>
        <pc:spChg chg="mod">
          <ac:chgData name="Hanner, Olsen" userId="8f966b24-7479-4073-89bd-2f70180eddce" providerId="ADAL" clId="{41292832-54EB-44DE-9281-8C4FAAFE754C}" dt="2023-06-29T16:19:57.762" v="19" actId="20577"/>
          <ac:spMkLst>
            <pc:docMk/>
            <pc:sldMk cId="1821595124" sldId="286"/>
            <ac:spMk id="3" creationId="{E4FD1E92-5DBC-B105-F246-2355E4FF9A74}"/>
          </ac:spMkLst>
        </pc:spChg>
      </pc:sldChg>
      <pc:sldChg chg="modSp mod">
        <pc:chgData name="Hanner, Olsen" userId="8f966b24-7479-4073-89bd-2f70180eddce" providerId="ADAL" clId="{41292832-54EB-44DE-9281-8C4FAAFE754C}" dt="2023-06-29T16:21:14.944" v="45" actId="20577"/>
        <pc:sldMkLst>
          <pc:docMk/>
          <pc:sldMk cId="3475639167" sldId="289"/>
        </pc:sldMkLst>
        <pc:spChg chg="mod">
          <ac:chgData name="Hanner, Olsen" userId="8f966b24-7479-4073-89bd-2f70180eddce" providerId="ADAL" clId="{41292832-54EB-44DE-9281-8C4FAAFE754C}" dt="2023-06-29T16:21:14.944" v="45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modSp mod">
        <pc:chgData name="Hanner, Olsen" userId="8f966b24-7479-4073-89bd-2f70180eddce" providerId="ADAL" clId="{41292832-54EB-44DE-9281-8C4FAAFE754C}" dt="2023-06-29T16:16:41.520" v="0" actId="790"/>
        <pc:sldMkLst>
          <pc:docMk/>
          <pc:sldMk cId="1702557876" sldId="324"/>
        </pc:sldMkLst>
        <pc:spChg chg="mod">
          <ac:chgData name="Hanner, Olsen" userId="8f966b24-7479-4073-89bd-2f70180eddce" providerId="ADAL" clId="{41292832-54EB-44DE-9281-8C4FAAFE754C}" dt="2023-06-29T16:16:41.520" v="0" actId="790"/>
          <ac:spMkLst>
            <pc:docMk/>
            <pc:sldMk cId="1702557876" sldId="324"/>
            <ac:spMk id="8" creationId="{3EFE8A50-771E-49B9-ECC6-CDA29387FFE8}"/>
          </ac:spMkLst>
        </pc:spChg>
      </pc:sldChg>
      <pc:sldChg chg="modSp mod">
        <pc:chgData name="Hanner, Olsen" userId="8f966b24-7479-4073-89bd-2f70180eddce" providerId="ADAL" clId="{41292832-54EB-44DE-9281-8C4FAAFE754C}" dt="2023-06-29T16:19:42.002" v="9" actId="313"/>
        <pc:sldMkLst>
          <pc:docMk/>
          <pc:sldMk cId="3364805724" sldId="339"/>
        </pc:sldMkLst>
        <pc:spChg chg="mod">
          <ac:chgData name="Hanner, Olsen" userId="8f966b24-7479-4073-89bd-2f70180eddce" providerId="ADAL" clId="{41292832-54EB-44DE-9281-8C4FAAFE754C}" dt="2023-06-29T16:19:42.002" v="9" actId="313"/>
          <ac:spMkLst>
            <pc:docMk/>
            <pc:sldMk cId="3364805724" sldId="339"/>
            <ac:spMk id="3" creationId="{B6340F88-FDE5-D8FA-4CB8-7065B97BFE6B}"/>
          </ac:spMkLst>
        </pc:spChg>
      </pc:sldChg>
      <pc:sldChg chg="modSp mod">
        <pc:chgData name="Hanner, Olsen" userId="8f966b24-7479-4073-89bd-2f70180eddce" providerId="ADAL" clId="{41292832-54EB-44DE-9281-8C4FAAFE754C}" dt="2023-06-29T16:18:03.479" v="2" actId="790"/>
        <pc:sldMkLst>
          <pc:docMk/>
          <pc:sldMk cId="2781894779" sldId="343"/>
        </pc:sldMkLst>
        <pc:spChg chg="mod">
          <ac:chgData name="Hanner, Olsen" userId="8f966b24-7479-4073-89bd-2f70180eddce" providerId="ADAL" clId="{41292832-54EB-44DE-9281-8C4FAAFE754C}" dt="2023-06-29T16:18:03.479" v="2" actId="790"/>
          <ac:spMkLst>
            <pc:docMk/>
            <pc:sldMk cId="2781894779" sldId="343"/>
            <ac:spMk id="11" creationId="{FAE75C40-A01E-5362-9F7E-92B20DD3702C}"/>
          </ac:spMkLst>
        </pc:spChg>
      </pc:sldChg>
      <pc:sldChg chg="modSp mod">
        <pc:chgData name="Hanner, Olsen" userId="8f966b24-7479-4073-89bd-2f70180eddce" providerId="ADAL" clId="{41292832-54EB-44DE-9281-8C4FAAFE754C}" dt="2023-06-29T16:20:54.894" v="26" actId="790"/>
        <pc:sldMkLst>
          <pc:docMk/>
          <pc:sldMk cId="3383364338" sldId="353"/>
        </pc:sldMkLst>
        <pc:spChg chg="mod">
          <ac:chgData name="Hanner, Olsen" userId="8f966b24-7479-4073-89bd-2f70180eddce" providerId="ADAL" clId="{41292832-54EB-44DE-9281-8C4FAAFE754C}" dt="2023-06-29T16:20:46.439" v="25" actId="790"/>
          <ac:spMkLst>
            <pc:docMk/>
            <pc:sldMk cId="3383364338" sldId="353"/>
            <ac:spMk id="2" creationId="{F6245169-1799-41CD-B28E-D2D20D16AD73}"/>
          </ac:spMkLst>
        </pc:spChg>
        <pc:spChg chg="mod">
          <ac:chgData name="Hanner, Olsen" userId="8f966b24-7479-4073-89bd-2f70180eddce" providerId="ADAL" clId="{41292832-54EB-44DE-9281-8C4FAAFE754C}" dt="2023-06-29T16:20:54.894" v="26" actId="790"/>
          <ac:spMkLst>
            <pc:docMk/>
            <pc:sldMk cId="3383364338" sldId="353"/>
            <ac:spMk id="8" creationId="{3EFE8A50-771E-49B9-ECC6-CDA29387FFE8}"/>
          </ac:spMkLst>
        </pc:spChg>
      </pc:sldChg>
    </pc:docChg>
  </pc:docChgLst>
  <pc:docChgLst>
    <pc:chgData name="Sarah Balian" userId="b3b060d9-4d34-479b-ad68-688eaebf93c5" providerId="ADAL" clId="{EF735CFD-2049-4575-81FD-EE8D8094AA31}"/>
    <pc:docChg chg="">
      <pc:chgData name="Sarah Balian" userId="b3b060d9-4d34-479b-ad68-688eaebf93c5" providerId="ADAL" clId="{EF735CFD-2049-4575-81FD-EE8D8094AA31}" dt="2023-02-03T14:45:35.835" v="2"/>
      <pc:docMkLst>
        <pc:docMk/>
      </pc:docMkLst>
      <pc:sldChg chg="delCm">
        <pc:chgData name="Sarah Balian" userId="b3b060d9-4d34-479b-ad68-688eaebf93c5" providerId="ADAL" clId="{EF735CFD-2049-4575-81FD-EE8D8094AA31}" dt="2023-02-03T14:43:40.116" v="0"/>
        <pc:sldMkLst>
          <pc:docMk/>
          <pc:sldMk cId="2163988523" sldId="26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EF735CFD-2049-4575-81FD-EE8D8094AA31}" dt="2023-02-03T14:43:40.116" v="0"/>
              <pc2:cmMkLst xmlns:pc2="http://schemas.microsoft.com/office/powerpoint/2019/9/main/command">
                <pc:docMk/>
                <pc:sldMk cId="2163988523" sldId="260"/>
                <pc2:cmMk id="{35294D64-C359-4DAD-9435-AE5470552FA0}"/>
              </pc2:cmMkLst>
            </pc226:cmChg>
          </p:ext>
        </pc:extLst>
      </pc:sldChg>
      <pc:sldChg chg="delCm">
        <pc:chgData name="Sarah Balian" userId="b3b060d9-4d34-479b-ad68-688eaebf93c5" providerId="ADAL" clId="{EF735CFD-2049-4575-81FD-EE8D8094AA31}" dt="2023-02-03T14:45:35.835" v="2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EF735CFD-2049-4575-81FD-EE8D8094AA31}" dt="2023-02-03T14:45:35.835" v="2"/>
              <pc2:cmMkLst xmlns:pc2="http://schemas.microsoft.com/office/powerpoint/2019/9/main/command">
                <pc:docMk/>
                <pc:sldMk cId="3475639167" sldId="289"/>
                <pc2:cmMk id="{185445A5-E243-44B3-AD2E-9CE5E99510C3}"/>
              </pc2:cmMkLst>
            </pc226:cmChg>
          </p:ext>
        </pc:extLst>
      </pc:sldChg>
      <pc:sldChg chg="delCm">
        <pc:chgData name="Sarah Balian" userId="b3b060d9-4d34-479b-ad68-688eaebf93c5" providerId="ADAL" clId="{EF735CFD-2049-4575-81FD-EE8D8094AA31}" dt="2023-02-03T14:44:59.388" v="1"/>
        <pc:sldMkLst>
          <pc:docMk/>
          <pc:sldMk cId="587045458" sldId="35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EF735CFD-2049-4575-81FD-EE8D8094AA31}" dt="2023-02-03T14:44:59.388" v="1"/>
              <pc2:cmMkLst xmlns:pc2="http://schemas.microsoft.com/office/powerpoint/2019/9/main/command">
                <pc:docMk/>
                <pc:sldMk cId="587045458" sldId="351"/>
                <pc2:cmMk id="{A60A82A6-C88A-4B43-B30C-3E94DFF66515}"/>
              </pc2:cmMkLst>
            </pc226:cmChg>
          </p:ext>
        </pc:extLst>
      </pc:sldChg>
    </pc:docChg>
  </pc:docChgLst>
  <pc:docChgLst>
    <pc:chgData name="Sarah Balian" userId="b3b060d9-4d34-479b-ad68-688eaebf93c5" providerId="ADAL" clId="{31DDEEED-EA63-4E61-BD3E-373099FC8537}"/>
    <pc:docChg chg="">
      <pc:chgData name="Sarah Balian" userId="b3b060d9-4d34-479b-ad68-688eaebf93c5" providerId="ADAL" clId="{31DDEEED-EA63-4E61-BD3E-373099FC8537}" dt="2023-03-17T21:24:43.981" v="0"/>
      <pc:docMkLst>
        <pc:docMk/>
      </pc:docMkLst>
      <pc:sldChg chg="delCm">
        <pc:chgData name="Sarah Balian" userId="b3b060d9-4d34-479b-ad68-688eaebf93c5" providerId="ADAL" clId="{31DDEEED-EA63-4E61-BD3E-373099FC8537}" dt="2023-03-17T21:24:43.981" v="0"/>
        <pc:sldMkLst>
          <pc:docMk/>
          <pc:sldMk cId="1702557876" sldId="32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31DDEEED-EA63-4E61-BD3E-373099FC8537}" dt="2023-03-17T21:24:43.981" v="0"/>
              <pc2:cmMkLst xmlns:pc2="http://schemas.microsoft.com/office/powerpoint/2019/9/main/command">
                <pc:docMk/>
                <pc:sldMk cId="1702557876" sldId="324"/>
                <pc2:cmMk id="{3B02037D-85D6-4B80-BA92-5859DDEB4155}"/>
              </pc2:cmMkLst>
            </pc226:cmChg>
          </p:ext>
        </pc:extLst>
      </pc:sldChg>
    </pc:docChg>
  </pc:docChgLst>
  <pc:docChgLst>
    <pc:chgData name="Balian, Sarah" userId="b3b060d9-4d34-479b-ad68-688eaebf93c5" providerId="ADAL" clId="{315A4954-1009-48BC-940A-73BDCC784E59}"/>
    <pc:docChg chg="undo custSel addSld delSld modSld sldOrd modMainMaster">
      <pc:chgData name="Balian, Sarah" userId="b3b060d9-4d34-479b-ad68-688eaebf93c5" providerId="ADAL" clId="{315A4954-1009-48BC-940A-73BDCC784E59}" dt="2022-12-13T14:30:41.217" v="2523" actId="6549"/>
      <pc:docMkLst>
        <pc:docMk/>
      </pc:docMkLst>
      <pc:sldChg chg="modSp mod">
        <pc:chgData name="Balian, Sarah" userId="b3b060d9-4d34-479b-ad68-688eaebf93c5" providerId="ADAL" clId="{315A4954-1009-48BC-940A-73BDCC784E59}" dt="2022-12-13T00:27:27.821" v="2086" actId="6549"/>
        <pc:sldMkLst>
          <pc:docMk/>
          <pc:sldMk cId="109857222" sldId="256"/>
        </pc:sldMkLst>
        <pc:spChg chg="mod">
          <ac:chgData name="Balian, Sarah" userId="b3b060d9-4d34-479b-ad68-688eaebf93c5" providerId="ADAL" clId="{315A4954-1009-48BC-940A-73BDCC784E59}" dt="2022-12-13T00:27:27.821" v="2086" actId="6549"/>
          <ac:spMkLst>
            <pc:docMk/>
            <pc:sldMk cId="109857222" sldId="256"/>
            <ac:spMk id="3" creationId="{00000000-0000-0000-0000-000000000000}"/>
          </ac:spMkLst>
        </pc:spChg>
      </pc:sldChg>
      <pc:sldChg chg="modSp mod">
        <pc:chgData name="Balian, Sarah" userId="b3b060d9-4d34-479b-ad68-688eaebf93c5" providerId="ADAL" clId="{315A4954-1009-48BC-940A-73BDCC784E59}" dt="2022-12-12T19:22:07.835" v="40" actId="20577"/>
        <pc:sldMkLst>
          <pc:docMk/>
          <pc:sldMk cId="2163988523" sldId="260"/>
        </pc:sldMkLst>
        <pc:spChg chg="mod">
          <ac:chgData name="Balian, Sarah" userId="b3b060d9-4d34-479b-ad68-688eaebf93c5" providerId="ADAL" clId="{315A4954-1009-48BC-940A-73BDCC784E59}" dt="2022-12-12T19:22:05.451" v="38" actId="1076"/>
          <ac:spMkLst>
            <pc:docMk/>
            <pc:sldMk cId="2163988523" sldId="260"/>
            <ac:spMk id="3" creationId="{7F10B6DC-6AF4-BFD9-E1D5-B98AA266289F}"/>
          </ac:spMkLst>
        </pc:spChg>
        <pc:spChg chg="mod">
          <ac:chgData name="Balian, Sarah" userId="b3b060d9-4d34-479b-ad68-688eaebf93c5" providerId="ADAL" clId="{315A4954-1009-48BC-940A-73BDCC784E59}" dt="2022-12-12T19:22:07.835" v="40" actId="20577"/>
          <ac:spMkLst>
            <pc:docMk/>
            <pc:sldMk cId="2163988523" sldId="260"/>
            <ac:spMk id="9" creationId="{E690F70B-E368-D7F5-795E-B5139345EF71}"/>
          </ac:spMkLst>
        </pc:spChg>
      </pc:sldChg>
      <pc:sldChg chg="delSp modSp mod">
        <pc:chgData name="Balian, Sarah" userId="b3b060d9-4d34-479b-ad68-688eaebf93c5" providerId="ADAL" clId="{315A4954-1009-48BC-940A-73BDCC784E59}" dt="2022-12-12T22:58:07.007" v="596" actId="207"/>
        <pc:sldMkLst>
          <pc:docMk/>
          <pc:sldMk cId="1428788921" sldId="262"/>
        </pc:sldMkLst>
        <pc:spChg chg="mod">
          <ac:chgData name="Balian, Sarah" userId="b3b060d9-4d34-479b-ad68-688eaebf93c5" providerId="ADAL" clId="{315A4954-1009-48BC-940A-73BDCC784E59}" dt="2022-12-12T20:40:42.922" v="70" actId="20577"/>
          <ac:spMkLst>
            <pc:docMk/>
            <pc:sldMk cId="1428788921" sldId="262"/>
            <ac:spMk id="2" creationId="{F6245169-1799-41CD-B28E-D2D20D16AD73}"/>
          </ac:spMkLst>
        </pc:spChg>
        <pc:spChg chg="del">
          <ac:chgData name="Balian, Sarah" userId="b3b060d9-4d34-479b-ad68-688eaebf93c5" providerId="ADAL" clId="{315A4954-1009-48BC-940A-73BDCC784E59}" dt="2022-12-12T20:42:32.959" v="154" actId="478"/>
          <ac:spMkLst>
            <pc:docMk/>
            <pc:sldMk cId="1428788921" sldId="262"/>
            <ac:spMk id="11" creationId="{B854967F-8043-B86D-C735-482989D83C1E}"/>
          </ac:spMkLst>
        </pc:spChg>
        <pc:spChg chg="mod">
          <ac:chgData name="Balian, Sarah" userId="b3b060d9-4d34-479b-ad68-688eaebf93c5" providerId="ADAL" clId="{315A4954-1009-48BC-940A-73BDCC784E59}" dt="2022-12-12T22:58:07.007" v="596" actId="207"/>
          <ac:spMkLst>
            <pc:docMk/>
            <pc:sldMk cId="1428788921" sldId="262"/>
            <ac:spMk id="12" creationId="{3862842A-EAC4-C115-2F36-83D77BEE1E0E}"/>
          </ac:spMkLst>
        </pc:spChg>
        <pc:spChg chg="mod">
          <ac:chgData name="Balian, Sarah" userId="b3b060d9-4d34-479b-ad68-688eaebf93c5" providerId="ADAL" clId="{315A4954-1009-48BC-940A-73BDCC784E59}" dt="2022-12-12T20:41:03.427" v="136" actId="20577"/>
          <ac:spMkLst>
            <pc:docMk/>
            <pc:sldMk cId="1428788921" sldId="262"/>
            <ac:spMk id="16" creationId="{7EF9F444-652D-626D-94F0-686DE3F451C0}"/>
          </ac:spMkLst>
        </pc:spChg>
        <pc:spChg chg="mod">
          <ac:chgData name="Balian, Sarah" userId="b3b060d9-4d34-479b-ad68-688eaebf93c5" providerId="ADAL" clId="{315A4954-1009-48BC-940A-73BDCC784E59}" dt="2022-12-12T22:57:33.852" v="593" actId="14100"/>
          <ac:spMkLst>
            <pc:docMk/>
            <pc:sldMk cId="1428788921" sldId="262"/>
            <ac:spMk id="17" creationId="{B5138D57-81A7-9062-3037-7FA0E56333ED}"/>
          </ac:spMkLst>
        </pc:spChg>
        <pc:spChg chg="del">
          <ac:chgData name="Balian, Sarah" userId="b3b060d9-4d34-479b-ad68-688eaebf93c5" providerId="ADAL" clId="{315A4954-1009-48BC-940A-73BDCC784E59}" dt="2022-12-12T20:41:07.386" v="137" actId="478"/>
          <ac:spMkLst>
            <pc:docMk/>
            <pc:sldMk cId="1428788921" sldId="262"/>
            <ac:spMk id="19" creationId="{239E272A-0788-496C-5E40-C0D6B831EBC4}"/>
          </ac:spMkLst>
        </pc:spChg>
        <pc:graphicFrameChg chg="mod">
          <ac:chgData name="Balian, Sarah" userId="b3b060d9-4d34-479b-ad68-688eaebf93c5" providerId="ADAL" clId="{315A4954-1009-48BC-940A-73BDCC784E59}" dt="2022-12-12T22:58:01.175" v="595" actId="208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del">
        <pc:chgData name="Balian, Sarah" userId="b3b060d9-4d34-479b-ad68-688eaebf93c5" providerId="ADAL" clId="{315A4954-1009-48BC-940A-73BDCC784E59}" dt="2022-12-13T00:16:38.553" v="1922" actId="47"/>
        <pc:sldMkLst>
          <pc:docMk/>
          <pc:sldMk cId="1887431401" sldId="263"/>
        </pc:sldMkLst>
      </pc:sldChg>
      <pc:sldChg chg="delSp modSp mod">
        <pc:chgData name="Balian, Sarah" userId="b3b060d9-4d34-479b-ad68-688eaebf93c5" providerId="ADAL" clId="{315A4954-1009-48BC-940A-73BDCC784E59}" dt="2022-12-12T23:22:26.012" v="986" actId="478"/>
        <pc:sldMkLst>
          <pc:docMk/>
          <pc:sldMk cId="2479953464" sldId="264"/>
        </pc:sldMkLst>
        <pc:spChg chg="mod">
          <ac:chgData name="Balian, Sarah" userId="b3b060d9-4d34-479b-ad68-688eaebf93c5" providerId="ADAL" clId="{315A4954-1009-48BC-940A-73BDCC784E59}" dt="2022-12-12T23:20:16.483" v="907" actId="1076"/>
          <ac:spMkLst>
            <pc:docMk/>
            <pc:sldMk cId="2479953464" sldId="264"/>
            <ac:spMk id="7" creationId="{C6AD3CA1-B490-CAD9-358E-36CAF5A9AFAD}"/>
          </ac:spMkLst>
        </pc:spChg>
        <pc:spChg chg="mod">
          <ac:chgData name="Balian, Sarah" userId="b3b060d9-4d34-479b-ad68-688eaebf93c5" providerId="ADAL" clId="{315A4954-1009-48BC-940A-73BDCC784E59}" dt="2022-12-12T23:20:31.796" v="913" actId="1076"/>
          <ac:spMkLst>
            <pc:docMk/>
            <pc:sldMk cId="2479953464" sldId="264"/>
            <ac:spMk id="8" creationId="{D2113DFA-A685-4B12-7242-8814DEF4FC2E}"/>
          </ac:spMkLst>
        </pc:spChg>
        <pc:spChg chg="del">
          <ac:chgData name="Balian, Sarah" userId="b3b060d9-4d34-479b-ad68-688eaebf93c5" providerId="ADAL" clId="{315A4954-1009-48BC-940A-73BDCC784E59}" dt="2022-12-12T23:22:26.012" v="986" actId="478"/>
          <ac:spMkLst>
            <pc:docMk/>
            <pc:sldMk cId="2479953464" sldId="264"/>
            <ac:spMk id="10" creationId="{8501E71E-D4B2-0C0C-3BEF-A927FB8B729B}"/>
          </ac:spMkLst>
        </pc:spChg>
        <pc:graphicFrameChg chg="mod">
          <ac:chgData name="Balian, Sarah" userId="b3b060d9-4d34-479b-ad68-688eaebf93c5" providerId="ADAL" clId="{315A4954-1009-48BC-940A-73BDCC784E59}" dt="2022-12-12T23:20:28.157" v="912" actId="1076"/>
          <ac:graphicFrameMkLst>
            <pc:docMk/>
            <pc:sldMk cId="2479953464" sldId="264"/>
            <ac:graphicFrameMk id="9" creationId="{16BB2B36-D329-083C-5198-BEEC5AC12CFA}"/>
          </ac:graphicFrameMkLst>
        </pc:graphicFrameChg>
        <pc:picChg chg="del">
          <ac:chgData name="Balian, Sarah" userId="b3b060d9-4d34-479b-ad68-688eaebf93c5" providerId="ADAL" clId="{315A4954-1009-48BC-940A-73BDCC784E59}" dt="2022-12-12T23:19:30.195" v="757" actId="478"/>
          <ac:picMkLst>
            <pc:docMk/>
            <pc:sldMk cId="2479953464" sldId="264"/>
            <ac:picMk id="14" creationId="{1F4E151D-79B0-2594-1670-74173B816B17}"/>
          </ac:picMkLst>
        </pc:picChg>
      </pc:sldChg>
      <pc:sldChg chg="addSp modSp mod">
        <pc:chgData name="Balian, Sarah" userId="b3b060d9-4d34-479b-ad68-688eaebf93c5" providerId="ADAL" clId="{315A4954-1009-48BC-940A-73BDCC784E59}" dt="2022-12-13T00:03:09.490" v="1449" actId="20577"/>
        <pc:sldMkLst>
          <pc:docMk/>
          <pc:sldMk cId="1506493807" sldId="272"/>
        </pc:sldMkLst>
        <pc:spChg chg="mod">
          <ac:chgData name="Balian, Sarah" userId="b3b060d9-4d34-479b-ad68-688eaebf93c5" providerId="ADAL" clId="{315A4954-1009-48BC-940A-73BDCC784E59}" dt="2022-12-13T00:03:09.490" v="1449" actId="20577"/>
          <ac:spMkLst>
            <pc:docMk/>
            <pc:sldMk cId="1506493807" sldId="272"/>
            <ac:spMk id="2" creationId="{F6245169-1799-41CD-B28E-D2D20D16AD73}"/>
          </ac:spMkLst>
        </pc:spChg>
        <pc:spChg chg="mod">
          <ac:chgData name="Balian, Sarah" userId="b3b060d9-4d34-479b-ad68-688eaebf93c5" providerId="ADAL" clId="{315A4954-1009-48BC-940A-73BDCC784E59}" dt="2022-12-13T00:00:52.187" v="1435" actId="14100"/>
          <ac:spMkLst>
            <pc:docMk/>
            <pc:sldMk cId="1506493807" sldId="272"/>
            <ac:spMk id="3" creationId="{E4FD1E92-5DBC-B105-F246-2355E4FF9A74}"/>
          </ac:spMkLst>
        </pc:spChg>
        <pc:spChg chg="add mod">
          <ac:chgData name="Balian, Sarah" userId="b3b060d9-4d34-479b-ad68-688eaebf93c5" providerId="ADAL" clId="{315A4954-1009-48BC-940A-73BDCC784E59}" dt="2022-12-13T00:01:43.243" v="1443" actId="1076"/>
          <ac:spMkLst>
            <pc:docMk/>
            <pc:sldMk cId="1506493807" sldId="272"/>
            <ac:spMk id="4" creationId="{8FAD7DD4-57A9-FF38-B893-963B1B5781FE}"/>
          </ac:spMkLst>
        </pc:spChg>
        <pc:graphicFrameChg chg="mod">
          <ac:chgData name="Balian, Sarah" userId="b3b060d9-4d34-479b-ad68-688eaebf93c5" providerId="ADAL" clId="{315A4954-1009-48BC-940A-73BDCC784E59}" dt="2022-12-13T00:02:03.508" v="1448" actId="207"/>
          <ac:graphicFrameMkLst>
            <pc:docMk/>
            <pc:sldMk cId="1506493807" sldId="272"/>
            <ac:graphicFrameMk id="9" creationId="{16BB2B36-D329-083C-5198-BEEC5AC12CFA}"/>
          </ac:graphicFrameMkLst>
        </pc:graphicFrameChg>
        <pc:cxnChg chg="add mod">
          <ac:chgData name="Balian, Sarah" userId="b3b060d9-4d34-479b-ad68-688eaebf93c5" providerId="ADAL" clId="{315A4954-1009-48BC-940A-73BDCC784E59}" dt="2022-12-13T00:01:22.833" v="1439" actId="14100"/>
          <ac:cxnSpMkLst>
            <pc:docMk/>
            <pc:sldMk cId="1506493807" sldId="272"/>
            <ac:cxnSpMk id="5" creationId="{34910700-1BDF-1AC8-805B-EA7CB736B340}"/>
          </ac:cxnSpMkLst>
        </pc:cxnChg>
        <pc:cxnChg chg="add mod">
          <ac:chgData name="Balian, Sarah" userId="b3b060d9-4d34-479b-ad68-688eaebf93c5" providerId="ADAL" clId="{315A4954-1009-48BC-940A-73BDCC784E59}" dt="2022-12-13T00:01:30.259" v="1441" actId="1076"/>
          <ac:cxnSpMkLst>
            <pc:docMk/>
            <pc:sldMk cId="1506493807" sldId="272"/>
            <ac:cxnSpMk id="8" creationId="{22766DD9-4256-2E5C-ACD4-93D0083B7CD7}"/>
          </ac:cxnSpMkLst>
        </pc:cxnChg>
      </pc:sldChg>
      <pc:sldChg chg="del">
        <pc:chgData name="Balian, Sarah" userId="b3b060d9-4d34-479b-ad68-688eaebf93c5" providerId="ADAL" clId="{315A4954-1009-48BC-940A-73BDCC784E59}" dt="2022-12-13T00:16:36.115" v="1921" actId="47"/>
        <pc:sldMkLst>
          <pc:docMk/>
          <pc:sldMk cId="111198767" sldId="275"/>
        </pc:sldMkLst>
      </pc:sldChg>
      <pc:sldChg chg="addSp delSp modSp mod">
        <pc:chgData name="Balian, Sarah" userId="b3b060d9-4d34-479b-ad68-688eaebf93c5" providerId="ADAL" clId="{315A4954-1009-48BC-940A-73BDCC784E59}" dt="2022-12-12T23:23:04.939" v="995" actId="478"/>
        <pc:sldMkLst>
          <pc:docMk/>
          <pc:sldMk cId="3502258445" sldId="283"/>
        </pc:sldMkLst>
        <pc:spChg chg="mod">
          <ac:chgData name="Balian, Sarah" userId="b3b060d9-4d34-479b-ad68-688eaebf93c5" providerId="ADAL" clId="{315A4954-1009-48BC-940A-73BDCC784E59}" dt="2022-12-12T23:22:44.883" v="987" actId="1076"/>
          <ac:spMkLst>
            <pc:docMk/>
            <pc:sldMk cId="3502258445" sldId="283"/>
            <ac:spMk id="11" creationId="{AA7DA90E-F1B1-6A3A-8771-E43E613C537E}"/>
          </ac:spMkLst>
        </pc:spChg>
        <pc:spChg chg="del">
          <ac:chgData name="Balian, Sarah" userId="b3b060d9-4d34-479b-ad68-688eaebf93c5" providerId="ADAL" clId="{315A4954-1009-48BC-940A-73BDCC784E59}" dt="2022-12-12T23:20:38.376" v="914" actId="478"/>
          <ac:spMkLst>
            <pc:docMk/>
            <pc:sldMk cId="3502258445" sldId="283"/>
            <ac:spMk id="12" creationId="{E8F456C8-ACF5-3708-15D6-0E15D7CCC2F6}"/>
          </ac:spMkLst>
        </pc:spChg>
        <pc:spChg chg="del">
          <ac:chgData name="Balian, Sarah" userId="b3b060d9-4d34-479b-ad68-688eaebf93c5" providerId="ADAL" clId="{315A4954-1009-48BC-940A-73BDCC784E59}" dt="2022-12-12T23:23:04.939" v="995" actId="478"/>
          <ac:spMkLst>
            <pc:docMk/>
            <pc:sldMk cId="3502258445" sldId="283"/>
            <ac:spMk id="13" creationId="{6D4D43AF-05AA-81BA-2D8D-F126FF832339}"/>
          </ac:spMkLst>
        </pc:spChg>
        <pc:spChg chg="add del mod">
          <ac:chgData name="Balian, Sarah" userId="b3b060d9-4d34-479b-ad68-688eaebf93c5" providerId="ADAL" clId="{315A4954-1009-48BC-940A-73BDCC784E59}" dt="2022-12-12T23:20:40.029" v="915" actId="478"/>
          <ac:spMkLst>
            <pc:docMk/>
            <pc:sldMk cId="3502258445" sldId="283"/>
            <ac:spMk id="16" creationId="{E6F3CFB5-D2AB-F2E3-40EC-DD619EEF58A2}"/>
          </ac:spMkLst>
        </pc:spChg>
        <pc:spChg chg="add mod">
          <ac:chgData name="Balian, Sarah" userId="b3b060d9-4d34-479b-ad68-688eaebf93c5" providerId="ADAL" clId="{315A4954-1009-48BC-940A-73BDCC784E59}" dt="2022-12-12T23:21:33.221" v="977" actId="1076"/>
          <ac:spMkLst>
            <pc:docMk/>
            <pc:sldMk cId="3502258445" sldId="283"/>
            <ac:spMk id="17" creationId="{5C6B47CA-107B-B3FF-2202-F69F83513340}"/>
          </ac:spMkLst>
        </pc:spChg>
        <pc:picChg chg="del">
          <ac:chgData name="Balian, Sarah" userId="b3b060d9-4d34-479b-ad68-688eaebf93c5" providerId="ADAL" clId="{315A4954-1009-48BC-940A-73BDCC784E59}" dt="2022-12-12T23:20:55.869" v="920" actId="478"/>
          <ac:picMkLst>
            <pc:docMk/>
            <pc:sldMk cId="3502258445" sldId="283"/>
            <ac:picMk id="19" creationId="{C1C35796-9F1E-5306-E9AC-80257CC6FADB}"/>
          </ac:picMkLst>
        </pc:picChg>
      </pc:sldChg>
      <pc:sldChg chg="delSp modSp mod">
        <pc:chgData name="Balian, Sarah" userId="b3b060d9-4d34-479b-ad68-688eaebf93c5" providerId="ADAL" clId="{315A4954-1009-48BC-940A-73BDCC784E59}" dt="2022-12-13T00:15:35.773" v="1918"/>
        <pc:sldMkLst>
          <pc:docMk/>
          <pc:sldMk cId="1821595124" sldId="286"/>
        </pc:sldMkLst>
        <pc:spChg chg="mod">
          <ac:chgData name="Balian, Sarah" userId="b3b060d9-4d34-479b-ad68-688eaebf93c5" providerId="ADAL" clId="{315A4954-1009-48BC-940A-73BDCC784E59}" dt="2022-12-13T00:10:49.009" v="1796" actId="20577"/>
          <ac:spMkLst>
            <pc:docMk/>
            <pc:sldMk cId="1821595124" sldId="286"/>
            <ac:spMk id="2" creationId="{F6245169-1799-41CD-B28E-D2D20D16AD73}"/>
          </ac:spMkLst>
        </pc:spChg>
        <pc:spChg chg="mod">
          <ac:chgData name="Balian, Sarah" userId="b3b060d9-4d34-479b-ad68-688eaebf93c5" providerId="ADAL" clId="{315A4954-1009-48BC-940A-73BDCC784E59}" dt="2022-12-13T00:11:25.914" v="1881" actId="14100"/>
          <ac:spMkLst>
            <pc:docMk/>
            <pc:sldMk cId="1821595124" sldId="286"/>
            <ac:spMk id="3" creationId="{E4FD1E92-5DBC-B105-F246-2355E4FF9A74}"/>
          </ac:spMkLst>
        </pc:spChg>
        <pc:spChg chg="del">
          <ac:chgData name="Balian, Sarah" userId="b3b060d9-4d34-479b-ad68-688eaebf93c5" providerId="ADAL" clId="{315A4954-1009-48BC-940A-73BDCC784E59}" dt="2022-12-13T00:14:09.705" v="1905" actId="478"/>
          <ac:spMkLst>
            <pc:docMk/>
            <pc:sldMk cId="1821595124" sldId="286"/>
            <ac:spMk id="9" creationId="{8458E0F6-BBE5-BFD2-2C5C-A72AF0FE7113}"/>
          </ac:spMkLst>
        </pc:spChg>
        <pc:spChg chg="del">
          <ac:chgData name="Balian, Sarah" userId="b3b060d9-4d34-479b-ad68-688eaebf93c5" providerId="ADAL" clId="{315A4954-1009-48BC-940A-73BDCC784E59}" dt="2022-12-13T00:14:11.256" v="1906" actId="478"/>
          <ac:spMkLst>
            <pc:docMk/>
            <pc:sldMk cId="1821595124" sldId="286"/>
            <ac:spMk id="10" creationId="{2BCD5B87-D68C-96C1-BDEA-A615BE78DA67}"/>
          </ac:spMkLst>
        </pc:spChg>
        <pc:spChg chg="del">
          <ac:chgData name="Balian, Sarah" userId="b3b060d9-4d34-479b-ad68-688eaebf93c5" providerId="ADAL" clId="{315A4954-1009-48BC-940A-73BDCC784E59}" dt="2022-12-13T00:14:15.178" v="1907" actId="478"/>
          <ac:spMkLst>
            <pc:docMk/>
            <pc:sldMk cId="1821595124" sldId="286"/>
            <ac:spMk id="11" creationId="{6911DFF3-43BA-B411-34DB-00B6570CFB96}"/>
          </ac:spMkLst>
        </pc:spChg>
        <pc:spChg chg="del">
          <ac:chgData name="Balian, Sarah" userId="b3b060d9-4d34-479b-ad68-688eaebf93c5" providerId="ADAL" clId="{315A4954-1009-48BC-940A-73BDCC784E59}" dt="2022-12-13T00:14:17.115" v="1908" actId="478"/>
          <ac:spMkLst>
            <pc:docMk/>
            <pc:sldMk cId="1821595124" sldId="286"/>
            <ac:spMk id="12" creationId="{36198808-7F7D-2180-BA83-92503A93FCEC}"/>
          </ac:spMkLst>
        </pc:spChg>
        <pc:graphicFrameChg chg="mod">
          <ac:chgData name="Balian, Sarah" userId="b3b060d9-4d34-479b-ad68-688eaebf93c5" providerId="ADAL" clId="{315A4954-1009-48BC-940A-73BDCC784E59}" dt="2022-12-13T00:15:35.773" v="1918"/>
          <ac:graphicFrameMkLst>
            <pc:docMk/>
            <pc:sldMk cId="1821595124" sldId="286"/>
            <ac:graphicFrameMk id="8" creationId="{DE9A6772-C53F-EAE5-A902-BA86493CFD41}"/>
          </ac:graphicFrameMkLst>
        </pc:graphicFrameChg>
      </pc:sldChg>
      <pc:sldChg chg="del">
        <pc:chgData name="Balian, Sarah" userId="b3b060d9-4d34-479b-ad68-688eaebf93c5" providerId="ADAL" clId="{315A4954-1009-48BC-940A-73BDCC784E59}" dt="2022-12-12T23:54:48.096" v="1153" actId="47"/>
        <pc:sldMkLst>
          <pc:docMk/>
          <pc:sldMk cId="2004344858" sldId="288"/>
        </pc:sldMkLst>
      </pc:sldChg>
      <pc:sldChg chg="modSp mod">
        <pc:chgData name="Balian, Sarah" userId="b3b060d9-4d34-479b-ad68-688eaebf93c5" providerId="ADAL" clId="{315A4954-1009-48BC-940A-73BDCC784E59}" dt="2022-12-13T01:16:01.648" v="2521" actId="20577"/>
        <pc:sldMkLst>
          <pc:docMk/>
          <pc:sldMk cId="3475639167" sldId="289"/>
        </pc:sldMkLst>
        <pc:spChg chg="mod">
          <ac:chgData name="Balian, Sarah" userId="b3b060d9-4d34-479b-ad68-688eaebf93c5" providerId="ADAL" clId="{315A4954-1009-48BC-940A-73BDCC784E59}" dt="2022-12-13T01:12:18.604" v="2425" actId="1076"/>
          <ac:spMkLst>
            <pc:docMk/>
            <pc:sldMk cId="3475639167" sldId="289"/>
            <ac:spMk id="2" creationId="{E2C1E771-73A1-701F-1EF7-0950A106EB3A}"/>
          </ac:spMkLst>
        </pc:spChg>
        <pc:spChg chg="mod">
          <ac:chgData name="Balian, Sarah" userId="b3b060d9-4d34-479b-ad68-688eaebf93c5" providerId="ADAL" clId="{315A4954-1009-48BC-940A-73BDCC784E59}" dt="2022-12-13T01:16:01.648" v="2521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del">
        <pc:chgData name="Balian, Sarah" userId="b3b060d9-4d34-479b-ad68-688eaebf93c5" providerId="ADAL" clId="{315A4954-1009-48BC-940A-73BDCC784E59}" dt="2022-12-13T00:27:02.642" v="2072" actId="47"/>
        <pc:sldMkLst>
          <pc:docMk/>
          <pc:sldMk cId="1925132525" sldId="294"/>
        </pc:sldMkLst>
      </pc:sldChg>
      <pc:sldChg chg="del">
        <pc:chgData name="Balian, Sarah" userId="b3b060d9-4d34-479b-ad68-688eaebf93c5" providerId="ADAL" clId="{315A4954-1009-48BC-940A-73BDCC784E59}" dt="2022-12-12T23:18:59.691" v="755" actId="47"/>
        <pc:sldMkLst>
          <pc:docMk/>
          <pc:sldMk cId="3332005300" sldId="322"/>
        </pc:sldMkLst>
      </pc:sldChg>
      <pc:sldChg chg="addSp delSp modSp mod ord">
        <pc:chgData name="Balian, Sarah" userId="b3b060d9-4d34-479b-ad68-688eaebf93c5" providerId="ADAL" clId="{315A4954-1009-48BC-940A-73BDCC784E59}" dt="2022-12-12T22:59:57.228" v="597"/>
        <pc:sldMkLst>
          <pc:docMk/>
          <pc:sldMk cId="1702557876" sldId="324"/>
        </pc:sldMkLst>
        <pc:spChg chg="mod">
          <ac:chgData name="Balian, Sarah" userId="b3b060d9-4d34-479b-ad68-688eaebf93c5" providerId="ADAL" clId="{315A4954-1009-48BC-940A-73BDCC784E59}" dt="2022-12-12T21:23:19.472" v="359" actId="1076"/>
          <ac:spMkLst>
            <pc:docMk/>
            <pc:sldMk cId="1702557876" sldId="324"/>
            <ac:spMk id="2" creationId="{F6245169-1799-41CD-B28E-D2D20D16AD73}"/>
          </ac:spMkLst>
        </pc:spChg>
        <pc:spChg chg="del">
          <ac:chgData name="Balian, Sarah" userId="b3b060d9-4d34-479b-ad68-688eaebf93c5" providerId="ADAL" clId="{315A4954-1009-48BC-940A-73BDCC784E59}" dt="2022-12-12T21:13:39.077" v="225" actId="478"/>
          <ac:spMkLst>
            <pc:docMk/>
            <pc:sldMk cId="1702557876" sldId="324"/>
            <ac:spMk id="6" creationId="{25B4A17A-C055-4C21-08BB-A206D6A8C6A0}"/>
          </ac:spMkLst>
        </pc:spChg>
        <pc:spChg chg="add mod">
          <ac:chgData name="Balian, Sarah" userId="b3b060d9-4d34-479b-ad68-688eaebf93c5" providerId="ADAL" clId="{315A4954-1009-48BC-940A-73BDCC784E59}" dt="2022-12-12T21:14:43.871" v="307" actId="14100"/>
          <ac:spMkLst>
            <pc:docMk/>
            <pc:sldMk cId="1702557876" sldId="324"/>
            <ac:spMk id="8" creationId="{3EFE8A50-771E-49B9-ECC6-CDA29387FFE8}"/>
          </ac:spMkLst>
        </pc:spChg>
        <pc:spChg chg="add mod">
          <ac:chgData name="Balian, Sarah" userId="b3b060d9-4d34-479b-ad68-688eaebf93c5" providerId="ADAL" clId="{315A4954-1009-48BC-940A-73BDCC784E59}" dt="2022-12-12T22:47:40.292" v="492" actId="164"/>
          <ac:spMkLst>
            <pc:docMk/>
            <pc:sldMk cId="1702557876" sldId="324"/>
            <ac:spMk id="9" creationId="{D1437EAC-E95E-5665-40A1-24395CA4FB1F}"/>
          </ac:spMkLst>
        </pc:spChg>
        <pc:spChg chg="add mod">
          <ac:chgData name="Balian, Sarah" userId="b3b060d9-4d34-479b-ad68-688eaebf93c5" providerId="ADAL" clId="{315A4954-1009-48BC-940A-73BDCC784E59}" dt="2022-12-12T22:47:19.221" v="476" actId="164"/>
          <ac:spMkLst>
            <pc:docMk/>
            <pc:sldMk cId="1702557876" sldId="324"/>
            <ac:spMk id="14" creationId="{BEA228E9-B605-42F4-8ADA-7D9E4A787E89}"/>
          </ac:spMkLst>
        </pc:spChg>
        <pc:spChg chg="add mod">
          <ac:chgData name="Balian, Sarah" userId="b3b060d9-4d34-479b-ad68-688eaebf93c5" providerId="ADAL" clId="{315A4954-1009-48BC-940A-73BDCC784E59}" dt="2022-12-12T22:47:07.664" v="459" actId="164"/>
          <ac:spMkLst>
            <pc:docMk/>
            <pc:sldMk cId="1702557876" sldId="324"/>
            <ac:spMk id="15" creationId="{28A40BB2-8873-5BA3-67C3-67618A319FFC}"/>
          </ac:spMkLst>
        </pc:spChg>
        <pc:spChg chg="add mod">
          <ac:chgData name="Balian, Sarah" userId="b3b060d9-4d34-479b-ad68-688eaebf93c5" providerId="ADAL" clId="{315A4954-1009-48BC-940A-73BDCC784E59}" dt="2022-12-12T22:54:15.581" v="564" actId="12789"/>
          <ac:spMkLst>
            <pc:docMk/>
            <pc:sldMk cId="1702557876" sldId="324"/>
            <ac:spMk id="19" creationId="{919AB245-761C-B6B8-51E2-142048FB285E}"/>
          </ac:spMkLst>
        </pc:spChg>
        <pc:spChg chg="add mod">
          <ac:chgData name="Balian, Sarah" userId="b3b060d9-4d34-479b-ad68-688eaebf93c5" providerId="ADAL" clId="{315A4954-1009-48BC-940A-73BDCC784E59}" dt="2022-12-12T22:51:34.932" v="540" actId="2085"/>
          <ac:spMkLst>
            <pc:docMk/>
            <pc:sldMk cId="1702557876" sldId="324"/>
            <ac:spMk id="20" creationId="{A941D5CF-FA31-7C0E-E587-B35900DC9493}"/>
          </ac:spMkLst>
        </pc:spChg>
        <pc:spChg chg="add mod">
          <ac:chgData name="Balian, Sarah" userId="b3b060d9-4d34-479b-ad68-688eaebf93c5" providerId="ADAL" clId="{315A4954-1009-48BC-940A-73BDCC784E59}" dt="2022-12-12T22:53:46.626" v="562" actId="12788"/>
          <ac:spMkLst>
            <pc:docMk/>
            <pc:sldMk cId="1702557876" sldId="324"/>
            <ac:spMk id="22" creationId="{A23FC125-6A2D-2C23-E0B8-BABEDC126DA7}"/>
          </ac:spMkLst>
        </pc:spChg>
        <pc:spChg chg="add mod">
          <ac:chgData name="Balian, Sarah" userId="b3b060d9-4d34-479b-ad68-688eaebf93c5" providerId="ADAL" clId="{315A4954-1009-48BC-940A-73BDCC784E59}" dt="2022-12-12T22:53:46.626" v="562" actId="12788"/>
          <ac:spMkLst>
            <pc:docMk/>
            <pc:sldMk cId="1702557876" sldId="324"/>
            <ac:spMk id="23" creationId="{FF929909-2D14-9BD3-A377-0079E1252530}"/>
          </ac:spMkLst>
        </pc:spChg>
        <pc:spChg chg="add mod">
          <ac:chgData name="Balian, Sarah" userId="b3b060d9-4d34-479b-ad68-688eaebf93c5" providerId="ADAL" clId="{315A4954-1009-48BC-940A-73BDCC784E59}" dt="2022-12-12T22:51:31.114" v="538" actId="2085"/>
          <ac:spMkLst>
            <pc:docMk/>
            <pc:sldMk cId="1702557876" sldId="324"/>
            <ac:spMk id="24" creationId="{9664DB10-4447-8D6E-AC03-C669CB0D092E}"/>
          </ac:spMkLst>
        </pc:spChg>
        <pc:spChg chg="add mod">
          <ac:chgData name="Balian, Sarah" userId="b3b060d9-4d34-479b-ad68-688eaebf93c5" providerId="ADAL" clId="{315A4954-1009-48BC-940A-73BDCC784E59}" dt="2022-12-12T22:51:26.636" v="536" actId="2085"/>
          <ac:spMkLst>
            <pc:docMk/>
            <pc:sldMk cId="1702557876" sldId="324"/>
            <ac:spMk id="25" creationId="{0D36E1B2-4AA5-A62F-F5F8-DD72A4DA547A}"/>
          </ac:spMkLst>
        </pc:spChg>
        <pc:spChg chg="add mod">
          <ac:chgData name="Balian, Sarah" userId="b3b060d9-4d34-479b-ad68-688eaebf93c5" providerId="ADAL" clId="{315A4954-1009-48BC-940A-73BDCC784E59}" dt="2022-12-12T22:51:23.602" v="535" actId="2085"/>
          <ac:spMkLst>
            <pc:docMk/>
            <pc:sldMk cId="1702557876" sldId="324"/>
            <ac:spMk id="26" creationId="{F7AC834A-B082-EF25-2CAF-14EE527CAF64}"/>
          </ac:spMkLst>
        </pc:spChg>
        <pc:spChg chg="add mod">
          <ac:chgData name="Balian, Sarah" userId="b3b060d9-4d34-479b-ad68-688eaebf93c5" providerId="ADAL" clId="{315A4954-1009-48BC-940A-73BDCC784E59}" dt="2022-12-12T22:51:20.923" v="534" actId="2085"/>
          <ac:spMkLst>
            <pc:docMk/>
            <pc:sldMk cId="1702557876" sldId="324"/>
            <ac:spMk id="27" creationId="{C253CD9D-52E7-A631-AD25-F17F48B50202}"/>
          </ac:spMkLst>
        </pc:spChg>
        <pc:spChg chg="add mod">
          <ac:chgData name="Balian, Sarah" userId="b3b060d9-4d34-479b-ad68-688eaebf93c5" providerId="ADAL" clId="{315A4954-1009-48BC-940A-73BDCC784E59}" dt="2022-12-12T22:52:28.041" v="551" actId="1076"/>
          <ac:spMkLst>
            <pc:docMk/>
            <pc:sldMk cId="1702557876" sldId="324"/>
            <ac:spMk id="28" creationId="{BECD09F6-FDB3-81EA-4E05-FF3373DB7966}"/>
          </ac:spMkLst>
        </pc:spChg>
        <pc:spChg chg="add mod">
          <ac:chgData name="Balian, Sarah" userId="b3b060d9-4d34-479b-ad68-688eaebf93c5" providerId="ADAL" clId="{315A4954-1009-48BC-940A-73BDCC784E59}" dt="2022-12-12T22:51:17.125" v="533" actId="2085"/>
          <ac:spMkLst>
            <pc:docMk/>
            <pc:sldMk cId="1702557876" sldId="324"/>
            <ac:spMk id="29" creationId="{5803C762-1900-B13A-65D4-ED0C8CE59462}"/>
          </ac:spMkLst>
        </pc:spChg>
        <pc:spChg chg="add mod">
          <ac:chgData name="Balian, Sarah" userId="b3b060d9-4d34-479b-ad68-688eaebf93c5" providerId="ADAL" clId="{315A4954-1009-48BC-940A-73BDCC784E59}" dt="2022-12-12T22:54:15.581" v="564" actId="12789"/>
          <ac:spMkLst>
            <pc:docMk/>
            <pc:sldMk cId="1702557876" sldId="324"/>
            <ac:spMk id="30" creationId="{E73AF4BD-F409-422A-00CF-A42FBAD2768E}"/>
          </ac:spMkLst>
        </pc:spChg>
        <pc:spChg chg="add mod">
          <ac:chgData name="Balian, Sarah" userId="b3b060d9-4d34-479b-ad68-688eaebf93c5" providerId="ADAL" clId="{315A4954-1009-48BC-940A-73BDCC784E59}" dt="2022-12-12T22:53:32.788" v="561" actId="12788"/>
          <ac:spMkLst>
            <pc:docMk/>
            <pc:sldMk cId="1702557876" sldId="324"/>
            <ac:spMk id="31" creationId="{8FAA6ACD-B674-1B61-3477-7BD5576A3DD5}"/>
          </ac:spMkLst>
        </pc:spChg>
        <pc:spChg chg="add mod">
          <ac:chgData name="Balian, Sarah" userId="b3b060d9-4d34-479b-ad68-688eaebf93c5" providerId="ADAL" clId="{315A4954-1009-48BC-940A-73BDCC784E59}" dt="2022-12-12T22:53:32.788" v="561" actId="12788"/>
          <ac:spMkLst>
            <pc:docMk/>
            <pc:sldMk cId="1702557876" sldId="324"/>
            <ac:spMk id="32" creationId="{DFBC9D00-68E9-04DF-F7A7-DB2B030FA8B5}"/>
          </ac:spMkLst>
        </pc:spChg>
        <pc:spChg chg="add mod">
          <ac:chgData name="Balian, Sarah" userId="b3b060d9-4d34-479b-ad68-688eaebf93c5" providerId="ADAL" clId="{315A4954-1009-48BC-940A-73BDCC784E59}" dt="2022-12-12T22:54:35.135" v="566" actId="1076"/>
          <ac:spMkLst>
            <pc:docMk/>
            <pc:sldMk cId="1702557876" sldId="324"/>
            <ac:spMk id="33" creationId="{7E611DCB-2AAE-88D9-E7BC-654DD24CF129}"/>
          </ac:spMkLst>
        </pc:spChg>
        <pc:spChg chg="add mod">
          <ac:chgData name="Balian, Sarah" userId="b3b060d9-4d34-479b-ad68-688eaebf93c5" providerId="ADAL" clId="{315A4954-1009-48BC-940A-73BDCC784E59}" dt="2022-12-12T22:54:35.135" v="566" actId="1076"/>
          <ac:spMkLst>
            <pc:docMk/>
            <pc:sldMk cId="1702557876" sldId="324"/>
            <ac:spMk id="34" creationId="{A9EFC11C-29DB-5AD4-B8F1-1BCD3A800A18}"/>
          </ac:spMkLst>
        </pc:spChg>
        <pc:spChg chg="add mod">
          <ac:chgData name="Balian, Sarah" userId="b3b060d9-4d34-479b-ad68-688eaebf93c5" providerId="ADAL" clId="{315A4954-1009-48BC-940A-73BDCC784E59}" dt="2022-12-12T22:54:35.135" v="566" actId="1076"/>
          <ac:spMkLst>
            <pc:docMk/>
            <pc:sldMk cId="1702557876" sldId="324"/>
            <ac:spMk id="35" creationId="{D8A7F3D7-9FFE-B25D-5ACE-3740CB428766}"/>
          </ac:spMkLst>
        </pc:spChg>
        <pc:spChg chg="add mod">
          <ac:chgData name="Balian, Sarah" userId="b3b060d9-4d34-479b-ad68-688eaebf93c5" providerId="ADAL" clId="{315A4954-1009-48BC-940A-73BDCC784E59}" dt="2022-12-12T22:54:43.917" v="570" actId="1038"/>
          <ac:spMkLst>
            <pc:docMk/>
            <pc:sldMk cId="1702557876" sldId="324"/>
            <ac:spMk id="36" creationId="{89E5F9DA-A606-6292-C611-B08A405D06F9}"/>
          </ac:spMkLst>
        </pc:spChg>
        <pc:spChg chg="add mod">
          <ac:chgData name="Balian, Sarah" userId="b3b060d9-4d34-479b-ad68-688eaebf93c5" providerId="ADAL" clId="{315A4954-1009-48BC-940A-73BDCC784E59}" dt="2022-12-12T22:55:03.552" v="572" actId="1076"/>
          <ac:spMkLst>
            <pc:docMk/>
            <pc:sldMk cId="1702557876" sldId="324"/>
            <ac:spMk id="37" creationId="{BEC64EEF-A1F1-8E19-2707-6FAD4CBAE0E0}"/>
          </ac:spMkLst>
        </pc:spChg>
        <pc:spChg chg="add mod">
          <ac:chgData name="Balian, Sarah" userId="b3b060d9-4d34-479b-ad68-688eaebf93c5" providerId="ADAL" clId="{315A4954-1009-48BC-940A-73BDCC784E59}" dt="2022-12-12T22:56:06.944" v="580" actId="1037"/>
          <ac:spMkLst>
            <pc:docMk/>
            <pc:sldMk cId="1702557876" sldId="324"/>
            <ac:spMk id="38" creationId="{3318DB37-3985-BB9F-1B66-7C2CBB156C77}"/>
          </ac:spMkLst>
        </pc:spChg>
        <pc:spChg chg="add mod">
          <ac:chgData name="Balian, Sarah" userId="b3b060d9-4d34-479b-ad68-688eaebf93c5" providerId="ADAL" clId="{315A4954-1009-48BC-940A-73BDCC784E59}" dt="2022-12-12T22:56:06.944" v="580" actId="1037"/>
          <ac:spMkLst>
            <pc:docMk/>
            <pc:sldMk cId="1702557876" sldId="324"/>
            <ac:spMk id="39" creationId="{84C18A72-3D7F-F787-8F1A-6F3753C2FE38}"/>
          </ac:spMkLst>
        </pc:spChg>
        <pc:spChg chg="add mod">
          <ac:chgData name="Balian, Sarah" userId="b3b060d9-4d34-479b-ad68-688eaebf93c5" providerId="ADAL" clId="{315A4954-1009-48BC-940A-73BDCC784E59}" dt="2022-12-12T22:56:06.944" v="580" actId="1037"/>
          <ac:spMkLst>
            <pc:docMk/>
            <pc:sldMk cId="1702557876" sldId="324"/>
            <ac:spMk id="40" creationId="{237376D4-C554-50C9-2749-3124111F98AF}"/>
          </ac:spMkLst>
        </pc:spChg>
        <pc:spChg chg="add mod">
          <ac:chgData name="Balian, Sarah" userId="b3b060d9-4d34-479b-ad68-688eaebf93c5" providerId="ADAL" clId="{315A4954-1009-48BC-940A-73BDCC784E59}" dt="2022-12-12T22:56:18.055" v="582" actId="1076"/>
          <ac:spMkLst>
            <pc:docMk/>
            <pc:sldMk cId="1702557876" sldId="324"/>
            <ac:spMk id="41" creationId="{FC033D38-5761-D428-E160-FB092808F0F1}"/>
          </ac:spMkLst>
        </pc:spChg>
        <pc:spChg chg="add mod">
          <ac:chgData name="Balian, Sarah" userId="b3b060d9-4d34-479b-ad68-688eaebf93c5" providerId="ADAL" clId="{315A4954-1009-48BC-940A-73BDCC784E59}" dt="2022-12-12T22:56:24.247" v="584" actId="1076"/>
          <ac:spMkLst>
            <pc:docMk/>
            <pc:sldMk cId="1702557876" sldId="324"/>
            <ac:spMk id="42" creationId="{3AB60551-8824-3DF3-E2AC-9AF2FE8EEEBC}"/>
          </ac:spMkLst>
        </pc:spChg>
        <pc:grpChg chg="add mod">
          <ac:chgData name="Balian, Sarah" userId="b3b060d9-4d34-479b-ad68-688eaebf93c5" providerId="ADAL" clId="{315A4954-1009-48BC-940A-73BDCC784E59}" dt="2022-12-12T22:49:39.955" v="524" actId="1076"/>
          <ac:grpSpMkLst>
            <pc:docMk/>
            <pc:sldMk cId="1702557876" sldId="324"/>
            <ac:grpSpMk id="16" creationId="{821094AF-08D6-8E93-C6FF-7C2A590F4E9E}"/>
          </ac:grpSpMkLst>
        </pc:grpChg>
        <pc:grpChg chg="add mod">
          <ac:chgData name="Balian, Sarah" userId="b3b060d9-4d34-479b-ad68-688eaebf93c5" providerId="ADAL" clId="{315A4954-1009-48BC-940A-73BDCC784E59}" dt="2022-12-12T22:49:35.755" v="523" actId="1076"/>
          <ac:grpSpMkLst>
            <pc:docMk/>
            <pc:sldMk cId="1702557876" sldId="324"/>
            <ac:grpSpMk id="17" creationId="{44C8F741-3928-AA9C-7FC2-7C7F2EB90CBE}"/>
          </ac:grpSpMkLst>
        </pc:grpChg>
        <pc:grpChg chg="add mod">
          <ac:chgData name="Balian, Sarah" userId="b3b060d9-4d34-479b-ad68-688eaebf93c5" providerId="ADAL" clId="{315A4954-1009-48BC-940A-73BDCC784E59}" dt="2022-12-12T22:49:29.236" v="522" actId="1038"/>
          <ac:grpSpMkLst>
            <pc:docMk/>
            <pc:sldMk cId="1702557876" sldId="324"/>
            <ac:grpSpMk id="18" creationId="{3F11DEB1-37A0-7B0C-84D9-51CFDA380FC0}"/>
          </ac:grpSpMkLst>
        </pc:grpChg>
        <pc:graphicFrameChg chg="mod ord">
          <ac:chgData name="Balian, Sarah" userId="b3b060d9-4d34-479b-ad68-688eaebf93c5" providerId="ADAL" clId="{315A4954-1009-48BC-940A-73BDCC784E59}" dt="2022-12-12T22:55:19.857" v="573" actId="1076"/>
          <ac:graphicFrameMkLst>
            <pc:docMk/>
            <pc:sldMk cId="1702557876" sldId="324"/>
            <ac:graphicFrameMk id="21" creationId="{9673CC04-08CC-5578-D046-2CD1CE6E0EBA}"/>
          </ac:graphicFrameMkLst>
        </pc:graphicFrameChg>
        <pc:picChg chg="add mod">
          <ac:chgData name="Balian, Sarah" userId="b3b060d9-4d34-479b-ad68-688eaebf93c5" providerId="ADAL" clId="{315A4954-1009-48BC-940A-73BDCC784E59}" dt="2022-12-12T22:59:57.228" v="597"/>
          <ac:picMkLst>
            <pc:docMk/>
            <pc:sldMk cId="1702557876" sldId="324"/>
            <ac:picMk id="43" creationId="{38C3E5C3-B90C-A6AD-8788-18A64DBC43DC}"/>
          </ac:picMkLst>
        </pc:picChg>
        <pc:cxnChg chg="add mod">
          <ac:chgData name="Balian, Sarah" userId="b3b060d9-4d34-479b-ad68-688eaebf93c5" providerId="ADAL" clId="{315A4954-1009-48BC-940A-73BDCC784E59}" dt="2022-12-12T22:47:40.292" v="492" actId="164"/>
          <ac:cxnSpMkLst>
            <pc:docMk/>
            <pc:sldMk cId="1702557876" sldId="324"/>
            <ac:cxnSpMk id="11" creationId="{4041B96C-B953-99F3-B391-374D72DDFC34}"/>
          </ac:cxnSpMkLst>
        </pc:cxnChg>
        <pc:cxnChg chg="add mod">
          <ac:chgData name="Balian, Sarah" userId="b3b060d9-4d34-479b-ad68-688eaebf93c5" providerId="ADAL" clId="{315A4954-1009-48BC-940A-73BDCC784E59}" dt="2022-12-12T22:47:19.221" v="476" actId="164"/>
          <ac:cxnSpMkLst>
            <pc:docMk/>
            <pc:sldMk cId="1702557876" sldId="324"/>
            <ac:cxnSpMk id="12" creationId="{78219F41-C7DD-7E78-198A-78F252F0BB65}"/>
          </ac:cxnSpMkLst>
        </pc:cxnChg>
        <pc:cxnChg chg="add mod">
          <ac:chgData name="Balian, Sarah" userId="b3b060d9-4d34-479b-ad68-688eaebf93c5" providerId="ADAL" clId="{315A4954-1009-48BC-940A-73BDCC784E59}" dt="2022-12-12T22:47:07.664" v="459" actId="164"/>
          <ac:cxnSpMkLst>
            <pc:docMk/>
            <pc:sldMk cId="1702557876" sldId="324"/>
            <ac:cxnSpMk id="13" creationId="{45221EA8-89BC-9B1F-4B3A-6CA33DEE14E2}"/>
          </ac:cxnSpMkLst>
        </pc:cxnChg>
      </pc:sldChg>
      <pc:sldChg chg="delSp modSp mod">
        <pc:chgData name="Balian, Sarah" userId="b3b060d9-4d34-479b-ad68-688eaebf93c5" providerId="ADAL" clId="{315A4954-1009-48BC-940A-73BDCC784E59}" dt="2022-12-13T00:07:27.472" v="1757" actId="1076"/>
        <pc:sldMkLst>
          <pc:docMk/>
          <pc:sldMk cId="3364805724" sldId="339"/>
        </pc:sldMkLst>
        <pc:spChg chg="mod">
          <ac:chgData name="Balian, Sarah" userId="b3b060d9-4d34-479b-ad68-688eaebf93c5" providerId="ADAL" clId="{315A4954-1009-48BC-940A-73BDCC784E59}" dt="2022-12-13T00:05:01.954" v="1512" actId="14100"/>
          <ac:spMkLst>
            <pc:docMk/>
            <pc:sldMk cId="3364805724" sldId="339"/>
            <ac:spMk id="2" creationId="{F050121B-D4A7-C426-32A4-BF0987433026}"/>
          </ac:spMkLst>
        </pc:spChg>
        <pc:spChg chg="mod">
          <ac:chgData name="Balian, Sarah" userId="b3b060d9-4d34-479b-ad68-688eaebf93c5" providerId="ADAL" clId="{315A4954-1009-48BC-940A-73BDCC784E59}" dt="2022-12-13T00:07:27.472" v="1757" actId="1076"/>
          <ac:spMkLst>
            <pc:docMk/>
            <pc:sldMk cId="3364805724" sldId="339"/>
            <ac:spMk id="3" creationId="{B6340F88-FDE5-D8FA-4CB8-7065B97BFE6B}"/>
          </ac:spMkLst>
        </pc:spChg>
        <pc:picChg chg="del">
          <ac:chgData name="Balian, Sarah" userId="b3b060d9-4d34-479b-ad68-688eaebf93c5" providerId="ADAL" clId="{315A4954-1009-48BC-940A-73BDCC784E59}" dt="2022-12-13T00:04:30.090" v="1450" actId="478"/>
          <ac:picMkLst>
            <pc:docMk/>
            <pc:sldMk cId="3364805724" sldId="339"/>
            <ac:picMk id="4" creationId="{CE5C9FDF-5B27-42CC-49E4-D5E438294C67}"/>
          </ac:picMkLst>
        </pc:picChg>
      </pc:sldChg>
      <pc:sldChg chg="del">
        <pc:chgData name="Balian, Sarah" userId="b3b060d9-4d34-479b-ad68-688eaebf93c5" providerId="ADAL" clId="{315A4954-1009-48BC-940A-73BDCC784E59}" dt="2022-12-12T23:19:03.265" v="756" actId="47"/>
        <pc:sldMkLst>
          <pc:docMk/>
          <pc:sldMk cId="3441600197" sldId="340"/>
        </pc:sldMkLst>
      </pc:sldChg>
      <pc:sldChg chg="del">
        <pc:chgData name="Balian, Sarah" userId="b3b060d9-4d34-479b-ad68-688eaebf93c5" providerId="ADAL" clId="{315A4954-1009-48BC-940A-73BDCC784E59}" dt="2022-12-12T23:54:43.504" v="1152" actId="47"/>
        <pc:sldMkLst>
          <pc:docMk/>
          <pc:sldMk cId="2701551733" sldId="341"/>
        </pc:sldMkLst>
      </pc:sldChg>
      <pc:sldChg chg="del">
        <pc:chgData name="Balian, Sarah" userId="b3b060d9-4d34-479b-ad68-688eaebf93c5" providerId="ADAL" clId="{315A4954-1009-48BC-940A-73BDCC784E59}" dt="2022-12-12T23:54:51.077" v="1154" actId="47"/>
        <pc:sldMkLst>
          <pc:docMk/>
          <pc:sldMk cId="4165731788" sldId="342"/>
        </pc:sldMkLst>
      </pc:sldChg>
      <pc:sldChg chg="addSp delSp modSp add del mod">
        <pc:chgData name="Balian, Sarah" userId="b3b060d9-4d34-479b-ad68-688eaebf93c5" providerId="ADAL" clId="{315A4954-1009-48BC-940A-73BDCC784E59}" dt="2022-12-12T23:42:03.200" v="1151" actId="1076"/>
        <pc:sldMkLst>
          <pc:docMk/>
          <pc:sldMk cId="2781894779" sldId="343"/>
        </pc:sldMkLst>
        <pc:spChg chg="mod">
          <ac:chgData name="Balian, Sarah" userId="b3b060d9-4d34-479b-ad68-688eaebf93c5" providerId="ADAL" clId="{315A4954-1009-48BC-940A-73BDCC784E59}" dt="2022-12-12T23:21:19.205" v="946" actId="20577"/>
          <ac:spMkLst>
            <pc:docMk/>
            <pc:sldMk cId="2781894779" sldId="343"/>
            <ac:spMk id="4" creationId="{2835B22F-59A0-D51F-5B6D-700079BFD428}"/>
          </ac:spMkLst>
        </pc:spChg>
        <pc:spChg chg="del">
          <ac:chgData name="Balian, Sarah" userId="b3b060d9-4d34-479b-ad68-688eaebf93c5" providerId="ADAL" clId="{315A4954-1009-48BC-940A-73BDCC784E59}" dt="2022-12-12T23:20:43.623" v="916" actId="478"/>
          <ac:spMkLst>
            <pc:docMk/>
            <pc:sldMk cId="2781894779" sldId="343"/>
            <ac:spMk id="5" creationId="{AB385E7A-91B0-39AA-503D-F63E6989B48E}"/>
          </ac:spMkLst>
        </pc:spChg>
        <pc:spChg chg="add del mod">
          <ac:chgData name="Balian, Sarah" userId="b3b060d9-4d34-479b-ad68-688eaebf93c5" providerId="ADAL" clId="{315A4954-1009-48BC-940A-73BDCC784E59}" dt="2022-12-12T23:20:44.898" v="917" actId="478"/>
          <ac:spMkLst>
            <pc:docMk/>
            <pc:sldMk cId="2781894779" sldId="343"/>
            <ac:spMk id="9" creationId="{70022B77-E888-9208-C426-F83805C47AD0}"/>
          </ac:spMkLst>
        </pc:spChg>
        <pc:spChg chg="add mod">
          <ac:chgData name="Balian, Sarah" userId="b3b060d9-4d34-479b-ad68-688eaebf93c5" providerId="ADAL" clId="{315A4954-1009-48BC-940A-73BDCC784E59}" dt="2022-12-12T23:42:03.200" v="1151" actId="1076"/>
          <ac:spMkLst>
            <pc:docMk/>
            <pc:sldMk cId="2781894779" sldId="343"/>
            <ac:spMk id="11" creationId="{FAE75C40-A01E-5362-9F7E-92B20DD3702C}"/>
          </ac:spMkLst>
        </pc:spChg>
        <pc:spChg chg="mod">
          <ac:chgData name="Balian, Sarah" userId="b3b060d9-4d34-479b-ad68-688eaebf93c5" providerId="ADAL" clId="{315A4954-1009-48BC-940A-73BDCC784E59}" dt="2022-12-12T23:40:36.164" v="1141" actId="207"/>
          <ac:spMkLst>
            <pc:docMk/>
            <pc:sldMk cId="2781894779" sldId="343"/>
            <ac:spMk id="19" creationId="{82B27EF9-3FBD-309B-79E6-6DD1B396B7F2}"/>
          </ac:spMkLst>
        </pc:spChg>
        <pc:spChg chg="mod">
          <ac:chgData name="Balian, Sarah" userId="b3b060d9-4d34-479b-ad68-688eaebf93c5" providerId="ADAL" clId="{315A4954-1009-48BC-940A-73BDCC784E59}" dt="2022-12-12T23:40:23.573" v="1138" actId="207"/>
          <ac:spMkLst>
            <pc:docMk/>
            <pc:sldMk cId="2781894779" sldId="343"/>
            <ac:spMk id="22" creationId="{79F7DE7F-B6FC-67E3-1062-6A6FF705070C}"/>
          </ac:spMkLst>
        </pc:spChg>
        <pc:spChg chg="mod">
          <ac:chgData name="Balian, Sarah" userId="b3b060d9-4d34-479b-ad68-688eaebf93c5" providerId="ADAL" clId="{315A4954-1009-48BC-940A-73BDCC784E59}" dt="2022-12-12T23:40:18.885" v="1137" actId="207"/>
          <ac:spMkLst>
            <pc:docMk/>
            <pc:sldMk cId="2781894779" sldId="343"/>
            <ac:spMk id="24" creationId="{C50532D2-86D1-EE8B-6A3E-06DE59632923}"/>
          </ac:spMkLst>
        </pc:spChg>
        <pc:spChg chg="mod">
          <ac:chgData name="Balian, Sarah" userId="b3b060d9-4d34-479b-ad68-688eaebf93c5" providerId="ADAL" clId="{315A4954-1009-48BC-940A-73BDCC784E59}" dt="2022-12-12T23:40:16.693" v="1136" actId="207"/>
          <ac:spMkLst>
            <pc:docMk/>
            <pc:sldMk cId="2781894779" sldId="343"/>
            <ac:spMk id="26" creationId="{0CE7C57C-079C-43BE-38DE-8556061A61F0}"/>
          </ac:spMkLst>
        </pc:spChg>
        <pc:spChg chg="mod">
          <ac:chgData name="Balian, Sarah" userId="b3b060d9-4d34-479b-ad68-688eaebf93c5" providerId="ADAL" clId="{315A4954-1009-48BC-940A-73BDCC784E59}" dt="2022-12-12T23:41:26.703" v="1150" actId="207"/>
          <ac:spMkLst>
            <pc:docMk/>
            <pc:sldMk cId="2781894779" sldId="343"/>
            <ac:spMk id="27" creationId="{3B2484F9-7DA9-3B58-5691-5C05CBB4911C}"/>
          </ac:spMkLst>
        </pc:spChg>
        <pc:spChg chg="mod">
          <ac:chgData name="Balian, Sarah" userId="b3b060d9-4d34-479b-ad68-688eaebf93c5" providerId="ADAL" clId="{315A4954-1009-48BC-940A-73BDCC784E59}" dt="2022-12-12T23:40:27.814" v="1139" actId="207"/>
          <ac:spMkLst>
            <pc:docMk/>
            <pc:sldMk cId="2781894779" sldId="343"/>
            <ac:spMk id="28" creationId="{086B88E6-B36D-DA23-F13A-221477F30255}"/>
          </ac:spMkLst>
        </pc:spChg>
        <pc:spChg chg="mod">
          <ac:chgData name="Balian, Sarah" userId="b3b060d9-4d34-479b-ad68-688eaebf93c5" providerId="ADAL" clId="{315A4954-1009-48BC-940A-73BDCC784E59}" dt="2022-12-12T23:40:13.206" v="1135" actId="207"/>
          <ac:spMkLst>
            <pc:docMk/>
            <pc:sldMk cId="2781894779" sldId="343"/>
            <ac:spMk id="32" creationId="{E978B757-63B9-7169-1890-A30CE86C7447}"/>
          </ac:spMkLst>
        </pc:spChg>
        <pc:spChg chg="mod">
          <ac:chgData name="Balian, Sarah" userId="b3b060d9-4d34-479b-ad68-688eaebf93c5" providerId="ADAL" clId="{315A4954-1009-48BC-940A-73BDCC784E59}" dt="2022-12-12T23:40:54.071" v="1146" actId="207"/>
          <ac:spMkLst>
            <pc:docMk/>
            <pc:sldMk cId="2781894779" sldId="343"/>
            <ac:spMk id="38" creationId="{AD04D305-2F1B-09A1-7316-2CA8AE0B75EB}"/>
          </ac:spMkLst>
        </pc:spChg>
        <pc:spChg chg="mod">
          <ac:chgData name="Balian, Sarah" userId="b3b060d9-4d34-479b-ad68-688eaebf93c5" providerId="ADAL" clId="{315A4954-1009-48BC-940A-73BDCC784E59}" dt="2022-12-12T23:40:46.817" v="1144" actId="207"/>
          <ac:spMkLst>
            <pc:docMk/>
            <pc:sldMk cId="2781894779" sldId="343"/>
            <ac:spMk id="39" creationId="{E8EB246B-21B0-3706-9009-9F756AA23DB1}"/>
          </ac:spMkLst>
        </pc:spChg>
        <pc:spChg chg="mod">
          <ac:chgData name="Balian, Sarah" userId="b3b060d9-4d34-479b-ad68-688eaebf93c5" providerId="ADAL" clId="{315A4954-1009-48BC-940A-73BDCC784E59}" dt="2022-12-12T23:39:42.102" v="1134" actId="207"/>
          <ac:spMkLst>
            <pc:docMk/>
            <pc:sldMk cId="2781894779" sldId="343"/>
            <ac:spMk id="40" creationId="{6A2D8D17-55A6-5F49-0564-5524CA389360}"/>
          </ac:spMkLst>
        </pc:spChg>
        <pc:spChg chg="mod">
          <ac:chgData name="Balian, Sarah" userId="b3b060d9-4d34-479b-ad68-688eaebf93c5" providerId="ADAL" clId="{315A4954-1009-48BC-940A-73BDCC784E59}" dt="2022-12-12T23:35:24.973" v="1038" actId="20577"/>
          <ac:spMkLst>
            <pc:docMk/>
            <pc:sldMk cId="2781894779" sldId="343"/>
            <ac:spMk id="41" creationId="{D668D04A-DECC-8646-63D2-86090C0B6EC2}"/>
          </ac:spMkLst>
        </pc:spChg>
        <pc:spChg chg="mod">
          <ac:chgData name="Balian, Sarah" userId="b3b060d9-4d34-479b-ad68-688eaebf93c5" providerId="ADAL" clId="{315A4954-1009-48BC-940A-73BDCC784E59}" dt="2022-12-12T23:35:48.509" v="1043" actId="20577"/>
          <ac:spMkLst>
            <pc:docMk/>
            <pc:sldMk cId="2781894779" sldId="343"/>
            <ac:spMk id="42" creationId="{CF8A5421-9323-A745-9033-6B0858E056E5}"/>
          </ac:spMkLst>
        </pc:spChg>
        <pc:spChg chg="mod">
          <ac:chgData name="Balian, Sarah" userId="b3b060d9-4d34-479b-ad68-688eaebf93c5" providerId="ADAL" clId="{315A4954-1009-48BC-940A-73BDCC784E59}" dt="2022-12-12T23:33:01.412" v="1029" actId="20577"/>
          <ac:spMkLst>
            <pc:docMk/>
            <pc:sldMk cId="2781894779" sldId="343"/>
            <ac:spMk id="43" creationId="{B7FC13D1-752F-56B6-5609-2A21E3445535}"/>
          </ac:spMkLst>
        </pc:spChg>
        <pc:spChg chg="mod">
          <ac:chgData name="Balian, Sarah" userId="b3b060d9-4d34-479b-ad68-688eaebf93c5" providerId="ADAL" clId="{315A4954-1009-48BC-940A-73BDCC784E59}" dt="2022-12-12T23:36:53.174" v="1053" actId="20577"/>
          <ac:spMkLst>
            <pc:docMk/>
            <pc:sldMk cId="2781894779" sldId="343"/>
            <ac:spMk id="44" creationId="{4BC63EFC-51D8-5205-E29F-01514C838175}"/>
          </ac:spMkLst>
        </pc:spChg>
        <pc:spChg chg="mod">
          <ac:chgData name="Balian, Sarah" userId="b3b060d9-4d34-479b-ad68-688eaebf93c5" providerId="ADAL" clId="{315A4954-1009-48BC-940A-73BDCC784E59}" dt="2022-12-12T23:23:43.932" v="997" actId="20577"/>
          <ac:spMkLst>
            <pc:docMk/>
            <pc:sldMk cId="2781894779" sldId="343"/>
            <ac:spMk id="45" creationId="{BBE6A571-B611-7C03-DEE0-82AB9841B25B}"/>
          </ac:spMkLst>
        </pc:spChg>
        <pc:spChg chg="mod">
          <ac:chgData name="Balian, Sarah" userId="b3b060d9-4d34-479b-ad68-688eaebf93c5" providerId="ADAL" clId="{315A4954-1009-48BC-940A-73BDCC784E59}" dt="2022-12-12T23:35:31.281" v="1039" actId="20577"/>
          <ac:spMkLst>
            <pc:docMk/>
            <pc:sldMk cId="2781894779" sldId="343"/>
            <ac:spMk id="46" creationId="{42DF423A-99C8-4EB4-85E6-B227F5AC86CF}"/>
          </ac:spMkLst>
        </pc:spChg>
        <pc:spChg chg="mod">
          <ac:chgData name="Balian, Sarah" userId="b3b060d9-4d34-479b-ad68-688eaebf93c5" providerId="ADAL" clId="{315A4954-1009-48BC-940A-73BDCC784E59}" dt="2022-12-12T23:30:57.052" v="1015" actId="20577"/>
          <ac:spMkLst>
            <pc:docMk/>
            <pc:sldMk cId="2781894779" sldId="343"/>
            <ac:spMk id="47" creationId="{1A54FE55-9EA8-7040-3CAE-58A0BC0B5A7A}"/>
          </ac:spMkLst>
        </pc:spChg>
        <pc:spChg chg="mod">
          <ac:chgData name="Balian, Sarah" userId="b3b060d9-4d34-479b-ad68-688eaebf93c5" providerId="ADAL" clId="{315A4954-1009-48BC-940A-73BDCC784E59}" dt="2022-12-12T23:32:29.107" v="1023" actId="20577"/>
          <ac:spMkLst>
            <pc:docMk/>
            <pc:sldMk cId="2781894779" sldId="343"/>
            <ac:spMk id="48" creationId="{C745E97A-7FD6-1663-C9EC-826AD8D437D1}"/>
          </ac:spMkLst>
        </pc:spChg>
        <pc:spChg chg="mod">
          <ac:chgData name="Balian, Sarah" userId="b3b060d9-4d34-479b-ad68-688eaebf93c5" providerId="ADAL" clId="{315A4954-1009-48BC-940A-73BDCC784E59}" dt="2022-12-12T23:32:35.347" v="1025" actId="20577"/>
          <ac:spMkLst>
            <pc:docMk/>
            <pc:sldMk cId="2781894779" sldId="343"/>
            <ac:spMk id="49" creationId="{5A089B96-6EB7-40E6-B695-CA14F03E510E}"/>
          </ac:spMkLst>
        </pc:spChg>
        <pc:spChg chg="mod">
          <ac:chgData name="Balian, Sarah" userId="b3b060d9-4d34-479b-ad68-688eaebf93c5" providerId="ADAL" clId="{315A4954-1009-48BC-940A-73BDCC784E59}" dt="2022-12-12T23:37:12.950" v="1058" actId="20577"/>
          <ac:spMkLst>
            <pc:docMk/>
            <pc:sldMk cId="2781894779" sldId="343"/>
            <ac:spMk id="50" creationId="{B4A38A1D-ED77-E4A3-DF60-1B2D80DD4252}"/>
          </ac:spMkLst>
        </pc:spChg>
        <pc:spChg chg="mod">
          <ac:chgData name="Balian, Sarah" userId="b3b060d9-4d34-479b-ad68-688eaebf93c5" providerId="ADAL" clId="{315A4954-1009-48BC-940A-73BDCC784E59}" dt="2022-12-12T23:25:06.338" v="1007" actId="20577"/>
          <ac:spMkLst>
            <pc:docMk/>
            <pc:sldMk cId="2781894779" sldId="343"/>
            <ac:spMk id="51" creationId="{3D949BF7-3246-03FC-D71D-FF2B194A5867}"/>
          </ac:spMkLst>
        </pc:spChg>
        <pc:spChg chg="mod">
          <ac:chgData name="Balian, Sarah" userId="b3b060d9-4d34-479b-ad68-688eaebf93c5" providerId="ADAL" clId="{315A4954-1009-48BC-940A-73BDCC784E59}" dt="2022-12-12T23:25:14.746" v="1011" actId="20577"/>
          <ac:spMkLst>
            <pc:docMk/>
            <pc:sldMk cId="2781894779" sldId="343"/>
            <ac:spMk id="52" creationId="{D73A6417-5A8E-992C-44F0-86E234C17E10}"/>
          </ac:spMkLst>
        </pc:spChg>
        <pc:spChg chg="mod">
          <ac:chgData name="Balian, Sarah" userId="b3b060d9-4d34-479b-ad68-688eaebf93c5" providerId="ADAL" clId="{315A4954-1009-48BC-940A-73BDCC784E59}" dt="2022-12-12T23:33:35.621" v="1036" actId="20577"/>
          <ac:spMkLst>
            <pc:docMk/>
            <pc:sldMk cId="2781894779" sldId="343"/>
            <ac:spMk id="53" creationId="{34E58A3B-6C41-24E5-AFB9-0CC8E52DFFBF}"/>
          </ac:spMkLst>
        </pc:spChg>
        <pc:spChg chg="mod">
          <ac:chgData name="Balian, Sarah" userId="b3b060d9-4d34-479b-ad68-688eaebf93c5" providerId="ADAL" clId="{315A4954-1009-48BC-940A-73BDCC784E59}" dt="2022-12-12T23:23:51.620" v="999" actId="20577"/>
          <ac:spMkLst>
            <pc:docMk/>
            <pc:sldMk cId="2781894779" sldId="343"/>
            <ac:spMk id="54" creationId="{3C62B939-790C-DB0F-0CF6-1E2C6F585ED4}"/>
          </ac:spMkLst>
        </pc:spChg>
        <pc:spChg chg="mod">
          <ac:chgData name="Balian, Sarah" userId="b3b060d9-4d34-479b-ad68-688eaebf93c5" providerId="ADAL" clId="{315A4954-1009-48BC-940A-73BDCC784E59}" dt="2022-12-12T23:37:06.957" v="1056" actId="20577"/>
          <ac:spMkLst>
            <pc:docMk/>
            <pc:sldMk cId="2781894779" sldId="343"/>
            <ac:spMk id="55" creationId="{16C6B6BA-7222-2A46-CA43-30A3DC2F40E5}"/>
          </ac:spMkLst>
        </pc:spChg>
        <pc:spChg chg="add mod">
          <ac:chgData name="Balian, Sarah" userId="b3b060d9-4d34-479b-ad68-688eaebf93c5" providerId="ADAL" clId="{315A4954-1009-48BC-940A-73BDCC784E59}" dt="2022-12-12T23:38:30.037" v="1132" actId="1076"/>
          <ac:spMkLst>
            <pc:docMk/>
            <pc:sldMk cId="2781894779" sldId="343"/>
            <ac:spMk id="56" creationId="{86DA3428-A2E6-7961-02DF-4DFFA860A7F2}"/>
          </ac:spMkLst>
        </pc:spChg>
        <pc:spChg chg="mod">
          <ac:chgData name="Balian, Sarah" userId="b3b060d9-4d34-479b-ad68-688eaebf93c5" providerId="ADAL" clId="{315A4954-1009-48BC-940A-73BDCC784E59}" dt="2022-12-12T23:31:23.685" v="1021" actId="20577"/>
          <ac:spMkLst>
            <pc:docMk/>
            <pc:sldMk cId="2781894779" sldId="343"/>
            <ac:spMk id="59" creationId="{4D135624-874F-7303-6186-F1323F30C5AA}"/>
          </ac:spMkLst>
        </pc:spChg>
        <pc:spChg chg="mod">
          <ac:chgData name="Balian, Sarah" userId="b3b060d9-4d34-479b-ad68-688eaebf93c5" providerId="ADAL" clId="{315A4954-1009-48BC-940A-73BDCC784E59}" dt="2022-12-12T23:40:41.695" v="1143" actId="1076"/>
          <ac:spMkLst>
            <pc:docMk/>
            <pc:sldMk cId="2781894779" sldId="343"/>
            <ac:spMk id="60" creationId="{283A431F-66DE-56D0-6F8C-E197CA434994}"/>
          </ac:spMkLst>
        </pc:spChg>
        <pc:spChg chg="mod">
          <ac:chgData name="Balian, Sarah" userId="b3b060d9-4d34-479b-ad68-688eaebf93c5" providerId="ADAL" clId="{315A4954-1009-48BC-940A-73BDCC784E59}" dt="2022-12-12T23:35:38.950" v="1041" actId="20577"/>
          <ac:spMkLst>
            <pc:docMk/>
            <pc:sldMk cId="2781894779" sldId="343"/>
            <ac:spMk id="61" creationId="{13D1EBF7-3808-CC4B-C914-B34A82C02B00}"/>
          </ac:spMkLst>
        </pc:spChg>
        <pc:spChg chg="mod">
          <ac:chgData name="Balian, Sarah" userId="b3b060d9-4d34-479b-ad68-688eaebf93c5" providerId="ADAL" clId="{315A4954-1009-48BC-940A-73BDCC784E59}" dt="2022-12-12T23:41:02.556" v="1149" actId="1076"/>
          <ac:spMkLst>
            <pc:docMk/>
            <pc:sldMk cId="2781894779" sldId="343"/>
            <ac:spMk id="1033" creationId="{3CD9B410-05B2-6138-6911-D2332C745AC9}"/>
          </ac:spMkLst>
        </pc:spChg>
        <pc:spChg chg="mod">
          <ac:chgData name="Balian, Sarah" userId="b3b060d9-4d34-479b-ad68-688eaebf93c5" providerId="ADAL" clId="{315A4954-1009-48BC-940A-73BDCC784E59}" dt="2022-12-12T23:36:59.405" v="1055" actId="20577"/>
          <ac:spMkLst>
            <pc:docMk/>
            <pc:sldMk cId="2781894779" sldId="343"/>
            <ac:spMk id="1034" creationId="{7DB997D1-C003-D6C6-1F18-F0F31FEDDA4D}"/>
          </ac:spMkLst>
        </pc:spChg>
        <pc:spChg chg="mod">
          <ac:chgData name="Balian, Sarah" userId="b3b060d9-4d34-479b-ad68-688eaebf93c5" providerId="ADAL" clId="{315A4954-1009-48BC-940A-73BDCC784E59}" dt="2022-12-12T23:36:40.454" v="1049" actId="20577"/>
          <ac:spMkLst>
            <pc:docMk/>
            <pc:sldMk cId="2781894779" sldId="343"/>
            <ac:spMk id="1035" creationId="{505D2889-80F3-69CB-1B35-181142E76EFB}"/>
          </ac:spMkLst>
        </pc:spChg>
        <pc:spChg chg="mod">
          <ac:chgData name="Balian, Sarah" userId="b3b060d9-4d34-479b-ad68-688eaebf93c5" providerId="ADAL" clId="{315A4954-1009-48BC-940A-73BDCC784E59}" dt="2022-12-12T23:31:16.588" v="1019" actId="20577"/>
          <ac:spMkLst>
            <pc:docMk/>
            <pc:sldMk cId="2781894779" sldId="343"/>
            <ac:spMk id="1036" creationId="{857DBFB8-A839-2B3D-F992-3D5B522A6EDA}"/>
          </ac:spMkLst>
        </pc:spChg>
        <pc:spChg chg="mod">
          <ac:chgData name="Balian, Sarah" userId="b3b060d9-4d34-479b-ad68-688eaebf93c5" providerId="ADAL" clId="{315A4954-1009-48BC-940A-73BDCC784E59}" dt="2022-12-12T23:33:11.235" v="1031" actId="20577"/>
          <ac:spMkLst>
            <pc:docMk/>
            <pc:sldMk cId="2781894779" sldId="343"/>
            <ac:spMk id="1037" creationId="{A619D19B-59AC-7D09-4061-FA84E7FB471A}"/>
          </ac:spMkLst>
        </pc:spChg>
        <pc:spChg chg="mod">
          <ac:chgData name="Balian, Sarah" userId="b3b060d9-4d34-479b-ad68-688eaebf93c5" providerId="ADAL" clId="{315A4954-1009-48BC-940A-73BDCC784E59}" dt="2022-12-12T23:36:00.261" v="1047" actId="20577"/>
          <ac:spMkLst>
            <pc:docMk/>
            <pc:sldMk cId="2781894779" sldId="343"/>
            <ac:spMk id="1038" creationId="{5909F8BF-9101-628B-51F4-11674CFA84EF}"/>
          </ac:spMkLst>
        </pc:spChg>
        <pc:spChg chg="mod">
          <ac:chgData name="Balian, Sarah" userId="b3b060d9-4d34-479b-ad68-688eaebf93c5" providerId="ADAL" clId="{315A4954-1009-48BC-940A-73BDCC784E59}" dt="2022-12-12T23:32:50.629" v="1027" actId="20577"/>
          <ac:spMkLst>
            <pc:docMk/>
            <pc:sldMk cId="2781894779" sldId="343"/>
            <ac:spMk id="1041" creationId="{EDDDA1C2-40F2-C465-D3BB-2E406CC881AB}"/>
          </ac:spMkLst>
        </pc:spChg>
        <pc:spChg chg="mod">
          <ac:chgData name="Balian, Sarah" userId="b3b060d9-4d34-479b-ad68-688eaebf93c5" providerId="ADAL" clId="{315A4954-1009-48BC-940A-73BDCC784E59}" dt="2022-12-12T23:21:43.860" v="979" actId="20577"/>
          <ac:spMkLst>
            <pc:docMk/>
            <pc:sldMk cId="2781894779" sldId="343"/>
            <ac:spMk id="1046" creationId="{8A57591F-F75D-FBB3-BD7E-757A1AFC2F44}"/>
          </ac:spMkLst>
        </pc:spChg>
        <pc:grpChg chg="mod">
          <ac:chgData name="Balian, Sarah" userId="b3b060d9-4d34-479b-ad68-688eaebf93c5" providerId="ADAL" clId="{315A4954-1009-48BC-940A-73BDCC784E59}" dt="2022-12-12T23:40:58.015" v="1148" actId="1076"/>
          <ac:grpSpMkLst>
            <pc:docMk/>
            <pc:sldMk cId="2781894779" sldId="343"/>
            <ac:grpSpMk id="12" creationId="{5E9238D3-4F99-E415-7A54-9FE1BC3F8A71}"/>
          </ac:grpSpMkLst>
        </pc:grpChg>
        <pc:picChg chg="del">
          <ac:chgData name="Balian, Sarah" userId="b3b060d9-4d34-479b-ad68-688eaebf93c5" providerId="ADAL" clId="{315A4954-1009-48BC-940A-73BDCC784E59}" dt="2022-12-12T23:21:12.588" v="925" actId="478"/>
          <ac:picMkLst>
            <pc:docMk/>
            <pc:sldMk cId="2781894779" sldId="343"/>
            <ac:picMk id="6" creationId="{54127A77-B12B-D47A-C855-6366D8066847}"/>
          </ac:picMkLst>
        </pc:picChg>
      </pc:sldChg>
      <pc:sldChg chg="del">
        <pc:chgData name="Balian, Sarah" userId="b3b060d9-4d34-479b-ad68-688eaebf93c5" providerId="ADAL" clId="{315A4954-1009-48BC-940A-73BDCC784E59}" dt="2022-12-13T00:16:32.332" v="1919" actId="47"/>
        <pc:sldMkLst>
          <pc:docMk/>
          <pc:sldMk cId="1246765326" sldId="344"/>
        </pc:sldMkLst>
      </pc:sldChg>
      <pc:sldChg chg="del">
        <pc:chgData name="Balian, Sarah" userId="b3b060d9-4d34-479b-ad68-688eaebf93c5" providerId="ADAL" clId="{315A4954-1009-48BC-940A-73BDCC784E59}" dt="2022-12-13T00:16:33.205" v="1920" actId="47"/>
        <pc:sldMkLst>
          <pc:docMk/>
          <pc:sldMk cId="2954765300" sldId="345"/>
        </pc:sldMkLst>
      </pc:sldChg>
      <pc:sldChg chg="del">
        <pc:chgData name="Balian, Sarah" userId="b3b060d9-4d34-479b-ad68-688eaebf93c5" providerId="ADAL" clId="{315A4954-1009-48BC-940A-73BDCC784E59}" dt="2022-12-13T00:26:59.918" v="2069" actId="47"/>
        <pc:sldMkLst>
          <pc:docMk/>
          <pc:sldMk cId="3434176857" sldId="346"/>
        </pc:sldMkLst>
      </pc:sldChg>
      <pc:sldChg chg="del">
        <pc:chgData name="Balian, Sarah" userId="b3b060d9-4d34-479b-ad68-688eaebf93c5" providerId="ADAL" clId="{315A4954-1009-48BC-940A-73BDCC784E59}" dt="2022-12-13T00:27:00.996" v="2070" actId="47"/>
        <pc:sldMkLst>
          <pc:docMk/>
          <pc:sldMk cId="1233236921" sldId="347"/>
        </pc:sldMkLst>
      </pc:sldChg>
      <pc:sldChg chg="del">
        <pc:chgData name="Balian, Sarah" userId="b3b060d9-4d34-479b-ad68-688eaebf93c5" providerId="ADAL" clId="{315A4954-1009-48BC-940A-73BDCC784E59}" dt="2022-12-13T00:27:01.813" v="2071" actId="47"/>
        <pc:sldMkLst>
          <pc:docMk/>
          <pc:sldMk cId="670098642" sldId="348"/>
        </pc:sldMkLst>
      </pc:sldChg>
      <pc:sldChg chg="del">
        <pc:chgData name="Balian, Sarah" userId="b3b060d9-4d34-479b-ad68-688eaebf93c5" providerId="ADAL" clId="{315A4954-1009-48BC-940A-73BDCC784E59}" dt="2022-12-13T00:27:04.034" v="2073" actId="47"/>
        <pc:sldMkLst>
          <pc:docMk/>
          <pc:sldMk cId="2945900005" sldId="349"/>
        </pc:sldMkLst>
      </pc:sldChg>
      <pc:sldChg chg="del">
        <pc:chgData name="Balian, Sarah" userId="b3b060d9-4d34-479b-ad68-688eaebf93c5" providerId="ADAL" clId="{315A4954-1009-48BC-940A-73BDCC784E59}" dt="2022-12-13T00:27:05.094" v="2074" actId="47"/>
        <pc:sldMkLst>
          <pc:docMk/>
          <pc:sldMk cId="3840754402" sldId="350"/>
        </pc:sldMkLst>
      </pc:sldChg>
      <pc:sldChg chg="addSp modSp add mod">
        <pc:chgData name="Balian, Sarah" userId="b3b060d9-4d34-479b-ad68-688eaebf93c5" providerId="ADAL" clId="{315A4954-1009-48BC-940A-73BDCC784E59}" dt="2022-12-12T23:09:49.346" v="754" actId="1036"/>
        <pc:sldMkLst>
          <pc:docMk/>
          <pc:sldMk cId="587045458" sldId="351"/>
        </pc:sldMkLst>
        <pc:spChg chg="mod">
          <ac:chgData name="Balian, Sarah" userId="b3b060d9-4d34-479b-ad68-688eaebf93c5" providerId="ADAL" clId="{315A4954-1009-48BC-940A-73BDCC784E59}" dt="2022-12-12T23:03:03.335" v="613" actId="20577"/>
          <ac:spMkLst>
            <pc:docMk/>
            <pc:sldMk cId="587045458" sldId="351"/>
            <ac:spMk id="2" creationId="{F6245169-1799-41CD-B28E-D2D20D16AD73}"/>
          </ac:spMkLst>
        </pc:spChg>
        <pc:spChg chg="mod">
          <ac:chgData name="Balian, Sarah" userId="b3b060d9-4d34-479b-ad68-688eaebf93c5" providerId="ADAL" clId="{315A4954-1009-48BC-940A-73BDCC784E59}" dt="2022-12-12T23:07:13.591" v="678" actId="14100"/>
          <ac:spMkLst>
            <pc:docMk/>
            <pc:sldMk cId="587045458" sldId="351"/>
            <ac:spMk id="3" creationId="{E4FD1E92-5DBC-B105-F246-2355E4FF9A74}"/>
          </ac:spMkLst>
        </pc:spChg>
        <pc:spChg chg="add mod">
          <ac:chgData name="Balian, Sarah" userId="b3b060d9-4d34-479b-ad68-688eaebf93c5" providerId="ADAL" clId="{315A4954-1009-48BC-940A-73BDCC784E59}" dt="2022-12-12T23:09:49.346" v="754" actId="1036"/>
          <ac:spMkLst>
            <pc:docMk/>
            <pc:sldMk cId="587045458" sldId="351"/>
            <ac:spMk id="5" creationId="{355175CA-46B0-BA63-25E8-590B108C08AC}"/>
          </ac:spMkLst>
        </pc:spChg>
        <pc:spChg chg="add mod">
          <ac:chgData name="Balian, Sarah" userId="b3b060d9-4d34-479b-ad68-688eaebf93c5" providerId="ADAL" clId="{315A4954-1009-48BC-940A-73BDCC784E59}" dt="2022-12-12T23:09:44.909" v="753" actId="1076"/>
          <ac:spMkLst>
            <pc:docMk/>
            <pc:sldMk cId="587045458" sldId="351"/>
            <ac:spMk id="6" creationId="{E2176CB9-D0A7-65C2-5536-CC45BF10399E}"/>
          </ac:spMkLst>
        </pc:spChg>
        <pc:graphicFrameChg chg="mod ord">
          <ac:chgData name="Balian, Sarah" userId="b3b060d9-4d34-479b-ad68-688eaebf93c5" providerId="ADAL" clId="{315A4954-1009-48BC-940A-73BDCC784E59}" dt="2022-12-12T23:07:25.301" v="681" actId="167"/>
          <ac:graphicFrameMkLst>
            <pc:docMk/>
            <pc:sldMk cId="587045458" sldId="351"/>
            <ac:graphicFrameMk id="9" creationId="{16BB2B36-D329-083C-5198-BEEC5AC12CFA}"/>
          </ac:graphicFrameMkLst>
        </pc:graphicFrameChg>
        <pc:picChg chg="add mod">
          <ac:chgData name="Balian, Sarah" userId="b3b060d9-4d34-479b-ad68-688eaebf93c5" providerId="ADAL" clId="{315A4954-1009-48BC-940A-73BDCC784E59}" dt="2022-12-12T23:03:33.480" v="658"/>
          <ac:picMkLst>
            <pc:docMk/>
            <pc:sldMk cId="587045458" sldId="351"/>
            <ac:picMk id="4" creationId="{3D0D85FD-B9BF-82AE-7DCA-5C5E3FA5E6B7}"/>
          </ac:picMkLst>
        </pc:picChg>
        <pc:cxnChg chg="add mod">
          <ac:chgData name="Balian, Sarah" userId="b3b060d9-4d34-479b-ad68-688eaebf93c5" providerId="ADAL" clId="{315A4954-1009-48BC-940A-73BDCC784E59}" dt="2022-12-12T23:09:09.546" v="742" actId="1076"/>
          <ac:cxnSpMkLst>
            <pc:docMk/>
            <pc:sldMk cId="587045458" sldId="351"/>
            <ac:cxnSpMk id="8" creationId="{242B6FC0-FAF7-B549-2D1D-27B3A155C80A}"/>
          </ac:cxnSpMkLst>
        </pc:cxnChg>
        <pc:cxnChg chg="add mod">
          <ac:chgData name="Balian, Sarah" userId="b3b060d9-4d34-479b-ad68-688eaebf93c5" providerId="ADAL" clId="{315A4954-1009-48BC-940A-73BDCC784E59}" dt="2022-12-12T23:09:41.379" v="752" actId="1076"/>
          <ac:cxnSpMkLst>
            <pc:docMk/>
            <pc:sldMk cId="587045458" sldId="351"/>
            <ac:cxnSpMk id="10" creationId="{AE7C3343-9B98-6473-58CC-689CAA71F9A3}"/>
          </ac:cxnSpMkLst>
        </pc:cxnChg>
      </pc:sldChg>
      <pc:sldChg chg="modSp mod">
        <pc:chgData name="Balian, Sarah" userId="b3b060d9-4d34-479b-ad68-688eaebf93c5" providerId="ADAL" clId="{315A4954-1009-48BC-940A-73BDCC784E59}" dt="2022-12-12T23:55:37.900" v="1158" actId="207"/>
        <pc:sldMkLst>
          <pc:docMk/>
          <pc:sldMk cId="2848752032" sldId="352"/>
        </pc:sldMkLst>
        <pc:spChg chg="mod">
          <ac:chgData name="Balian, Sarah" userId="b3b060d9-4d34-479b-ad68-688eaebf93c5" providerId="ADAL" clId="{315A4954-1009-48BC-940A-73BDCC784E59}" dt="2022-12-12T23:55:37.900" v="1158" actId="207"/>
          <ac:spMkLst>
            <pc:docMk/>
            <pc:sldMk cId="2848752032" sldId="352"/>
            <ac:spMk id="3" creationId="{7F10B6DC-6AF4-BFD9-E1D5-B98AA266289F}"/>
          </ac:spMkLst>
        </pc:spChg>
      </pc:sldChg>
      <pc:sldChg chg="delSp modSp add mod">
        <pc:chgData name="Balian, Sarah" userId="b3b060d9-4d34-479b-ad68-688eaebf93c5" providerId="ADAL" clId="{315A4954-1009-48BC-940A-73BDCC784E59}" dt="2022-12-13T00:26:31.257" v="2068" actId="207"/>
        <pc:sldMkLst>
          <pc:docMk/>
          <pc:sldMk cId="3383364338" sldId="353"/>
        </pc:sldMkLst>
        <pc:spChg chg="mod">
          <ac:chgData name="Balian, Sarah" userId="b3b060d9-4d34-479b-ad68-688eaebf93c5" providerId="ADAL" clId="{315A4954-1009-48BC-940A-73BDCC784E59}" dt="2022-12-13T00:17:49.719" v="1962" actId="20577"/>
          <ac:spMkLst>
            <pc:docMk/>
            <pc:sldMk cId="3383364338" sldId="353"/>
            <ac:spMk id="2" creationId="{F6245169-1799-41CD-B28E-D2D20D16AD73}"/>
          </ac:spMkLst>
        </pc:spChg>
        <pc:spChg chg="mod">
          <ac:chgData name="Balian, Sarah" userId="b3b060d9-4d34-479b-ad68-688eaebf93c5" providerId="ADAL" clId="{315A4954-1009-48BC-940A-73BDCC784E59}" dt="2022-12-13T00:18:01.732" v="2022" actId="20577"/>
          <ac:spMkLst>
            <pc:docMk/>
            <pc:sldMk cId="3383364338" sldId="353"/>
            <ac:spMk id="8" creationId="{3EFE8A50-771E-49B9-ECC6-CDA29387FFE8}"/>
          </ac:spMkLst>
        </pc:spChg>
        <pc:spChg chg="mod">
          <ac:chgData name="Balian, Sarah" userId="b3b060d9-4d34-479b-ad68-688eaebf93c5" providerId="ADAL" clId="{315A4954-1009-48BC-940A-73BDCC784E59}" dt="2022-12-13T00:25:05.093" v="2056" actId="6549"/>
          <ac:spMkLst>
            <pc:docMk/>
            <pc:sldMk cId="3383364338" sldId="353"/>
            <ac:spMk id="15" creationId="{28A40BB2-8873-5BA3-67C3-67618A319FFC}"/>
          </ac:spMkLst>
        </pc:spChg>
        <pc:spChg chg="del">
          <ac:chgData name="Balian, Sarah" userId="b3b060d9-4d34-479b-ad68-688eaebf93c5" providerId="ADAL" clId="{315A4954-1009-48BC-940A-73BDCC784E59}" dt="2022-12-13T00:17:05.415" v="1925" actId="478"/>
          <ac:spMkLst>
            <pc:docMk/>
            <pc:sldMk cId="3383364338" sldId="353"/>
            <ac:spMk id="19" creationId="{919AB245-761C-B6B8-51E2-142048FB285E}"/>
          </ac:spMkLst>
        </pc:spChg>
        <pc:spChg chg="del">
          <ac:chgData name="Balian, Sarah" userId="b3b060d9-4d34-479b-ad68-688eaebf93c5" providerId="ADAL" clId="{315A4954-1009-48BC-940A-73BDCC784E59}" dt="2022-12-13T00:17:10.510" v="1926" actId="478"/>
          <ac:spMkLst>
            <pc:docMk/>
            <pc:sldMk cId="3383364338" sldId="353"/>
            <ac:spMk id="20" creationId="{A941D5CF-FA31-7C0E-E587-B35900DC9493}"/>
          </ac:spMkLst>
        </pc:spChg>
        <pc:spChg chg="del">
          <ac:chgData name="Balian, Sarah" userId="b3b060d9-4d34-479b-ad68-688eaebf93c5" providerId="ADAL" clId="{315A4954-1009-48BC-940A-73BDCC784E59}" dt="2022-12-13T00:17:05.415" v="1925" actId="478"/>
          <ac:spMkLst>
            <pc:docMk/>
            <pc:sldMk cId="3383364338" sldId="353"/>
            <ac:spMk id="22" creationId="{A23FC125-6A2D-2C23-E0B8-BABEDC126DA7}"/>
          </ac:spMkLst>
        </pc:spChg>
        <pc:spChg chg="del">
          <ac:chgData name="Balian, Sarah" userId="b3b060d9-4d34-479b-ad68-688eaebf93c5" providerId="ADAL" clId="{315A4954-1009-48BC-940A-73BDCC784E59}" dt="2022-12-13T00:17:10.510" v="1926" actId="478"/>
          <ac:spMkLst>
            <pc:docMk/>
            <pc:sldMk cId="3383364338" sldId="353"/>
            <ac:spMk id="23" creationId="{FF929909-2D14-9BD3-A377-0079E1252530}"/>
          </ac:spMkLst>
        </pc:spChg>
        <pc:spChg chg="del">
          <ac:chgData name="Balian, Sarah" userId="b3b060d9-4d34-479b-ad68-688eaebf93c5" providerId="ADAL" clId="{315A4954-1009-48BC-940A-73BDCC784E59}" dt="2022-12-13T00:17:14.823" v="1927" actId="478"/>
          <ac:spMkLst>
            <pc:docMk/>
            <pc:sldMk cId="3383364338" sldId="353"/>
            <ac:spMk id="24" creationId="{9664DB10-4447-8D6E-AC03-C669CB0D092E}"/>
          </ac:spMkLst>
        </pc:spChg>
        <pc:spChg chg="del">
          <ac:chgData name="Balian, Sarah" userId="b3b060d9-4d34-479b-ad68-688eaebf93c5" providerId="ADAL" clId="{315A4954-1009-48BC-940A-73BDCC784E59}" dt="2022-12-13T00:17:19.025" v="1928" actId="478"/>
          <ac:spMkLst>
            <pc:docMk/>
            <pc:sldMk cId="3383364338" sldId="353"/>
            <ac:spMk id="25" creationId="{0D36E1B2-4AA5-A62F-F5F8-DD72A4DA547A}"/>
          </ac:spMkLst>
        </pc:spChg>
        <pc:spChg chg="del">
          <ac:chgData name="Balian, Sarah" userId="b3b060d9-4d34-479b-ad68-688eaebf93c5" providerId="ADAL" clId="{315A4954-1009-48BC-940A-73BDCC784E59}" dt="2022-12-13T00:17:26.577" v="1931" actId="478"/>
          <ac:spMkLst>
            <pc:docMk/>
            <pc:sldMk cId="3383364338" sldId="353"/>
            <ac:spMk id="26" creationId="{F7AC834A-B082-EF25-2CAF-14EE527CAF64}"/>
          </ac:spMkLst>
        </pc:spChg>
        <pc:spChg chg="del">
          <ac:chgData name="Balian, Sarah" userId="b3b060d9-4d34-479b-ad68-688eaebf93c5" providerId="ADAL" clId="{315A4954-1009-48BC-940A-73BDCC784E59}" dt="2022-12-13T00:17:19.025" v="1928" actId="478"/>
          <ac:spMkLst>
            <pc:docMk/>
            <pc:sldMk cId="3383364338" sldId="353"/>
            <ac:spMk id="27" creationId="{C253CD9D-52E7-A631-AD25-F17F48B50202}"/>
          </ac:spMkLst>
        </pc:spChg>
        <pc:spChg chg="del">
          <ac:chgData name="Balian, Sarah" userId="b3b060d9-4d34-479b-ad68-688eaebf93c5" providerId="ADAL" clId="{315A4954-1009-48BC-940A-73BDCC784E59}" dt="2022-12-13T00:16:59.018" v="1924" actId="478"/>
          <ac:spMkLst>
            <pc:docMk/>
            <pc:sldMk cId="3383364338" sldId="353"/>
            <ac:spMk id="28" creationId="{BECD09F6-FDB3-81EA-4E05-FF3373DB7966}"/>
          </ac:spMkLst>
        </pc:spChg>
        <pc:spChg chg="del">
          <ac:chgData name="Balian, Sarah" userId="b3b060d9-4d34-479b-ad68-688eaebf93c5" providerId="ADAL" clId="{315A4954-1009-48BC-940A-73BDCC784E59}" dt="2022-12-13T00:17:21.390" v="1929" actId="478"/>
          <ac:spMkLst>
            <pc:docMk/>
            <pc:sldMk cId="3383364338" sldId="353"/>
            <ac:spMk id="29" creationId="{5803C762-1900-B13A-65D4-ED0C8CE59462}"/>
          </ac:spMkLst>
        </pc:spChg>
        <pc:spChg chg="del">
          <ac:chgData name="Balian, Sarah" userId="b3b060d9-4d34-479b-ad68-688eaebf93c5" providerId="ADAL" clId="{315A4954-1009-48BC-940A-73BDCC784E59}" dt="2022-12-13T00:17:05.415" v="1925" actId="478"/>
          <ac:spMkLst>
            <pc:docMk/>
            <pc:sldMk cId="3383364338" sldId="353"/>
            <ac:spMk id="30" creationId="{E73AF4BD-F409-422A-00CF-A42FBAD2768E}"/>
          </ac:spMkLst>
        </pc:spChg>
        <pc:spChg chg="del">
          <ac:chgData name="Balian, Sarah" userId="b3b060d9-4d34-479b-ad68-688eaebf93c5" providerId="ADAL" clId="{315A4954-1009-48BC-940A-73BDCC784E59}" dt="2022-12-13T00:17:05.415" v="1925" actId="478"/>
          <ac:spMkLst>
            <pc:docMk/>
            <pc:sldMk cId="3383364338" sldId="353"/>
            <ac:spMk id="31" creationId="{8FAA6ACD-B674-1B61-3477-7BD5576A3DD5}"/>
          </ac:spMkLst>
        </pc:spChg>
        <pc:spChg chg="del">
          <ac:chgData name="Balian, Sarah" userId="b3b060d9-4d34-479b-ad68-688eaebf93c5" providerId="ADAL" clId="{315A4954-1009-48BC-940A-73BDCC784E59}" dt="2022-12-13T00:17:10.510" v="1926" actId="478"/>
          <ac:spMkLst>
            <pc:docMk/>
            <pc:sldMk cId="3383364338" sldId="353"/>
            <ac:spMk id="32" creationId="{DFBC9D00-68E9-04DF-F7A7-DB2B030FA8B5}"/>
          </ac:spMkLst>
        </pc:spChg>
        <pc:spChg chg="del">
          <ac:chgData name="Balian, Sarah" userId="b3b060d9-4d34-479b-ad68-688eaebf93c5" providerId="ADAL" clId="{315A4954-1009-48BC-940A-73BDCC784E59}" dt="2022-12-13T00:17:14.823" v="1927" actId="478"/>
          <ac:spMkLst>
            <pc:docMk/>
            <pc:sldMk cId="3383364338" sldId="353"/>
            <ac:spMk id="33" creationId="{7E611DCB-2AAE-88D9-E7BC-654DD24CF129}"/>
          </ac:spMkLst>
        </pc:spChg>
        <pc:spChg chg="del">
          <ac:chgData name="Balian, Sarah" userId="b3b060d9-4d34-479b-ad68-688eaebf93c5" providerId="ADAL" clId="{315A4954-1009-48BC-940A-73BDCC784E59}" dt="2022-12-13T00:17:19.025" v="1928" actId="478"/>
          <ac:spMkLst>
            <pc:docMk/>
            <pc:sldMk cId="3383364338" sldId="353"/>
            <ac:spMk id="34" creationId="{A9EFC11C-29DB-5AD4-B8F1-1BCD3A800A18}"/>
          </ac:spMkLst>
        </pc:spChg>
        <pc:spChg chg="del">
          <ac:chgData name="Balian, Sarah" userId="b3b060d9-4d34-479b-ad68-688eaebf93c5" providerId="ADAL" clId="{315A4954-1009-48BC-940A-73BDCC784E59}" dt="2022-12-13T00:17:28.303" v="1932" actId="478"/>
          <ac:spMkLst>
            <pc:docMk/>
            <pc:sldMk cId="3383364338" sldId="353"/>
            <ac:spMk id="35" creationId="{D8A7F3D7-9FFE-B25D-5ACE-3740CB428766}"/>
          </ac:spMkLst>
        </pc:spChg>
        <pc:spChg chg="del">
          <ac:chgData name="Balian, Sarah" userId="b3b060d9-4d34-479b-ad68-688eaebf93c5" providerId="ADAL" clId="{315A4954-1009-48BC-940A-73BDCC784E59}" dt="2022-12-13T00:16:59.018" v="1924" actId="478"/>
          <ac:spMkLst>
            <pc:docMk/>
            <pc:sldMk cId="3383364338" sldId="353"/>
            <ac:spMk id="36" creationId="{89E5F9DA-A606-6292-C611-B08A405D06F9}"/>
          </ac:spMkLst>
        </pc:spChg>
        <pc:spChg chg="del">
          <ac:chgData name="Balian, Sarah" userId="b3b060d9-4d34-479b-ad68-688eaebf93c5" providerId="ADAL" clId="{315A4954-1009-48BC-940A-73BDCC784E59}" dt="2022-12-13T00:16:59.018" v="1924" actId="478"/>
          <ac:spMkLst>
            <pc:docMk/>
            <pc:sldMk cId="3383364338" sldId="353"/>
            <ac:spMk id="37" creationId="{BEC64EEF-A1F1-8E19-2707-6FAD4CBAE0E0}"/>
          </ac:spMkLst>
        </pc:spChg>
        <pc:spChg chg="del">
          <ac:chgData name="Balian, Sarah" userId="b3b060d9-4d34-479b-ad68-688eaebf93c5" providerId="ADAL" clId="{315A4954-1009-48BC-940A-73BDCC784E59}" dt="2022-12-13T00:17:26.577" v="1931" actId="478"/>
          <ac:spMkLst>
            <pc:docMk/>
            <pc:sldMk cId="3383364338" sldId="353"/>
            <ac:spMk id="38" creationId="{3318DB37-3985-BB9F-1B66-7C2CBB156C77}"/>
          </ac:spMkLst>
        </pc:spChg>
        <pc:spChg chg="del">
          <ac:chgData name="Balian, Sarah" userId="b3b060d9-4d34-479b-ad68-688eaebf93c5" providerId="ADAL" clId="{315A4954-1009-48BC-940A-73BDCC784E59}" dt="2022-12-13T00:17:24.105" v="1930" actId="478"/>
          <ac:spMkLst>
            <pc:docMk/>
            <pc:sldMk cId="3383364338" sldId="353"/>
            <ac:spMk id="39" creationId="{84C18A72-3D7F-F787-8F1A-6F3753C2FE38}"/>
          </ac:spMkLst>
        </pc:spChg>
        <pc:spChg chg="del">
          <ac:chgData name="Balian, Sarah" userId="b3b060d9-4d34-479b-ad68-688eaebf93c5" providerId="ADAL" clId="{315A4954-1009-48BC-940A-73BDCC784E59}" dt="2022-12-13T00:17:24.105" v="1930" actId="478"/>
          <ac:spMkLst>
            <pc:docMk/>
            <pc:sldMk cId="3383364338" sldId="353"/>
            <ac:spMk id="40" creationId="{237376D4-C554-50C9-2749-3124111F98AF}"/>
          </ac:spMkLst>
        </pc:spChg>
        <pc:spChg chg="del">
          <ac:chgData name="Balian, Sarah" userId="b3b060d9-4d34-479b-ad68-688eaebf93c5" providerId="ADAL" clId="{315A4954-1009-48BC-940A-73BDCC784E59}" dt="2022-12-13T00:17:19.025" v="1928" actId="478"/>
          <ac:spMkLst>
            <pc:docMk/>
            <pc:sldMk cId="3383364338" sldId="353"/>
            <ac:spMk id="41" creationId="{FC033D38-5761-D428-E160-FB092808F0F1}"/>
          </ac:spMkLst>
        </pc:spChg>
        <pc:spChg chg="del">
          <ac:chgData name="Balian, Sarah" userId="b3b060d9-4d34-479b-ad68-688eaebf93c5" providerId="ADAL" clId="{315A4954-1009-48BC-940A-73BDCC784E59}" dt="2022-12-13T00:17:21.390" v="1929" actId="478"/>
          <ac:spMkLst>
            <pc:docMk/>
            <pc:sldMk cId="3383364338" sldId="353"/>
            <ac:spMk id="42" creationId="{3AB60551-8824-3DF3-E2AC-9AF2FE8EEEBC}"/>
          </ac:spMkLst>
        </pc:spChg>
        <pc:grpChg chg="del">
          <ac:chgData name="Balian, Sarah" userId="b3b060d9-4d34-479b-ad68-688eaebf93c5" providerId="ADAL" clId="{315A4954-1009-48BC-940A-73BDCC784E59}" dt="2022-12-13T00:25:07.331" v="2057" actId="478"/>
          <ac:grpSpMkLst>
            <pc:docMk/>
            <pc:sldMk cId="3383364338" sldId="353"/>
            <ac:grpSpMk id="16" creationId="{821094AF-08D6-8E93-C6FF-7C2A590F4E9E}"/>
          </ac:grpSpMkLst>
        </pc:grpChg>
        <pc:grpChg chg="del">
          <ac:chgData name="Balian, Sarah" userId="b3b060d9-4d34-479b-ad68-688eaebf93c5" providerId="ADAL" clId="{315A4954-1009-48BC-940A-73BDCC784E59}" dt="2022-12-13T00:25:15.092" v="2059" actId="478"/>
          <ac:grpSpMkLst>
            <pc:docMk/>
            <pc:sldMk cId="3383364338" sldId="353"/>
            <ac:grpSpMk id="17" creationId="{44C8F741-3928-AA9C-7FC2-7C7F2EB90CBE}"/>
          </ac:grpSpMkLst>
        </pc:grpChg>
        <pc:grpChg chg="del">
          <ac:chgData name="Balian, Sarah" userId="b3b060d9-4d34-479b-ad68-688eaebf93c5" providerId="ADAL" clId="{315A4954-1009-48BC-940A-73BDCC784E59}" dt="2022-12-13T00:25:18.699" v="2060" actId="478"/>
          <ac:grpSpMkLst>
            <pc:docMk/>
            <pc:sldMk cId="3383364338" sldId="353"/>
            <ac:grpSpMk id="18" creationId="{3F11DEB1-37A0-7B0C-84D9-51CFDA380FC0}"/>
          </ac:grpSpMkLst>
        </pc:grpChg>
        <pc:graphicFrameChg chg="mod ord">
          <ac:chgData name="Balian, Sarah" userId="b3b060d9-4d34-479b-ad68-688eaebf93c5" providerId="ADAL" clId="{315A4954-1009-48BC-940A-73BDCC784E59}" dt="2022-12-13T00:26:31.257" v="2068" actId="207"/>
          <ac:graphicFrameMkLst>
            <pc:docMk/>
            <pc:sldMk cId="3383364338" sldId="353"/>
            <ac:graphicFrameMk id="21" creationId="{9673CC04-08CC-5578-D046-2CD1CE6E0EBA}"/>
          </ac:graphicFrameMkLst>
        </pc:graphicFrameChg>
        <pc:picChg chg="del">
          <ac:chgData name="Balian, Sarah" userId="b3b060d9-4d34-479b-ad68-688eaebf93c5" providerId="ADAL" clId="{315A4954-1009-48BC-940A-73BDCC784E59}" dt="2022-12-13T00:17:32.423" v="1933" actId="478"/>
          <ac:picMkLst>
            <pc:docMk/>
            <pc:sldMk cId="3383364338" sldId="353"/>
            <ac:picMk id="43" creationId="{38C3E5C3-B90C-A6AD-8788-18A64DBC43DC}"/>
          </ac:picMkLst>
        </pc:picChg>
      </pc:sldChg>
      <pc:sldMasterChg chg="modSp mod modSldLayout">
        <pc:chgData name="Balian, Sarah" userId="b3b060d9-4d34-479b-ad68-688eaebf93c5" providerId="ADAL" clId="{315A4954-1009-48BC-940A-73BDCC784E59}" dt="2022-12-13T14:30:41.217" v="2523" actId="6549"/>
        <pc:sldMasterMkLst>
          <pc:docMk/>
          <pc:sldMasterMk cId="3850865728" sldId="2147483662"/>
        </pc:sldMasterMkLst>
        <pc:spChg chg="mod">
          <ac:chgData name="Balian, Sarah" userId="b3b060d9-4d34-479b-ad68-688eaebf93c5" providerId="ADAL" clId="{315A4954-1009-48BC-940A-73BDCC784E59}" dt="2022-12-13T14:30:41.217" v="2523" actId="6549"/>
          <ac:spMkLst>
            <pc:docMk/>
            <pc:sldMasterMk cId="3850865728" sldId="2147483662"/>
            <ac:spMk id="2" creationId="{A1AF6A25-C05E-275F-43E1-F8E93E3EEC0C}"/>
          </ac:spMkLst>
        </pc:spChg>
        <pc:sldLayoutChg chg="modSp mod">
          <pc:chgData name="Balian, Sarah" userId="b3b060d9-4d34-479b-ad68-688eaebf93c5" providerId="ADAL" clId="{315A4954-1009-48BC-940A-73BDCC784E59}" dt="2022-12-13T14:30:34.689" v="2522" actId="6549"/>
          <pc:sldLayoutMkLst>
            <pc:docMk/>
            <pc:sldMasterMk cId="3267835141" sldId="2147483707"/>
            <pc:sldLayoutMk cId="3824787925" sldId="2147483686"/>
          </pc:sldLayoutMkLst>
          <pc:spChg chg="mod">
            <ac:chgData name="Balian, Sarah" userId="b3b060d9-4d34-479b-ad68-688eaebf93c5" providerId="ADAL" clId="{315A4954-1009-48BC-940A-73BDCC784E59}" dt="2022-12-13T14:30:34.689" v="2522" actId="6549"/>
            <ac:spMkLst>
              <pc:docMk/>
              <pc:sldMasterMk cId="3267835141" sldId="2147483707"/>
              <pc:sldLayoutMk cId="3824787925" sldId="2147483686"/>
              <ac:spMk id="4" creationId="{EC71831F-1B8F-EA98-3184-E4EB3C6D8FB1}"/>
            </ac:spMkLst>
          </pc:spChg>
        </pc:sldLayoutChg>
      </pc:sldMasterChg>
    </pc:docChg>
  </pc:docChgLst>
  <pc:docChgLst>
    <pc:chgData name="Hanner, Olsen" userId="S::61097@icf.com::8f966b24-7479-4073-89bd-2f70180eddce" providerId="AD" clId="Web-{20413149-D8D5-E4E0-2420-97229574292F}"/>
    <pc:docChg chg="mod">
      <pc:chgData name="Hanner, Olsen" userId="S::61097@icf.com::8f966b24-7479-4073-89bd-2f70180eddce" providerId="AD" clId="Web-{20413149-D8D5-E4E0-2420-97229574292F}" dt="2024-11-07T14:58:13.826" v="0"/>
      <pc:docMkLst>
        <pc:docMk/>
      </pc:docMkLst>
    </pc:docChg>
  </pc:docChgLst>
  <pc:docChgLst>
    <pc:chgData name="Twesigye, Gloria" userId="6464a502-8a44-4d67-8fab-8f3aa9495827" providerId="ADAL" clId="{C924EF41-1BCF-42D7-9B40-858743454216}"/>
    <pc:docChg chg="modSld">
      <pc:chgData name="Twesigye, Gloria" userId="6464a502-8a44-4d67-8fab-8f3aa9495827" providerId="ADAL" clId="{C924EF41-1BCF-42D7-9B40-858743454216}" dt="2023-01-26T21:49:10.146" v="10"/>
      <pc:docMkLst>
        <pc:docMk/>
      </pc:docMkLst>
      <pc:sldChg chg="modSp mod addCm">
        <pc:chgData name="Twesigye, Gloria" userId="6464a502-8a44-4d67-8fab-8f3aa9495827" providerId="ADAL" clId="{C924EF41-1BCF-42D7-9B40-858743454216}" dt="2023-01-26T21:49:10.146" v="10"/>
        <pc:sldMkLst>
          <pc:docMk/>
          <pc:sldMk cId="3475639167" sldId="289"/>
        </pc:sldMkLst>
        <pc:spChg chg="mod">
          <ac:chgData name="Twesigye, Gloria" userId="6464a502-8a44-4d67-8fab-8f3aa9495827" providerId="ADAL" clId="{C924EF41-1BCF-42D7-9B40-858743454216}" dt="2023-01-26T21:48:29.675" v="9" actId="20577"/>
          <ac:spMkLst>
            <pc:docMk/>
            <pc:sldMk cId="3475639167" sldId="289"/>
            <ac:spMk id="6" creationId="{3178E49A-AB46-36D7-BE04-40013DE24A2A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Twesigye, Gloria" userId="6464a502-8a44-4d67-8fab-8f3aa9495827" providerId="ADAL" clId="{C924EF41-1BCF-42D7-9B40-858743454216}" dt="2023-01-26T21:49:10.146" v="10"/>
              <pc2:cmMkLst xmlns:pc2="http://schemas.microsoft.com/office/powerpoint/2019/9/main/command">
                <pc:docMk/>
                <pc:sldMk cId="3475639167" sldId="289"/>
                <pc2:cmMk id="{185445A5-E243-44B3-AD2E-9CE5E99510C3}"/>
              </pc2:cmMkLst>
            </pc226:cmChg>
          </p:ext>
        </pc:extLst>
      </pc:sldChg>
      <pc:sldChg chg="addCm modCm">
        <pc:chgData name="Twesigye, Gloria" userId="6464a502-8a44-4d67-8fab-8f3aa9495827" providerId="ADAL" clId="{C924EF41-1BCF-42D7-9B40-858743454216}" dt="2023-01-26T19:06:11.098" v="1"/>
        <pc:sldMkLst>
          <pc:docMk/>
          <pc:sldMk cId="1702557876" sldId="32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 mod">
              <pc226:chgData name="Twesigye, Gloria" userId="6464a502-8a44-4d67-8fab-8f3aa9495827" providerId="ADAL" clId="{C924EF41-1BCF-42D7-9B40-858743454216}" dt="2023-01-26T19:06:11.098" v="1"/>
              <pc2:cmMkLst xmlns:pc2="http://schemas.microsoft.com/office/powerpoint/2019/9/main/command">
                <pc:docMk/>
                <pc:sldMk cId="1702557876" sldId="324"/>
                <pc2:cmMk id="{3B02037D-85D6-4B80-BA92-5859DDEB4155}"/>
              </pc2:cmMkLst>
            </pc226:cmChg>
          </p:ext>
        </pc:extLst>
      </pc:sldChg>
    </pc:docChg>
  </pc:docChgLst>
  <pc:docChgLst>
    <pc:chgData name="Sarah Balian" userId="b9b6ec2c-f67a-4485-ae9a-27dddf9569d2" providerId="ADAL" clId="{EF735CFD-2049-4575-81FD-EE8D8094AA31}"/>
    <pc:docChg chg="undo custSel modSld">
      <pc:chgData name="Sarah Balian" userId="b9b6ec2c-f67a-4485-ae9a-27dddf9569d2" providerId="ADAL" clId="{EF735CFD-2049-4575-81FD-EE8D8094AA31}" dt="2023-01-25T16:24:40.873" v="5"/>
      <pc:docMkLst>
        <pc:docMk/>
      </pc:docMkLst>
      <pc:sldChg chg="delCm">
        <pc:chgData name="Sarah Balian" userId="b9b6ec2c-f67a-4485-ae9a-27dddf9569d2" providerId="ADAL" clId="{EF735CFD-2049-4575-81FD-EE8D8094AA31}" dt="2023-01-25T16:24:40.873" v="5"/>
        <pc:sldMkLst>
          <pc:docMk/>
          <pc:sldMk cId="2479953464" sldId="26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EF735CFD-2049-4575-81FD-EE8D8094AA31}" dt="2023-01-25T16:24:40.873" v="5"/>
              <pc2:cmMkLst xmlns:pc2="http://schemas.microsoft.com/office/powerpoint/2019/9/main/command">
                <pc:docMk/>
                <pc:sldMk cId="2479953464" sldId="264"/>
                <pc2:cmMk id="{50FA04AE-CF81-455C-83E6-B85887A78AAA}"/>
              </pc2:cmMkLst>
            </pc226:cmChg>
          </p:ext>
        </pc:extLst>
      </pc:sldChg>
      <pc:sldChg chg="delCm">
        <pc:chgData name="Sarah Balian" userId="b9b6ec2c-f67a-4485-ae9a-27dddf9569d2" providerId="ADAL" clId="{EF735CFD-2049-4575-81FD-EE8D8094AA31}" dt="2023-01-20T16:26:19.444" v="1"/>
        <pc:sldMkLst>
          <pc:docMk/>
          <pc:sldMk cId="1702557876" sldId="32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EF735CFD-2049-4575-81FD-EE8D8094AA31}" dt="2023-01-20T16:26:19.444" v="1"/>
              <pc2:cmMkLst xmlns:pc2="http://schemas.microsoft.com/office/powerpoint/2019/9/main/command">
                <pc:docMk/>
                <pc:sldMk cId="1702557876" sldId="324"/>
                <pc2:cmMk id="{2CB5D2BB-CEB1-4939-8ED6-162BD7205EDF}"/>
              </pc2:cmMkLst>
            </pc226:cmChg>
            <pc226:cmChg xmlns:pc226="http://schemas.microsoft.com/office/powerpoint/2022/06/main/command" chg="del">
              <pc226:chgData name="Sarah Balian" userId="b9b6ec2c-f67a-4485-ae9a-27dddf9569d2" providerId="ADAL" clId="{EF735CFD-2049-4575-81FD-EE8D8094AA31}" dt="2023-01-20T16:25:21.900" v="0"/>
              <pc2:cmMkLst xmlns:pc2="http://schemas.microsoft.com/office/powerpoint/2019/9/main/command">
                <pc:docMk/>
                <pc:sldMk cId="1702557876" sldId="324"/>
                <pc2:cmMk id="{68C23CD3-2482-41D8-827F-739606AC5256}"/>
              </pc2:cmMkLst>
            </pc226:cmChg>
          </p:ext>
        </pc:extLst>
      </pc:sldChg>
      <pc:sldChg chg="modSp mod modCm">
        <pc:chgData name="Sarah Balian" userId="b9b6ec2c-f67a-4485-ae9a-27dddf9569d2" providerId="ADAL" clId="{EF735CFD-2049-4575-81FD-EE8D8094AA31}" dt="2023-01-20T16:33:40.866" v="4"/>
        <pc:sldMkLst>
          <pc:docMk/>
          <pc:sldMk cId="3364805724" sldId="339"/>
        </pc:sldMkLst>
        <pc:spChg chg="mod">
          <ac:chgData name="Sarah Balian" userId="b9b6ec2c-f67a-4485-ae9a-27dddf9569d2" providerId="ADAL" clId="{EF735CFD-2049-4575-81FD-EE8D8094AA31}" dt="2023-01-20T16:33:40.866" v="4"/>
          <ac:spMkLst>
            <pc:docMk/>
            <pc:sldMk cId="3364805724" sldId="339"/>
            <ac:spMk id="3" creationId="{B6340F88-FDE5-D8FA-4CB8-7065B97BFE6B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Sarah Balian" userId="b9b6ec2c-f67a-4485-ae9a-27dddf9569d2" providerId="ADAL" clId="{EF735CFD-2049-4575-81FD-EE8D8094AA31}" dt="2023-01-20T16:33:40.866" v="4"/>
              <pc2:cmMkLst xmlns:pc2="http://schemas.microsoft.com/office/powerpoint/2019/9/main/command">
                <pc:docMk/>
                <pc:sldMk cId="3364805724" sldId="339"/>
                <pc2:cmMk id="{3D7DE715-3B53-4363-999A-2C5AE14BA2A6}"/>
              </pc2:cmMkLst>
            </pc226:cmChg>
            <pc226:cmChg xmlns:pc226="http://schemas.microsoft.com/office/powerpoint/2022/06/main/command" chg="mod">
              <pc226:chgData name="Sarah Balian" userId="b9b6ec2c-f67a-4485-ae9a-27dddf9569d2" providerId="ADAL" clId="{EF735CFD-2049-4575-81FD-EE8D8094AA31}" dt="2023-01-20T16:33:40.866" v="4"/>
              <pc2:cmMkLst xmlns:pc2="http://schemas.microsoft.com/office/powerpoint/2019/9/main/command">
                <pc:docMk/>
                <pc:sldMk cId="3364805724" sldId="339"/>
                <pc2:cmMk id="{9D66FBB3-D599-464F-B7FB-E17B9683F53E}"/>
              </pc2:cmMkLst>
            </pc226:cmChg>
          </p:ext>
        </pc:ext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1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8.1334337634391726E-2"/>
          <c:w val="0.9608888888888889"/>
          <c:h val="0.8112737614228572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All basic antigens</c:v>
                </c:pt>
              </c:strCache>
            </c:strRef>
          </c:tx>
          <c:spPr>
            <a:ln w="3810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38100">
                <a:solidFill>
                  <a:schemeClr val="accent6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68</c:v>
                </c:pt>
                <c:pt idx="1">
                  <c:v>62</c:v>
                </c:pt>
                <c:pt idx="2" formatCode="0">
                  <c:v>68</c:v>
                </c:pt>
                <c:pt idx="3">
                  <c:v>63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 vaccinations</c:v>
                </c:pt>
              </c:strCache>
            </c:strRef>
          </c:tx>
          <c:spPr>
            <a:ln w="38100" cap="rnd">
              <a:solidFill>
                <a:srgbClr val="7030A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7030A0"/>
              </a:solidFill>
              <a:ln w="38100">
                <a:solidFill>
                  <a:srgbClr val="7030A0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2</c:v>
                </c:pt>
                <c:pt idx="2">
                  <c:v>1</c:v>
                </c:pt>
                <c:pt idx="3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3414792975609662"/>
          <c:y val="2.7064946112921276E-2"/>
          <c:w val="0.51225991120042813"/>
          <c:h val="0.9509590355320901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BBE1-4482-A3B2-E945EA6E056B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BE1-4482-A3B2-E945EA6E056B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BBE1-4482-A3B2-E945EA6E056B}"/>
              </c:ext>
            </c:extLst>
          </c:dPt>
          <c:dPt>
            <c:idx val="5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BBE1-4482-A3B2-E945EA6E056B}"/>
              </c:ext>
            </c:extLst>
          </c:dPt>
          <c:dPt>
            <c:idx val="6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BE1-4482-A3B2-E945EA6E056B}"/>
              </c:ext>
            </c:extLst>
          </c:dPt>
          <c:dPt>
            <c:idx val="7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BBE1-4482-A3B2-E945EA6E056B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BE1-4482-A3B2-E945EA6E056B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BBE1-4482-A3B2-E945EA6E056B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BE1-4482-A3B2-E945EA6E056B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BBE1-4482-A3B2-E945EA6E056B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BE1-4482-A3B2-E945EA6E056B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BBE1-4482-A3B2-E945EA6E056B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BE1-4482-A3B2-E945EA6E056B}"/>
              </c:ext>
            </c:extLst>
          </c:dPt>
          <c:dPt>
            <c:idx val="15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BE1-4482-A3B2-E945EA6E056B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BE1-4482-A3B2-E945EA6E056B}"/>
              </c:ext>
            </c:extLst>
          </c:dPt>
          <c:dLbls>
            <c:dLbl>
              <c:idx val="0"/>
              <c:layout>
                <c:manualLayout>
                  <c:x val="8.9698915349414945E-3"/>
                  <c:y val="-1.7543653678539384E-1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BBE1-4482-A3B2-E945EA6E05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Sheet1!$A$2:$A$18</c:f>
              <c:strCache>
                <c:ptCount val="17"/>
                <c:pt idx="0">
                  <c:v>None</c:v>
                </c:pt>
                <c:pt idx="1">
                  <c:v>Fully vaccinated (national schedule)</c:v>
                </c:pt>
                <c:pt idx="2">
                  <c:v>Fully vaccinated (basic antigens)</c:v>
                </c:pt>
                <c:pt idx="4">
                  <c:v>Measles-rubella</c:v>
                </c:pt>
                <c:pt idx="5">
                  <c:v>3</c:v>
                </c:pt>
                <c:pt idx="6">
                  <c:v>2</c:v>
                </c:pt>
                <c:pt idx="7">
                  <c:v>1</c:v>
                </c:pt>
                <c:pt idx="8">
                  <c:v>3</c:v>
                </c:pt>
                <c:pt idx="9">
                  <c:v>2</c:v>
                </c:pt>
                <c:pt idx="10">
                  <c:v>1</c:v>
                </c:pt>
                <c:pt idx="11">
                  <c:v>Inactivated polio vaccine</c:v>
                </c:pt>
                <c:pt idx="12">
                  <c:v>3</c:v>
                </c:pt>
                <c:pt idx="13">
                  <c:v>2</c:v>
                </c:pt>
                <c:pt idx="14">
                  <c:v>1</c:v>
                </c:pt>
                <c:pt idx="15">
                  <c:v>0</c:v>
                </c:pt>
                <c:pt idx="16">
                  <c:v>BCG</c:v>
                </c:pt>
              </c:strCache>
            </c:strRef>
          </c:cat>
          <c:val>
            <c:numRef>
              <c:f>Sheet1!$B$2:$B$18</c:f>
              <c:numCache>
                <c:formatCode>0</c:formatCode>
                <c:ptCount val="17"/>
                <c:pt idx="0">
                  <c:v>1</c:v>
                </c:pt>
                <c:pt idx="1">
                  <c:v>43</c:v>
                </c:pt>
                <c:pt idx="2">
                  <c:v>63</c:v>
                </c:pt>
                <c:pt idx="4">
                  <c:v>87</c:v>
                </c:pt>
                <c:pt idx="5" formatCode="General">
                  <c:v>78</c:v>
                </c:pt>
                <c:pt idx="6" formatCode="General">
                  <c:v>89</c:v>
                </c:pt>
                <c:pt idx="7" formatCode="General">
                  <c:v>94</c:v>
                </c:pt>
                <c:pt idx="8" formatCode="General">
                  <c:v>84</c:v>
                </c:pt>
                <c:pt idx="9" formatCode="General">
                  <c:v>94</c:v>
                </c:pt>
                <c:pt idx="10" formatCode="General">
                  <c:v>98</c:v>
                </c:pt>
                <c:pt idx="11" formatCode="General">
                  <c:v>89</c:v>
                </c:pt>
                <c:pt idx="12" formatCode="General">
                  <c:v>70</c:v>
                </c:pt>
                <c:pt idx="13" formatCode="General">
                  <c:v>86</c:v>
                </c:pt>
                <c:pt idx="14" formatCode="General">
                  <c:v>95</c:v>
                </c:pt>
                <c:pt idx="15" formatCode="General">
                  <c:v>80</c:v>
                </c:pt>
                <c:pt idx="16" formatCode="General">
                  <c:v>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7B-40BC-B9D8-ADA0507DC47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76059055"/>
        <c:axId val="76059471"/>
      </c:barChart>
      <c:catAx>
        <c:axId val="760590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76059471"/>
        <c:crosses val="autoZero"/>
        <c:auto val="1"/>
        <c:lblAlgn val="ctr"/>
        <c:lblOffset val="600"/>
        <c:noMultiLvlLbl val="0"/>
      </c:catAx>
      <c:valAx>
        <c:axId val="76059471"/>
        <c:scaling>
          <c:orientation val="minMax"/>
          <c:max val="100"/>
        </c:scaling>
        <c:delete val="1"/>
        <c:axPos val="b"/>
        <c:numFmt formatCode="0" sourceLinked="1"/>
        <c:majorTickMark val="none"/>
        <c:minorTickMark val="none"/>
        <c:tickLblPos val="nextTo"/>
        <c:crossAx val="760590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9.1654394015444618E-2"/>
          <c:w val="0.99925520170099058"/>
          <c:h val="0.68393174388895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3rd dose of 
DPT-containing vaccine</c:v>
                </c:pt>
                <c:pt idx="1">
                  <c:v>Last dose of 
pneumococcal conjugate vaccine in schedule</c:v>
                </c:pt>
                <c:pt idx="2">
                  <c:v>2nd dose of measles-containing vaccine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84</c:v>
                </c:pt>
                <c:pt idx="1">
                  <c:v>78</c:v>
                </c:pt>
                <c:pt idx="2">
                  <c:v>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3rd dose of 
DPT-containing vaccine</c:v>
                </c:pt>
                <c:pt idx="1">
                  <c:v>Last dose of 
pneumococcal conjugate vaccine in schedule</c:v>
                </c:pt>
                <c:pt idx="2">
                  <c:v>2nd dose of measles-containing vaccine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85</c:v>
                </c:pt>
                <c:pt idx="1">
                  <c:v>79</c:v>
                </c:pt>
                <c:pt idx="2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1.79935155164428E-2"/>
          <c:w val="0.95416666666666672"/>
          <c:h val="0.819911832820205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80C-44D8-9D72-87CBFF49018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Primary incomplete</c:v>
                </c:pt>
                <c:pt idx="2">
                  <c:v>Primary complete</c:v>
                </c:pt>
                <c:pt idx="3">
                  <c:v>Secondary</c:v>
                </c:pt>
                <c:pt idx="4">
                  <c:v>More than secondary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0</c:v>
                </c:pt>
                <c:pt idx="1">
                  <c:v>37</c:v>
                </c:pt>
                <c:pt idx="2">
                  <c:v>42</c:v>
                </c:pt>
                <c:pt idx="3">
                  <c:v>47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3.1617344702464058E-2"/>
          <c:w val="0.95416666666666672"/>
          <c:h val="0.8423922621226295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36</c:v>
                </c:pt>
                <c:pt idx="1">
                  <c:v>40</c:v>
                </c:pt>
                <c:pt idx="2" formatCode="General">
                  <c:v>44</c:v>
                </c:pt>
                <c:pt idx="3" formatCode="General">
                  <c:v>44</c:v>
                </c:pt>
                <c:pt idx="4" formatCode="General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1661335585646935E-2"/>
          <c:w val="0.95416666666666672"/>
          <c:h val="0.792348527368334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Acute respiratory infection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81C-4A05-A9CC-7B661E5EE537}"/>
              </c:ext>
            </c:extLst>
          </c:dPt>
          <c:dPt>
            <c:idx val="2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1C-4A05-A9CC-7B661E5EE537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AA91-4900-ADB9-41214B50E529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91-4900-ADB9-41214B50E529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AA91-4900-ADB9-41214B50E52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Acute respiratory infection</c:v>
                </c:pt>
                <c:pt idx="1">
                  <c:v>Fever</c:v>
                </c:pt>
                <c:pt idx="2">
                  <c:v>Diarrhoea</c:v>
                </c:pt>
                <c:pt idx="4">
                  <c:v>Acute respiratory infection</c:v>
                </c:pt>
                <c:pt idx="5">
                  <c:v>Fever</c:v>
                </c:pt>
                <c:pt idx="6">
                  <c:v>Diarrhoea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3</c:v>
                </c:pt>
                <c:pt idx="1">
                  <c:v>17</c:v>
                </c:pt>
                <c:pt idx="2">
                  <c:v>18</c:v>
                </c:pt>
                <c:pt idx="4">
                  <c:v>70</c:v>
                </c:pt>
                <c:pt idx="5">
                  <c:v>54</c:v>
                </c:pt>
                <c:pt idx="6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228501013243912"/>
          <c:y val="0.12510970948581407"/>
          <c:w val="0.77958584271705278"/>
          <c:h val="0.84639590953676536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More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Liquids given (compared to usual)</c:v>
                </c:pt>
                <c:pt idx="1">
                  <c:v>Food given (compared to usual)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76-40E3-983B-23864F9DDBF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Same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Liquids given (compared to usual)</c:v>
                </c:pt>
                <c:pt idx="1">
                  <c:v>Food given (compared to usual)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42</c:v>
                </c:pt>
                <c:pt idx="1">
                  <c:v>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676-40E3-983B-23864F9DDBF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Less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Liquids given (compared to usual)</c:v>
                </c:pt>
                <c:pt idx="1">
                  <c:v>Food given (compared to usual)</c:v>
                </c:pt>
              </c:strCache>
            </c:strRef>
          </c:cat>
          <c:val>
            <c:numRef>
              <c:f>Sheet1!$D$2:$D$3</c:f>
              <c:numCache>
                <c:formatCode>0</c:formatCode>
                <c:ptCount val="2"/>
                <c:pt idx="0">
                  <c:v>30</c:v>
                </c:pt>
                <c:pt idx="1">
                  <c:v>44.3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676-40E3-983B-23864F9DDBF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None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Liquids given (compared to usual)</c:v>
                </c:pt>
                <c:pt idx="1">
                  <c:v>Food given (compared to usual)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4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676-40E3-983B-23864F9DDBF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Don't know/never gave food</c:v>
                </c:pt>
              </c:strCache>
            </c:strRef>
          </c:tx>
          <c:spPr>
            <a:solidFill>
              <a:srgbClr val="CFAFF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Liquids given (compared to usual)</c:v>
                </c:pt>
                <c:pt idx="1">
                  <c:v>Food given (compared to usual)</c:v>
                </c:pt>
              </c:strCache>
            </c:strRef>
          </c:cat>
          <c:val>
            <c:numRef>
              <c:f>Sheet1!$F$2:$F$3</c:f>
              <c:numCache>
                <c:formatCode>General</c:formatCode>
                <c:ptCount val="2"/>
                <c:pt idx="0">
                  <c:v>2</c:v>
                </c:pt>
                <c:pt idx="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70E-4A7B-BDF4-6871B2530F8C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211613023"/>
        <c:axId val="211614271"/>
      </c:barChart>
      <c:catAx>
        <c:axId val="211613023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614271"/>
        <c:crosses val="autoZero"/>
        <c:auto val="1"/>
        <c:lblAlgn val="ctr"/>
        <c:lblOffset val="100"/>
        <c:noMultiLvlLbl val="0"/>
      </c:catAx>
      <c:valAx>
        <c:axId val="211614271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2116130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18718192449610227"/>
          <c:y val="0"/>
          <c:w val="0.81281809742498745"/>
          <c:h val="7.3564047393274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 b="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1022818219113838"/>
          <c:y val="2.7064946112921276E-2"/>
          <c:w val="0.53617966481594592"/>
          <c:h val="0.9509590355320901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BBE1-4482-A3B2-E945EA6E056B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7-40E9-830A-39DF184E10B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BE1-4482-A3B2-E945EA6E056B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FA7-40E9-830A-39DF184E10B9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BBE1-4482-A3B2-E945EA6E056B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BBE1-4482-A3B2-E945EA6E056B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BE1-4482-A3B2-E945EA6E056B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BBE1-4482-A3B2-E945EA6E056B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BE1-4482-A3B2-E945EA6E056B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BBE1-4482-A3B2-E945EA6E056B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BE1-4482-A3B2-E945EA6E056B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BBE1-4482-A3B2-E945EA6E056B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BE1-4482-A3B2-E945EA6E056B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BBE1-4482-A3B2-E945EA6E056B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BE1-4482-A3B2-E945EA6E056B}"/>
              </c:ext>
            </c:extLst>
          </c:dPt>
          <c:dPt>
            <c:idx val="15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BE1-4482-A3B2-E945EA6E056B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BE1-4482-A3B2-E945EA6E056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No treatment</c:v>
                </c:pt>
                <c:pt idx="1">
                  <c:v>Home remedy/other</c:v>
                </c:pt>
                <c:pt idx="2">
                  <c:v>Antibiotics</c:v>
                </c:pt>
                <c:pt idx="3">
                  <c:v>Zinc and ORS</c:v>
                </c:pt>
                <c:pt idx="4">
                  <c:v>Zinc</c:v>
                </c:pt>
                <c:pt idx="5">
                  <c:v>ORT and continued feeding</c:v>
                </c:pt>
                <c:pt idx="6">
                  <c:v>Oral Rehydration Therapy (ORT)</c:v>
                </c:pt>
                <c:pt idx="7">
                  <c:v>Recommended home fluids (RHF)</c:v>
                </c:pt>
                <c:pt idx="8">
                  <c:v>Fluid from ORS packet</c:v>
                </c:pt>
                <c:pt idx="9">
                  <c:v>Sought advice or treatment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21</c:v>
                </c:pt>
                <c:pt idx="1">
                  <c:v>12</c:v>
                </c:pt>
                <c:pt idx="2">
                  <c:v>4</c:v>
                </c:pt>
                <c:pt idx="3">
                  <c:v>10</c:v>
                </c:pt>
                <c:pt idx="4">
                  <c:v>13</c:v>
                </c:pt>
                <c:pt idx="5">
                  <c:v>54</c:v>
                </c:pt>
                <c:pt idx="6">
                  <c:v>75</c:v>
                </c:pt>
                <c:pt idx="7">
                  <c:v>43</c:v>
                </c:pt>
                <c:pt idx="8">
                  <c:v>36</c:v>
                </c:pt>
                <c:pt idx="9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7B-40BC-B9D8-ADA0507DC47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76059055"/>
        <c:axId val="76059471"/>
      </c:barChart>
      <c:catAx>
        <c:axId val="760590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76059471"/>
        <c:crosses val="autoZero"/>
        <c:auto val="1"/>
        <c:lblAlgn val="ctr"/>
        <c:lblOffset val="100"/>
        <c:noMultiLvlLbl val="0"/>
      </c:catAx>
      <c:valAx>
        <c:axId val="76059471"/>
        <c:scaling>
          <c:orientation val="minMax"/>
          <c:max val="100"/>
        </c:scaling>
        <c:delete val="1"/>
        <c:axPos val="b"/>
        <c:numFmt formatCode="General" sourceLinked="1"/>
        <c:majorTickMark val="none"/>
        <c:minorTickMark val="none"/>
        <c:tickLblPos val="nextTo"/>
        <c:crossAx val="760590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0.07137</cdr:x>
      <cdr:y>0.6731</cdr:y>
    </cdr:from>
    <cdr:to>
      <cdr:x>0.16271</cdr:x>
      <cdr:y>0.76235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9B2C4DA3-A901-2096-8A18-5899D3A0329A}"/>
            </a:ext>
          </a:extLst>
        </cdr:cNvPr>
        <cdr:cNvSpPr txBox="1"/>
      </cdr:nvSpPr>
      <cdr:spPr>
        <a:xfrm xmlns:a="http://schemas.openxmlformats.org/drawingml/2006/main">
          <a:off x="562841" y="2745119"/>
          <a:ext cx="720436" cy="36399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horz" wrap="square" lIns="91440" tIns="45720" rIns="91440" bIns="45720" rtlCol="0" anchor="ctr">
          <a:normAutofit/>
        </a:bodyPr>
        <a:lstStyle xmlns:a="http://schemas.openxmlformats.org/drawingml/2006/main"/>
        <a:p xmlns:a="http://schemas.openxmlformats.org/drawingml/2006/main">
          <a:pPr algn="ctr"/>
          <a:r>
            <a:rPr lang="en-US" sz="1800" b="1" dirty="0"/>
            <a:t>*</a:t>
          </a:r>
        </a:p>
      </cdr:txBody>
    </cdr:sp>
  </cdr:relSizeAnchor>
  <cdr:relSizeAnchor xmlns:cdr="http://schemas.openxmlformats.org/drawingml/2006/chartDrawing">
    <cdr:from>
      <cdr:x>0.85419</cdr:x>
      <cdr:y>0.45537</cdr:y>
    </cdr:from>
    <cdr:to>
      <cdr:x>0.94554</cdr:x>
      <cdr:y>0.54462</cdr:y>
    </cdr:to>
    <cdr:sp macro="" textlink="">
      <cdr:nvSpPr>
        <cdr:cNvPr id="3" name="TextBox 1">
          <a:extLst xmlns:a="http://schemas.openxmlformats.org/drawingml/2006/main">
            <a:ext uri="{FF2B5EF4-FFF2-40B4-BE49-F238E27FC236}">
              <a16:creationId xmlns:a16="http://schemas.microsoft.com/office/drawing/2014/main" id="{E2A9289F-A418-4F22-6DA0-DC30A84A8424}"/>
            </a:ext>
          </a:extLst>
        </cdr:cNvPr>
        <cdr:cNvSpPr txBox="1"/>
      </cdr:nvSpPr>
      <cdr:spPr>
        <a:xfrm xmlns:a="http://schemas.openxmlformats.org/drawingml/2006/main">
          <a:off x="6736766" y="1857169"/>
          <a:ext cx="720450" cy="36399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800" b="1" dirty="0"/>
            <a:t>(     )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11/14/2024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90E743B-A7C3-43D5-8D14-D0B0ECD816F9}" type="datetimeFigureOut">
              <a:rPr lang="en-US" smtClean="0"/>
              <a:t>11/14/2024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3483AE-61A7-4612-A3AC-24729FE3FB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0607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Basic antigens include BCG, three doses of DPT-containing vaccine, three doses of polio vaccine, and one dose of measles-rubella.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30158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10.4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29469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10.4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9136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Table 10.4</a:t>
            </a:r>
          </a:p>
          <a:p>
            <a:endParaRPr lang="en-US" dirty="0"/>
          </a:p>
          <a:p>
            <a:r>
              <a:rPr lang="en-US" dirty="0"/>
              <a:t>Note: fully vaccinated according to the Cambodian national schedule includes BCG, </a:t>
            </a:r>
            <a:r>
              <a:rPr lang="en-US" dirty="0" err="1"/>
              <a:t>HepB</a:t>
            </a:r>
            <a:r>
              <a:rPr lang="en-US" dirty="0"/>
              <a:t> (birth dose), 3 doses of DPT-containing vaccine, 3 doses of OPV, 1 dose of IPV, 3 doses of pneumococcal vaccine, and 1 dose of measles-rubella vaccine.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394497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Table 10.4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Note: fully vaccinated according to the Cambodian national schedule includes BCG, </a:t>
            </a:r>
            <a:r>
              <a:rPr lang="en-US" dirty="0" err="1"/>
              <a:t>HepB</a:t>
            </a:r>
            <a:r>
              <a:rPr lang="en-US" dirty="0"/>
              <a:t> (birth dose), 3 doses of DPT-containing vaccine, 3 doses of OPV, 1 dose of IPV, 3 doses of pneumococcal vaccine, and 1 dose of measles-rubella vaccine.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235678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10.4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B24C39-C45A-4001-BB18-701F08EF0EE5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779703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effectLst/>
                <a:latin typeface="Segoe UI" panose="020B0502040204020203" pitchFamily="34" charset="0"/>
              </a:rPr>
              <a:t>Tables 10.6, 10.8, &amp; 10.11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0226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>
                <a:effectLst/>
                <a:latin typeface="Segoe UI" panose="020B0502040204020203" pitchFamily="34" charset="0"/>
              </a:rPr>
              <a:t>Table 10.12</a:t>
            </a:r>
            <a:endParaRPr lang="fr-FR" sz="1800">
              <a:effectLst/>
              <a:latin typeface="Arial" panose="020B0604020202020204" pitchFamily="34" charset="0"/>
            </a:endParaRPr>
          </a:p>
          <a:p>
            <a:endParaRPr lang="en-US"/>
          </a:p>
          <a:p>
            <a:r>
              <a:rPr lang="en-US" dirty="0"/>
              <a:t>Note: It is recommended that children should be given more liquids to drink during diarrhea and food should not be reduced.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97793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Notes: ORS = oral rehydration salts. Continued feeding includes children who were given more, same as usual, or somewhat less food during the diarrhea episode.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56524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 SemiBold" panose="020B0603030403020204" pitchFamily="34" charset="0"/>
                <a:ea typeface="Source Sans Pro SemiBold" panose="020B0603030403020204" pitchFamily="34" charset="0"/>
                <a:cs typeface="+mj-cs"/>
              </a:rPr>
              <a:t>#LesothoDHS</a:t>
            </a:r>
          </a:p>
        </p:txBody>
      </p:sp>
    </p:spTree>
    <p:extLst>
      <p:ext uri="{BB962C8B-B14F-4D97-AF65-F5344CB8AC3E}">
        <p14:creationId xmlns:p14="http://schemas.microsoft.com/office/powerpoint/2010/main" val="423290571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095277"/>
            <a:ext cx="7886700" cy="8107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11/14/2024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146077"/>
            <a:ext cx="7886700" cy="8107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11/14/2024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16368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B17406E9-2082-874B-3F4C-EBC432096DA1}"/>
              </a:ext>
            </a:extLst>
          </p:cNvPr>
          <p:cNvSpPr/>
          <p:nvPr userDrawn="1"/>
        </p:nvSpPr>
        <p:spPr>
          <a:xfrm>
            <a:off x="0" y="5434553"/>
            <a:ext cx="9144000" cy="1423447"/>
          </a:xfrm>
          <a:prstGeom prst="rect">
            <a:avLst/>
          </a:prstGeom>
          <a:solidFill>
            <a:srgbClr val="00AA5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group of round buildings with straw roofs&#10;&#10;Description automatically generated">
            <a:extLst>
              <a:ext uri="{FF2B5EF4-FFF2-40B4-BE49-F238E27FC236}">
                <a16:creationId xmlns:a16="http://schemas.microsoft.com/office/drawing/2014/main" id="{A2E83724-AC2A-79C7-7816-C1E59A8FAEB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719803"/>
            <a:ext cx="9144000" cy="3714750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/>
              <a:t>#LesothoDHS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9826A-640E-12A1-234F-57C1984C22CC}"/>
              </a:ext>
            </a:extLst>
          </p:cNvPr>
          <p:cNvSpPr/>
          <p:nvPr userDrawn="1"/>
        </p:nvSpPr>
        <p:spPr>
          <a:xfrm>
            <a:off x="0" y="1587879"/>
            <a:ext cx="9144000" cy="2168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89CD6A-460E-F8B9-A2A8-47A478D0A124}"/>
              </a:ext>
            </a:extLst>
          </p:cNvPr>
          <p:cNvSpPr/>
          <p:nvPr userDrawn="1"/>
        </p:nvSpPr>
        <p:spPr>
          <a:xfrm>
            <a:off x="0" y="5326145"/>
            <a:ext cx="9144000" cy="2168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58219" y="5542961"/>
            <a:ext cx="85312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2023-24 Lesotho Demographic and Health Survey (LDHS)</a:t>
            </a:r>
          </a:p>
        </p:txBody>
      </p:sp>
    </p:spTree>
    <p:extLst>
      <p:ext uri="{BB962C8B-B14F-4D97-AF65-F5344CB8AC3E}">
        <p14:creationId xmlns:p14="http://schemas.microsoft.com/office/powerpoint/2010/main" val="32678351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088"/>
            <a:ext cx="9144000" cy="12096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Child Health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36077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Symptoms of Childhood Illness and </a:t>
            </a:r>
            <a:br>
              <a:rPr lang="en-US"/>
            </a:br>
            <a:r>
              <a:rPr lang="en-US"/>
              <a:t>Care Seeking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409432"/>
            <a:ext cx="3159580" cy="930275"/>
          </a:xfrm>
        </p:spPr>
        <p:txBody>
          <a:bodyPr>
            <a:normAutofit/>
          </a:bodyPr>
          <a:lstStyle/>
          <a:p>
            <a:pPr algn="ctr"/>
            <a:r>
              <a:rPr lang="en-US"/>
              <a:t>Percent of children under 5 with symptoms in the 2 weeks before the survey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39911344"/>
              </p:ext>
            </p:extLst>
          </p:nvPr>
        </p:nvGraphicFramePr>
        <p:xfrm>
          <a:off x="628649" y="2035627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FAD7DD4-57A9-FF38-B893-963B1B5781FE}"/>
              </a:ext>
            </a:extLst>
          </p:cNvPr>
          <p:cNvSpPr txBox="1">
            <a:spLocks/>
          </p:cNvSpPr>
          <p:nvPr/>
        </p:nvSpPr>
        <p:spPr>
          <a:xfrm>
            <a:off x="5250995" y="1414607"/>
            <a:ext cx="3159580" cy="9302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Among those with symptoms of illness, percent for whom advice or treatment was sought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4910700-1BDF-1AC8-805B-EA7CB736B340}"/>
              </a:ext>
            </a:extLst>
          </p:cNvPr>
          <p:cNvCxnSpPr>
            <a:cxnSpLocks/>
          </p:cNvCxnSpPr>
          <p:nvPr/>
        </p:nvCxnSpPr>
        <p:spPr>
          <a:xfrm>
            <a:off x="715926" y="2216149"/>
            <a:ext cx="29771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766DD9-4256-2E5C-ACD4-93D0083B7CD7}"/>
              </a:ext>
            </a:extLst>
          </p:cNvPr>
          <p:cNvCxnSpPr>
            <a:cxnSpLocks/>
          </p:cNvCxnSpPr>
          <p:nvPr/>
        </p:nvCxnSpPr>
        <p:spPr>
          <a:xfrm>
            <a:off x="5250995" y="2216149"/>
            <a:ext cx="315958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649380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50121B-D4A7-C426-32A4-BF0987433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4"/>
            <a:ext cx="7886700" cy="1116816"/>
          </a:xfrm>
        </p:spPr>
        <p:txBody>
          <a:bodyPr>
            <a:normAutofit/>
          </a:bodyPr>
          <a:lstStyle/>
          <a:p>
            <a:r>
              <a:rPr lang="en-US"/>
              <a:t>Source of Advice or Treatment for Children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340F88-FDE5-D8FA-4CB8-7065B97BFE6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2198913"/>
            <a:ext cx="7886700" cy="2460173"/>
          </a:xfrm>
        </p:spPr>
        <p:txBody>
          <a:bodyPr>
            <a:normAutofit/>
          </a:bodyPr>
          <a:lstStyle/>
          <a:p>
            <a:pPr algn="ctr">
              <a:lnSpc>
                <a:spcPct val="110000"/>
              </a:lnSpc>
            </a:pPr>
            <a:r>
              <a:rPr lang="en-GB" sz="2400" i="0">
                <a:effectLst/>
                <a:latin typeface="Segoe UI" panose="020B0502040204020203" pitchFamily="34" charset="0"/>
              </a:rPr>
              <a:t>Advice or treatment for children with acute respiratory infection, fever, and diarrhoea is more frequently sought from </a:t>
            </a:r>
            <a:r>
              <a:rPr lang="en-GB" sz="2400" b="1" i="0">
                <a:solidFill>
                  <a:schemeClr val="accent5"/>
                </a:solidFill>
                <a:effectLst/>
                <a:latin typeface="Segoe UI" panose="020B0502040204020203" pitchFamily="34" charset="0"/>
              </a:rPr>
              <a:t>public sector </a:t>
            </a:r>
            <a:r>
              <a:rPr lang="en-GB" sz="2400" i="0">
                <a:effectLst/>
                <a:latin typeface="Segoe UI" panose="020B0502040204020203" pitchFamily="34" charset="0"/>
              </a:rPr>
              <a:t>facilities than from private medical sector (non-NGO) or other private medical sector facilities.</a:t>
            </a:r>
            <a:endParaRPr lang="en-GB" sz="4000" b="1" i="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480572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Feeding Practices during </a:t>
            </a:r>
            <a:r>
              <a:rPr lang="en-US" err="1"/>
              <a:t>Diarrhoea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055912"/>
            <a:ext cx="7459438" cy="359231"/>
          </a:xfrm>
        </p:spPr>
        <p:txBody>
          <a:bodyPr>
            <a:noAutofit/>
          </a:bodyPr>
          <a:lstStyle/>
          <a:p>
            <a:r>
              <a:rPr lang="en-GB"/>
              <a:t>Percent distribution of children under 5 with diarrhoea in the 2 weeks before the survey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DE9A6772-C53F-EAE5-A902-BA86493CFD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90681746"/>
              </p:ext>
            </p:extLst>
          </p:nvPr>
        </p:nvGraphicFramePr>
        <p:xfrm>
          <a:off x="289113" y="1726678"/>
          <a:ext cx="8626288" cy="49027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2159512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9673CC04-08CC-5578-D046-2CD1CE6E0E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04174454"/>
              </p:ext>
            </p:extLst>
          </p:nvPr>
        </p:nvGraphicFramePr>
        <p:xfrm>
          <a:off x="621991" y="1363334"/>
          <a:ext cx="8177895" cy="5308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06640"/>
            <a:ext cx="7886700" cy="660987"/>
          </a:xfrm>
        </p:spPr>
        <p:txBody>
          <a:bodyPr>
            <a:noAutofit/>
          </a:bodyPr>
          <a:lstStyle/>
          <a:p>
            <a:r>
              <a:rPr lang="en-GB"/>
              <a:t>Treatment of Diarrhoea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3EFE8A50-771E-49B9-ECC6-CDA29387FF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981975"/>
            <a:ext cx="7886700" cy="378739"/>
          </a:xfrm>
        </p:spPr>
        <p:txBody>
          <a:bodyPr/>
          <a:lstStyle/>
          <a:p>
            <a:r>
              <a:rPr lang="en-GB"/>
              <a:t>Percent of children under 5 with diarrhoea in the 2 weeks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338336433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96618"/>
            <a:ext cx="7886700" cy="700104"/>
          </a:xfrm>
        </p:spPr>
        <p:txBody>
          <a:bodyPr/>
          <a:lstStyle/>
          <a:p>
            <a:r>
              <a:rPr lang="en-US"/>
              <a:t>Key Results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178E49A-AB46-36D7-BE04-40013DE24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175659"/>
            <a:ext cx="8101693" cy="5166300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>
                <a:solidFill>
                  <a:schemeClr val="accent5"/>
                </a:solidFill>
              </a:rPr>
              <a:t>63% </a:t>
            </a:r>
            <a:r>
              <a:rPr lang="en-GB" sz="2400" i="0"/>
              <a:t>of children age 12-23 months are </a:t>
            </a:r>
            <a:r>
              <a:rPr lang="en-GB" sz="2400" b="1" i="0">
                <a:solidFill>
                  <a:schemeClr val="accent5"/>
                </a:solidFill>
              </a:rPr>
              <a:t>fully vaccinated (basic antigens)</a:t>
            </a:r>
            <a:r>
              <a:rPr lang="en-GB" sz="2400" i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>
                <a:solidFill>
                  <a:schemeClr val="accent5"/>
                </a:solidFill>
              </a:rPr>
              <a:t>43% </a:t>
            </a:r>
            <a:r>
              <a:rPr lang="en-GB" sz="2400" i="0"/>
              <a:t>of children age 12-23 months are </a:t>
            </a:r>
            <a:r>
              <a:rPr lang="en-GB" sz="2400" b="1" i="0">
                <a:solidFill>
                  <a:schemeClr val="accent5"/>
                </a:solidFill>
              </a:rPr>
              <a:t>fully vaccinated (according to national schedule)</a:t>
            </a:r>
            <a:r>
              <a:rPr lang="en-GB" sz="2400" i="0"/>
              <a:t>.</a:t>
            </a:r>
          </a:p>
          <a:p>
            <a:pPr>
              <a:lnSpc>
                <a:spcPct val="100000"/>
              </a:lnSpc>
            </a:pPr>
            <a:r>
              <a:rPr lang="en-GB" sz="2400" i="0"/>
              <a:t>Among children under 5 with symptoms, treatment or advice was sought for:</a:t>
            </a:r>
          </a:p>
          <a:p>
            <a:pPr marL="742950" lvl="1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b="1" i="0">
                <a:solidFill>
                  <a:schemeClr val="accent5"/>
                </a:solidFill>
              </a:rPr>
              <a:t>70% </a:t>
            </a:r>
            <a:r>
              <a:rPr lang="en-GB" i="0"/>
              <a:t>of children with symptoms of acute respiratory infection.</a:t>
            </a:r>
          </a:p>
          <a:p>
            <a:pPr marL="742950" lvl="1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b="1" i="0">
                <a:solidFill>
                  <a:schemeClr val="accent5"/>
                </a:solidFill>
              </a:rPr>
              <a:t>54% </a:t>
            </a:r>
            <a:r>
              <a:rPr lang="en-GB" i="0"/>
              <a:t>of children with fever.</a:t>
            </a:r>
          </a:p>
          <a:p>
            <a:pPr marL="742950" lvl="1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b="1" i="0">
                <a:solidFill>
                  <a:schemeClr val="accent5"/>
                </a:solidFill>
              </a:rPr>
              <a:t>35% </a:t>
            </a:r>
            <a:r>
              <a:rPr lang="en-GB" i="0"/>
              <a:t>of children with diarrhoea.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>
                <a:solidFill>
                  <a:schemeClr val="accent5"/>
                </a:solidFill>
              </a:rPr>
              <a:t>54% </a:t>
            </a:r>
            <a:r>
              <a:rPr lang="en-GB" sz="2400" i="0"/>
              <a:t>of children with diarrhoea</a:t>
            </a:r>
            <a:r>
              <a:rPr lang="en-GB" sz="2400" b="1" i="0">
                <a:solidFill>
                  <a:schemeClr val="accent5"/>
                </a:solidFill>
              </a:rPr>
              <a:t> received oral rehydration therapy and continued feeding</a:t>
            </a:r>
            <a:r>
              <a:rPr lang="en-GB" sz="2400" i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5171" y="2094819"/>
            <a:ext cx="4811486" cy="1553936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Vaccination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Childhood illnesses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10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9B7F3F01-93DF-815E-3B5C-CA8CB32BA7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95517"/>
            <a:ext cx="7886700" cy="642711"/>
          </a:xfrm>
        </p:spPr>
        <p:txBody>
          <a:bodyPr>
            <a:noAutofit/>
          </a:bodyPr>
          <a:lstStyle/>
          <a:p>
            <a:r>
              <a:rPr lang="en-US"/>
              <a:t>Trends in Childhood Vaccinations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47604115"/>
              </p:ext>
            </p:extLst>
          </p:nvPr>
        </p:nvGraphicFramePr>
        <p:xfrm>
          <a:off x="628650" y="1621969"/>
          <a:ext cx="78867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3091542" y="1922237"/>
            <a:ext cx="3766457" cy="45266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solidFill>
                  <a:schemeClr val="accent6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All basic antigens</a:t>
            </a:r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7EF9F444-652D-626D-94F0-686DE3F451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068615"/>
            <a:ext cx="7886700" cy="337457"/>
          </a:xfrm>
        </p:spPr>
        <p:txBody>
          <a:bodyPr>
            <a:normAutofit lnSpcReduction="10000"/>
          </a:bodyPr>
          <a:lstStyle/>
          <a:p>
            <a:pPr algn="l"/>
            <a:r>
              <a:rPr lang="en-US"/>
              <a:t>Percent of children age 12-23 months who received: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3091542" y="4783368"/>
            <a:ext cx="3145971" cy="45266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solidFill>
                  <a:srgbClr val="7030A0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No vaccinations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9E4FA80-632C-FC65-2164-A9A9079D72BC}"/>
              </a:ext>
            </a:extLst>
          </p:cNvPr>
          <p:cNvSpPr txBox="1"/>
          <p:nvPr/>
        </p:nvSpPr>
        <p:spPr>
          <a:xfrm>
            <a:off x="7100047" y="5527171"/>
            <a:ext cx="329453" cy="30928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800" b="1"/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9673CC04-08CC-5578-D046-2CD1CE6E0E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64750856"/>
              </p:ext>
            </p:extLst>
          </p:nvPr>
        </p:nvGraphicFramePr>
        <p:xfrm>
          <a:off x="334588" y="1440560"/>
          <a:ext cx="8495086" cy="5308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06640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Childhood Vaccinations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3EFE8A50-771E-49B9-ECC6-CDA29387FF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78632"/>
            <a:ext cx="7886700" cy="378739"/>
          </a:xfrm>
        </p:spPr>
        <p:txBody>
          <a:bodyPr>
            <a:noAutofit/>
          </a:bodyPr>
          <a:lstStyle/>
          <a:p>
            <a:r>
              <a:rPr lang="en-GB"/>
              <a:t>Percent of children age 12-23 months who received specific vaccinations at any time before the survey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F11DEB1-37A0-7B0C-84D9-51CFDA380FC0}"/>
              </a:ext>
            </a:extLst>
          </p:cNvPr>
          <p:cNvGrpSpPr/>
          <p:nvPr/>
        </p:nvGrpSpPr>
        <p:grpSpPr>
          <a:xfrm>
            <a:off x="1217234" y="1973101"/>
            <a:ext cx="1992086" cy="631372"/>
            <a:chOff x="1600200" y="1894114"/>
            <a:chExt cx="1992086" cy="63137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1437EAC-E95E-5665-40A1-24395CA4FB1F}"/>
                </a:ext>
              </a:extLst>
            </p:cNvPr>
            <p:cNvSpPr txBox="1"/>
            <p:nvPr/>
          </p:nvSpPr>
          <p:spPr>
            <a:xfrm>
              <a:off x="1600200" y="2016117"/>
              <a:ext cx="1992086" cy="37873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Autofit/>
            </a:bodyPr>
            <a:lstStyle/>
            <a:p>
              <a:pPr algn="r"/>
              <a:r>
                <a:rPr lang="en-US" sz="1600">
                  <a:latin typeface="Source Sans Pro" panose="020B0503030403020204" pitchFamily="34" charset="0"/>
                  <a:ea typeface="Source Sans Pro" panose="020B0503030403020204" pitchFamily="34" charset="0"/>
                </a:rPr>
                <a:t>Oral polio vaccine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4041B96C-B953-99F3-B391-374D72DDFC34}"/>
                </a:ext>
              </a:extLst>
            </p:cNvPr>
            <p:cNvCxnSpPr/>
            <p:nvPr/>
          </p:nvCxnSpPr>
          <p:spPr>
            <a:xfrm>
              <a:off x="3592286" y="1894114"/>
              <a:ext cx="0" cy="63137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4C8F741-3928-AA9C-7FC2-7C7F2EB90CBE}"/>
              </a:ext>
            </a:extLst>
          </p:cNvPr>
          <p:cNvGrpSpPr/>
          <p:nvPr/>
        </p:nvGrpSpPr>
        <p:grpSpPr>
          <a:xfrm>
            <a:off x="1707092" y="3534437"/>
            <a:ext cx="1502228" cy="631372"/>
            <a:chOff x="2057401" y="3429000"/>
            <a:chExt cx="1502228" cy="631372"/>
          </a:xfrm>
        </p:grpSpPr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78219F41-C7DD-7E78-198A-78F252F0BB65}"/>
                </a:ext>
              </a:extLst>
            </p:cNvPr>
            <p:cNvCxnSpPr/>
            <p:nvPr/>
          </p:nvCxnSpPr>
          <p:spPr>
            <a:xfrm>
              <a:off x="3559629" y="3429000"/>
              <a:ext cx="0" cy="63137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EA228E9-B605-42F4-8ADA-7D9E4A787E89}"/>
                </a:ext>
              </a:extLst>
            </p:cNvPr>
            <p:cNvSpPr txBox="1"/>
            <p:nvPr/>
          </p:nvSpPr>
          <p:spPr>
            <a:xfrm>
              <a:off x="2057401" y="3555316"/>
              <a:ext cx="1502228" cy="37873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Autofit/>
            </a:bodyPr>
            <a:lstStyle/>
            <a:p>
              <a:pPr algn="r"/>
              <a:r>
                <a:rPr lang="en-US" sz="1600">
                  <a:latin typeface="Source Sans Pro" panose="020B0503030403020204" pitchFamily="34" charset="0"/>
                  <a:ea typeface="Source Sans Pro" panose="020B0503030403020204" pitchFamily="34" charset="0"/>
                </a:rPr>
                <a:t>DPT-</a:t>
              </a:r>
              <a:r>
                <a:rPr lang="en-US" sz="160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HepB</a:t>
              </a:r>
              <a:r>
                <a:rPr lang="en-US" sz="1600">
                  <a:latin typeface="Source Sans Pro" panose="020B0503030403020204" pitchFamily="34" charset="0"/>
                  <a:ea typeface="Source Sans Pro" panose="020B0503030403020204" pitchFamily="34" charset="0"/>
                </a:rPr>
                <a:t>-Hib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21094AF-08D6-8E93-C6FF-7C2A590F4E9E}"/>
              </a:ext>
            </a:extLst>
          </p:cNvPr>
          <p:cNvGrpSpPr/>
          <p:nvPr/>
        </p:nvGrpSpPr>
        <p:grpSpPr>
          <a:xfrm>
            <a:off x="1707092" y="4411502"/>
            <a:ext cx="1502228" cy="631372"/>
            <a:chOff x="2057401" y="4332514"/>
            <a:chExt cx="1502228" cy="631372"/>
          </a:xfrm>
        </p:grpSpPr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45221EA8-89BC-9B1F-4B3A-6CA33DEE14E2}"/>
                </a:ext>
              </a:extLst>
            </p:cNvPr>
            <p:cNvCxnSpPr/>
            <p:nvPr/>
          </p:nvCxnSpPr>
          <p:spPr>
            <a:xfrm>
              <a:off x="3559629" y="4332514"/>
              <a:ext cx="0" cy="63137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8A40BB2-8873-5BA3-67C3-67618A319FFC}"/>
                </a:ext>
              </a:extLst>
            </p:cNvPr>
            <p:cNvSpPr txBox="1"/>
            <p:nvPr/>
          </p:nvSpPr>
          <p:spPr>
            <a:xfrm>
              <a:off x="2057401" y="4458830"/>
              <a:ext cx="1502228" cy="37873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Autofit/>
            </a:bodyPr>
            <a:lstStyle/>
            <a:p>
              <a:pPr algn="r"/>
              <a:r>
                <a:rPr lang="en-US" sz="1600">
                  <a:latin typeface="Source Sans Pro" panose="020B0503030403020204" pitchFamily="34" charset="0"/>
                  <a:ea typeface="Source Sans Pro" panose="020B0503030403020204" pitchFamily="34" charset="0"/>
                </a:rPr>
                <a:t>Pneumococcal</a:t>
              </a:r>
            </a:p>
          </p:txBody>
        </p:sp>
      </p:grpSp>
      <p:sp>
        <p:nvSpPr>
          <p:cNvPr id="20" name="Isosceles Triangle 19">
            <a:extLst>
              <a:ext uri="{FF2B5EF4-FFF2-40B4-BE49-F238E27FC236}">
                <a16:creationId xmlns:a16="http://schemas.microsoft.com/office/drawing/2014/main" id="{A941D5CF-FA31-7C0E-E587-B35900DC9493}"/>
              </a:ext>
            </a:extLst>
          </p:cNvPr>
          <p:cNvSpPr/>
          <p:nvPr/>
        </p:nvSpPr>
        <p:spPr>
          <a:xfrm>
            <a:off x="3769329" y="1647363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Isosceles Triangle 21">
            <a:extLst>
              <a:ext uri="{FF2B5EF4-FFF2-40B4-BE49-F238E27FC236}">
                <a16:creationId xmlns:a16="http://schemas.microsoft.com/office/drawing/2014/main" id="{A23FC125-6A2D-2C23-E0B8-BABEDC126DA7}"/>
              </a:ext>
            </a:extLst>
          </p:cNvPr>
          <p:cNvSpPr/>
          <p:nvPr/>
        </p:nvSpPr>
        <p:spPr>
          <a:xfrm>
            <a:off x="3769026" y="2234759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Isosceles Triangle 22">
            <a:extLst>
              <a:ext uri="{FF2B5EF4-FFF2-40B4-BE49-F238E27FC236}">
                <a16:creationId xmlns:a16="http://schemas.microsoft.com/office/drawing/2014/main" id="{FF929909-2D14-9BD3-A377-0079E1252530}"/>
              </a:ext>
            </a:extLst>
          </p:cNvPr>
          <p:cNvSpPr/>
          <p:nvPr/>
        </p:nvSpPr>
        <p:spPr>
          <a:xfrm>
            <a:off x="3769026" y="2536943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Isosceles Triangle 23">
            <a:extLst>
              <a:ext uri="{FF2B5EF4-FFF2-40B4-BE49-F238E27FC236}">
                <a16:creationId xmlns:a16="http://schemas.microsoft.com/office/drawing/2014/main" id="{9664DB10-4447-8D6E-AC03-C669CB0D092E}"/>
              </a:ext>
            </a:extLst>
          </p:cNvPr>
          <p:cNvSpPr/>
          <p:nvPr/>
        </p:nvSpPr>
        <p:spPr>
          <a:xfrm>
            <a:off x="3769026" y="3432348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Isosceles Triangle 24">
            <a:extLst>
              <a:ext uri="{FF2B5EF4-FFF2-40B4-BE49-F238E27FC236}">
                <a16:creationId xmlns:a16="http://schemas.microsoft.com/office/drawing/2014/main" id="{0D36E1B2-4AA5-A62F-F5F8-DD72A4DA547A}"/>
              </a:ext>
            </a:extLst>
          </p:cNvPr>
          <p:cNvSpPr/>
          <p:nvPr/>
        </p:nvSpPr>
        <p:spPr>
          <a:xfrm>
            <a:off x="3769026" y="3721889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Isosceles Triangle 25">
            <a:extLst>
              <a:ext uri="{FF2B5EF4-FFF2-40B4-BE49-F238E27FC236}">
                <a16:creationId xmlns:a16="http://schemas.microsoft.com/office/drawing/2014/main" id="{F7AC834A-B082-EF25-2CAF-14EE527CAF64}"/>
              </a:ext>
            </a:extLst>
          </p:cNvPr>
          <p:cNvSpPr/>
          <p:nvPr/>
        </p:nvSpPr>
        <p:spPr>
          <a:xfrm>
            <a:off x="3769026" y="4020097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Isosceles Triangle 26">
            <a:extLst>
              <a:ext uri="{FF2B5EF4-FFF2-40B4-BE49-F238E27FC236}">
                <a16:creationId xmlns:a16="http://schemas.microsoft.com/office/drawing/2014/main" id="{C253CD9D-52E7-A631-AD25-F17F48B50202}"/>
              </a:ext>
            </a:extLst>
          </p:cNvPr>
          <p:cNvSpPr/>
          <p:nvPr/>
        </p:nvSpPr>
        <p:spPr>
          <a:xfrm>
            <a:off x="3769026" y="5211233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ECD09F6-FDB3-81EA-4E05-FF3373DB7966}"/>
              </a:ext>
            </a:extLst>
          </p:cNvPr>
          <p:cNvSpPr/>
          <p:nvPr/>
        </p:nvSpPr>
        <p:spPr>
          <a:xfrm>
            <a:off x="3536500" y="1635445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Isosceles Triangle 28">
            <a:extLst>
              <a:ext uri="{FF2B5EF4-FFF2-40B4-BE49-F238E27FC236}">
                <a16:creationId xmlns:a16="http://schemas.microsoft.com/office/drawing/2014/main" id="{5803C762-1900-B13A-65D4-ED0C8CE59462}"/>
              </a:ext>
            </a:extLst>
          </p:cNvPr>
          <p:cNvSpPr/>
          <p:nvPr/>
        </p:nvSpPr>
        <p:spPr>
          <a:xfrm>
            <a:off x="3769026" y="5808510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E73AF4BD-F409-422A-00CF-A42FBAD2768E}"/>
              </a:ext>
            </a:extLst>
          </p:cNvPr>
          <p:cNvSpPr/>
          <p:nvPr/>
        </p:nvSpPr>
        <p:spPr>
          <a:xfrm>
            <a:off x="3536499" y="1934257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8FAA6ACD-B674-1B61-3477-7BD5576A3DD5}"/>
              </a:ext>
            </a:extLst>
          </p:cNvPr>
          <p:cNvSpPr/>
          <p:nvPr/>
        </p:nvSpPr>
        <p:spPr>
          <a:xfrm>
            <a:off x="3536197" y="2227700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DFBC9D00-68E9-04DF-F7A7-DB2B030FA8B5}"/>
              </a:ext>
            </a:extLst>
          </p:cNvPr>
          <p:cNvSpPr/>
          <p:nvPr/>
        </p:nvSpPr>
        <p:spPr>
          <a:xfrm>
            <a:off x="3535892" y="2521143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E611DCB-2AAE-88D9-E7BC-654DD24CF129}"/>
              </a:ext>
            </a:extLst>
          </p:cNvPr>
          <p:cNvSpPr/>
          <p:nvPr/>
        </p:nvSpPr>
        <p:spPr>
          <a:xfrm>
            <a:off x="3535890" y="3413110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A9EFC11C-29DB-5AD4-B8F1-1BCD3A800A18}"/>
              </a:ext>
            </a:extLst>
          </p:cNvPr>
          <p:cNvSpPr/>
          <p:nvPr/>
        </p:nvSpPr>
        <p:spPr>
          <a:xfrm>
            <a:off x="3535890" y="3702512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8A7F3D7-9FFE-B25D-5ACE-3740CB428766}"/>
              </a:ext>
            </a:extLst>
          </p:cNvPr>
          <p:cNvSpPr/>
          <p:nvPr/>
        </p:nvSpPr>
        <p:spPr>
          <a:xfrm>
            <a:off x="3535890" y="4001730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89E5F9DA-A606-6292-C611-B08A405D06F9}"/>
              </a:ext>
            </a:extLst>
          </p:cNvPr>
          <p:cNvSpPr/>
          <p:nvPr/>
        </p:nvSpPr>
        <p:spPr>
          <a:xfrm>
            <a:off x="3535890" y="3150120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EC64EEF-A1F1-8E19-2707-6FAD4CBAE0E0}"/>
              </a:ext>
            </a:extLst>
          </p:cNvPr>
          <p:cNvSpPr/>
          <p:nvPr/>
        </p:nvSpPr>
        <p:spPr>
          <a:xfrm>
            <a:off x="3535891" y="2824907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318DB37-3985-BB9F-1B66-7C2CBB156C77}"/>
              </a:ext>
            </a:extLst>
          </p:cNvPr>
          <p:cNvSpPr/>
          <p:nvPr/>
        </p:nvSpPr>
        <p:spPr>
          <a:xfrm>
            <a:off x="3535889" y="4313793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4C18A72-3D7F-F787-8F1A-6F3753C2FE38}"/>
              </a:ext>
            </a:extLst>
          </p:cNvPr>
          <p:cNvSpPr/>
          <p:nvPr/>
        </p:nvSpPr>
        <p:spPr>
          <a:xfrm>
            <a:off x="3535888" y="4626974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237376D4-C554-50C9-2749-3124111F98AF}"/>
              </a:ext>
            </a:extLst>
          </p:cNvPr>
          <p:cNvSpPr/>
          <p:nvPr/>
        </p:nvSpPr>
        <p:spPr>
          <a:xfrm>
            <a:off x="3535888" y="4916557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C033D38-5761-D428-E160-FB092808F0F1}"/>
              </a:ext>
            </a:extLst>
          </p:cNvPr>
          <p:cNvSpPr/>
          <p:nvPr/>
        </p:nvSpPr>
        <p:spPr>
          <a:xfrm>
            <a:off x="3535888" y="5195433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3AB60551-8824-3DF3-E2AC-9AF2FE8EEEBC}"/>
              </a:ext>
            </a:extLst>
          </p:cNvPr>
          <p:cNvSpPr/>
          <p:nvPr/>
        </p:nvSpPr>
        <p:spPr>
          <a:xfrm>
            <a:off x="3535888" y="6091458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992B7E72-6278-0689-4BA5-F1B80FC18A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424566EC-AA6C-5C1F-F36E-3587B631FECC}"/>
              </a:ext>
            </a:extLst>
          </p:cNvPr>
          <p:cNvSpPr txBox="1">
            <a:spLocks/>
          </p:cNvSpPr>
          <p:nvPr/>
        </p:nvSpPr>
        <p:spPr>
          <a:xfrm>
            <a:off x="7361448" y="794870"/>
            <a:ext cx="1690255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09EDB"/>
                </a:solidFill>
              </a:rPr>
              <a:t>Indicator 3.b.1</a:t>
            </a:r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8097C41F-0223-D13B-D40C-D7E21205C4B8}"/>
              </a:ext>
            </a:extLst>
          </p:cNvPr>
          <p:cNvSpPr/>
          <p:nvPr/>
        </p:nvSpPr>
        <p:spPr>
          <a:xfrm>
            <a:off x="3769026" y="2836780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578C41A-6D2B-BF5C-98FF-5A7D6108CD43}"/>
              </a:ext>
            </a:extLst>
          </p:cNvPr>
          <p:cNvSpPr txBox="1"/>
          <p:nvPr/>
        </p:nvSpPr>
        <p:spPr>
          <a:xfrm>
            <a:off x="5338618" y="6511636"/>
            <a:ext cx="517237" cy="37873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endParaRPr lang="en-US" sz="1800" i="1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7070846-A2D8-BD97-54BA-C1D7FAFB4AA3}"/>
              </a:ext>
            </a:extLst>
          </p:cNvPr>
          <p:cNvSpPr txBox="1"/>
          <p:nvPr/>
        </p:nvSpPr>
        <p:spPr>
          <a:xfrm>
            <a:off x="4017979" y="6277721"/>
            <a:ext cx="265888" cy="39858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b="1"/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170255787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0713719"/>
              </p:ext>
            </p:extLst>
          </p:nvPr>
        </p:nvGraphicFramePr>
        <p:xfrm>
          <a:off x="628649" y="2120899"/>
          <a:ext cx="7886699" cy="45942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Vaccinations by Sex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181099"/>
            <a:ext cx="5076825" cy="419100"/>
          </a:xfrm>
        </p:spPr>
        <p:txBody>
          <a:bodyPr/>
          <a:lstStyle/>
          <a:p>
            <a:r>
              <a:rPr lang="en-US"/>
              <a:t>Percent who received: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355175CA-46B0-BA63-25E8-590B108C08AC}"/>
              </a:ext>
            </a:extLst>
          </p:cNvPr>
          <p:cNvSpPr txBox="1">
            <a:spLocks/>
          </p:cNvSpPr>
          <p:nvPr/>
        </p:nvSpPr>
        <p:spPr>
          <a:xfrm>
            <a:off x="1073446" y="1686883"/>
            <a:ext cx="4157773" cy="4191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Children age 12-23 months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E2176CB9-D0A7-65C2-5536-CC45BF10399E}"/>
              </a:ext>
            </a:extLst>
          </p:cNvPr>
          <p:cNvSpPr txBox="1">
            <a:spLocks/>
          </p:cNvSpPr>
          <p:nvPr/>
        </p:nvSpPr>
        <p:spPr>
          <a:xfrm>
            <a:off x="6141501" y="1476527"/>
            <a:ext cx="2212679" cy="6443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Children age 24-35 months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2B6FC0-FAF7-B549-2D1D-27B3A155C80A}"/>
              </a:ext>
            </a:extLst>
          </p:cNvPr>
          <p:cNvCxnSpPr>
            <a:cxnSpLocks/>
          </p:cNvCxnSpPr>
          <p:nvPr/>
        </p:nvCxnSpPr>
        <p:spPr>
          <a:xfrm>
            <a:off x="956930" y="2034534"/>
            <a:ext cx="434517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E7C3343-9B98-6473-58CC-689CAA71F9A3}"/>
              </a:ext>
            </a:extLst>
          </p:cNvPr>
          <p:cNvCxnSpPr>
            <a:cxnSpLocks/>
          </p:cNvCxnSpPr>
          <p:nvPr/>
        </p:nvCxnSpPr>
        <p:spPr>
          <a:xfrm>
            <a:off x="6166662" y="2030718"/>
            <a:ext cx="209572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 descr="A picture containing text&#10;&#10;Description automatically generated">
            <a:extLst>
              <a:ext uri="{FF2B5EF4-FFF2-40B4-BE49-F238E27FC236}">
                <a16:creationId xmlns:a16="http://schemas.microsoft.com/office/drawing/2014/main" id="{A3931934-D1B2-9C53-868D-7B8EE2C853A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BDDC94A3-4B12-AAE8-FE11-93C230A8B2E0}"/>
              </a:ext>
            </a:extLst>
          </p:cNvPr>
          <p:cNvSpPr txBox="1">
            <a:spLocks/>
          </p:cNvSpPr>
          <p:nvPr/>
        </p:nvSpPr>
        <p:spPr>
          <a:xfrm>
            <a:off x="7417256" y="776755"/>
            <a:ext cx="1690255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09EDB"/>
                </a:solidFill>
              </a:rPr>
              <a:t>Indicator 3.b.1</a:t>
            </a:r>
          </a:p>
        </p:txBody>
      </p:sp>
    </p:spTree>
    <p:extLst>
      <p:ext uri="{BB962C8B-B14F-4D97-AF65-F5344CB8AC3E}">
        <p14:creationId xmlns:p14="http://schemas.microsoft.com/office/powerpoint/2010/main" val="58704545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00654700"/>
              </p:ext>
            </p:extLst>
          </p:nvPr>
        </p:nvGraphicFramePr>
        <p:xfrm>
          <a:off x="628649" y="2152072"/>
          <a:ext cx="7886699" cy="40783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C6AD3CA1-B490-CAD9-358E-36CAF5A9AF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267378"/>
            <a:ext cx="7886700" cy="1039132"/>
          </a:xfrm>
        </p:spPr>
        <p:txBody>
          <a:bodyPr>
            <a:noAutofit/>
          </a:bodyPr>
          <a:lstStyle/>
          <a:p>
            <a:r>
              <a:rPr lang="en-US"/>
              <a:t>Vaccination Coverage </a:t>
            </a:r>
            <a:br>
              <a:rPr lang="en-US"/>
            </a:br>
            <a:r>
              <a:rPr lang="en-US"/>
              <a:t>by Mother’s Education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D2113DFA-A685-4B12-7242-8814DEF4FC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382718"/>
            <a:ext cx="7886700" cy="620029"/>
          </a:xfrm>
        </p:spPr>
        <p:txBody>
          <a:bodyPr>
            <a:normAutofit/>
          </a:bodyPr>
          <a:lstStyle/>
          <a:p>
            <a:pPr algn="l"/>
            <a:r>
              <a:rPr lang="en-US"/>
              <a:t>Percent of children age 12-23 months who are fully vaccinated according to the national schedule at any time before the survey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700D522-3A00-427B-2D78-A61E9819E4EB}"/>
              </a:ext>
            </a:extLst>
          </p:cNvPr>
          <p:cNvSpPr txBox="1"/>
          <p:nvPr/>
        </p:nvSpPr>
        <p:spPr>
          <a:xfrm>
            <a:off x="83127" y="6263206"/>
            <a:ext cx="8746836" cy="36399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600" i="1" kern="0">
                <a:effectLst/>
                <a:latin typeface="Source Sans Pro" panose="020B0503030403020204" pitchFamily="34" charset="0"/>
                <a:ea typeface="Source Sans Pro" panose="020B0503030403020204" pitchFamily="34" charset="0"/>
                <a:cs typeface="ZapfHumnst BT"/>
              </a:rPr>
              <a:t>Figures in parentheses are based on 25-49 unweighted cases. An asterisk indicates that a figure is based on fewer than 25 unweighted cases and has been suppressed.</a:t>
            </a:r>
            <a:endParaRPr lang="fr-FR" sz="1600" i="1" kern="100">
              <a:effectLst/>
              <a:latin typeface="Source Sans Pro" panose="020B0503030403020204" pitchFamily="34" charset="0"/>
              <a:ea typeface="Source Sans Pro" panose="020B0503030403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18694036"/>
              </p:ext>
            </p:extLst>
          </p:nvPr>
        </p:nvGraphicFramePr>
        <p:xfrm>
          <a:off x="628649" y="1772941"/>
          <a:ext cx="7886699" cy="44260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B93891F-7FE0-C8DC-6B27-0AD630270771}"/>
              </a:ext>
            </a:extLst>
          </p:cNvPr>
          <p:cNvGrpSpPr/>
          <p:nvPr/>
        </p:nvGrpSpPr>
        <p:grpSpPr>
          <a:xfrm>
            <a:off x="759274" y="6285135"/>
            <a:ext cx="7873095" cy="379187"/>
            <a:chOff x="726618" y="6179002"/>
            <a:chExt cx="7873095" cy="379187"/>
          </a:xfrm>
        </p:grpSpPr>
        <p:sp>
          <p:nvSpPr>
            <p:cNvPr id="5" name="Arrow: Right 4">
              <a:extLst>
                <a:ext uri="{FF2B5EF4-FFF2-40B4-BE49-F238E27FC236}">
                  <a16:creationId xmlns:a16="http://schemas.microsoft.com/office/drawing/2014/main" id="{07E7D4A9-A2D8-FCFA-930A-28EF4D10D77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12E3515-0CCA-54BB-DEDF-C212521396F3}"/>
                </a:ext>
              </a:extLst>
            </p:cNvPr>
            <p:cNvSpPr txBox="1"/>
            <p:nvPr/>
          </p:nvSpPr>
          <p:spPr>
            <a:xfrm>
              <a:off x="726618" y="6198960"/>
              <a:ext cx="1055914" cy="319313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46877B-C94C-C6CA-FFCE-A784D43835B6}"/>
                </a:ext>
              </a:extLst>
            </p:cNvPr>
            <p:cNvSpPr txBox="1"/>
            <p:nvPr/>
          </p:nvSpPr>
          <p:spPr>
            <a:xfrm>
              <a:off x="7309758" y="6179002"/>
              <a:ext cx="1289955" cy="35922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1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11" name="Title 1">
            <a:extLst>
              <a:ext uri="{FF2B5EF4-FFF2-40B4-BE49-F238E27FC236}">
                <a16:creationId xmlns:a16="http://schemas.microsoft.com/office/drawing/2014/main" id="{AA7DA90E-F1B1-6A3A-8771-E43E613C53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44868"/>
            <a:ext cx="7886700" cy="744700"/>
          </a:xfrm>
        </p:spPr>
        <p:txBody>
          <a:bodyPr>
            <a:noAutofit/>
          </a:bodyPr>
          <a:lstStyle/>
          <a:p>
            <a:r>
              <a:rPr lang="en-US"/>
              <a:t>Vaccination Coverage by Wealth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5C6B47CA-107B-B3FF-2202-F69F8351334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032655"/>
            <a:ext cx="7886700" cy="620029"/>
          </a:xfrm>
        </p:spPr>
        <p:txBody>
          <a:bodyPr>
            <a:normAutofit/>
          </a:bodyPr>
          <a:lstStyle/>
          <a:p>
            <a:pPr algn="l"/>
            <a:r>
              <a:rPr lang="en-GB"/>
              <a:t>Percent of children age 12-23 months who are fully vaccinated according to the national schedule at any time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162892" y="4152137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400" b="1">
                <a:latin typeface="Source Sans Pro" panose="020B0503030403020204" pitchFamily="34" charset="0"/>
                <a:ea typeface="Source Sans Pro" panose="020B0503030403020204" pitchFamily="34" charset="0"/>
              </a:rPr>
              <a:t>Lesotho</a:t>
            </a:r>
          </a:p>
          <a:p>
            <a:pPr algn="ctr"/>
            <a:r>
              <a:rPr lang="en-US" sz="2400" b="1">
                <a:latin typeface="Source Sans Pro" panose="020B0503030403020204" pitchFamily="34" charset="0"/>
                <a:ea typeface="Source Sans Pro" panose="020B0503030403020204" pitchFamily="34" charset="0"/>
              </a:rPr>
              <a:t>43%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403C73D6-C698-936D-1A02-4DD4A7EFC458}"/>
              </a:ext>
            </a:extLst>
          </p:cNvPr>
          <p:cNvGrpSpPr/>
          <p:nvPr/>
        </p:nvGrpSpPr>
        <p:grpSpPr>
          <a:xfrm>
            <a:off x="181291" y="501650"/>
            <a:ext cx="9690100" cy="6861176"/>
            <a:chOff x="1353344" y="85446"/>
            <a:chExt cx="9690100" cy="6861176"/>
          </a:xfrm>
        </p:grpSpPr>
        <p:grpSp>
          <p:nvGrpSpPr>
            <p:cNvPr id="57" name="Group 4">
              <a:extLst>
                <a:ext uri="{FF2B5EF4-FFF2-40B4-BE49-F238E27FC236}">
                  <a16:creationId xmlns:a16="http://schemas.microsoft.com/office/drawing/2014/main" id="{9FE4D299-66C4-E4D5-927A-8B9DB9593C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53344" y="85446"/>
              <a:ext cx="9690100" cy="6861176"/>
              <a:chOff x="786" y="0"/>
              <a:chExt cx="6104" cy="4322"/>
            </a:xfrm>
          </p:grpSpPr>
          <p:sp>
            <p:nvSpPr>
              <p:cNvPr id="1029" name="Rectangle 6">
                <a:extLst>
                  <a:ext uri="{FF2B5EF4-FFF2-40B4-BE49-F238E27FC236}">
                    <a16:creationId xmlns:a16="http://schemas.microsoft.com/office/drawing/2014/main" id="{DA9356DD-9C3E-FE42-5411-34380E601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4"/>
                <a:ext cx="6097" cy="43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8">
                <a:extLst>
                  <a:ext uri="{FF2B5EF4-FFF2-40B4-BE49-F238E27FC236}">
                    <a16:creationId xmlns:a16="http://schemas.microsoft.com/office/drawing/2014/main" id="{4B63DF8A-52B3-849D-AB7E-460B7C619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" y="0"/>
                <a:ext cx="6104" cy="4322"/>
              </a:xfrm>
              <a:custGeom>
                <a:avLst/>
                <a:gdLst>
                  <a:gd name="T0" fmla="*/ 4 w 6104"/>
                  <a:gd name="T1" fmla="*/ 7 h 4322"/>
                  <a:gd name="T2" fmla="*/ 6097 w 6104"/>
                  <a:gd name="T3" fmla="*/ 7 h 4322"/>
                  <a:gd name="T4" fmla="*/ 6097 w 6104"/>
                  <a:gd name="T5" fmla="*/ 4315 h 4322"/>
                  <a:gd name="T6" fmla="*/ 7 w 6104"/>
                  <a:gd name="T7" fmla="*/ 4315 h 4322"/>
                  <a:gd name="T8" fmla="*/ 7 w 6104"/>
                  <a:gd name="T9" fmla="*/ 4 h 4322"/>
                  <a:gd name="T10" fmla="*/ 0 w 6104"/>
                  <a:gd name="T11" fmla="*/ 4 h 4322"/>
                  <a:gd name="T12" fmla="*/ 0 w 6104"/>
                  <a:gd name="T13" fmla="*/ 4322 h 4322"/>
                  <a:gd name="T14" fmla="*/ 6104 w 6104"/>
                  <a:gd name="T15" fmla="*/ 4322 h 4322"/>
                  <a:gd name="T16" fmla="*/ 6104 w 6104"/>
                  <a:gd name="T17" fmla="*/ 0 h 4322"/>
                  <a:gd name="T18" fmla="*/ 4 w 6104"/>
                  <a:gd name="T19" fmla="*/ 0 h 4322"/>
                  <a:gd name="T20" fmla="*/ 4 w 6104"/>
                  <a:gd name="T21" fmla="*/ 7 h 4322"/>
                  <a:gd name="T22" fmla="*/ 4 w 6104"/>
                  <a:gd name="T23" fmla="*/ 7 h 4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04" h="4322">
                    <a:moveTo>
                      <a:pt x="4" y="7"/>
                    </a:moveTo>
                    <a:lnTo>
                      <a:pt x="6097" y="7"/>
                    </a:lnTo>
                    <a:lnTo>
                      <a:pt x="6097" y="4315"/>
                    </a:lnTo>
                    <a:lnTo>
                      <a:pt x="7" y="4315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0" y="4322"/>
                    </a:lnTo>
                    <a:lnTo>
                      <a:pt x="6104" y="4322"/>
                    </a:lnTo>
                    <a:lnTo>
                      <a:pt x="6104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4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Rectangle 10">
                <a:extLst>
                  <a:ext uri="{FF2B5EF4-FFF2-40B4-BE49-F238E27FC236}">
                    <a16:creationId xmlns:a16="http://schemas.microsoft.com/office/drawing/2014/main" id="{4A88B955-445A-947F-D6EA-EDBA19128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" y="7"/>
                <a:ext cx="6090" cy="4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12">
                <a:extLst>
                  <a:ext uri="{FF2B5EF4-FFF2-40B4-BE49-F238E27FC236}">
                    <a16:creationId xmlns:a16="http://schemas.microsoft.com/office/drawing/2014/main" id="{2F1225F5-3D8D-3EE9-930F-FDAB934D2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4"/>
                <a:ext cx="6097" cy="4314"/>
              </a:xfrm>
              <a:custGeom>
                <a:avLst/>
                <a:gdLst>
                  <a:gd name="T0" fmla="*/ 3 w 6097"/>
                  <a:gd name="T1" fmla="*/ 7 h 4314"/>
                  <a:gd name="T2" fmla="*/ 6089 w 6097"/>
                  <a:gd name="T3" fmla="*/ 7 h 4314"/>
                  <a:gd name="T4" fmla="*/ 6089 w 6097"/>
                  <a:gd name="T5" fmla="*/ 4307 h 4314"/>
                  <a:gd name="T6" fmla="*/ 7 w 6097"/>
                  <a:gd name="T7" fmla="*/ 4307 h 4314"/>
                  <a:gd name="T8" fmla="*/ 7 w 6097"/>
                  <a:gd name="T9" fmla="*/ 3 h 4314"/>
                  <a:gd name="T10" fmla="*/ 0 w 6097"/>
                  <a:gd name="T11" fmla="*/ 3 h 4314"/>
                  <a:gd name="T12" fmla="*/ 0 w 6097"/>
                  <a:gd name="T13" fmla="*/ 4314 h 4314"/>
                  <a:gd name="T14" fmla="*/ 6097 w 6097"/>
                  <a:gd name="T15" fmla="*/ 4314 h 4314"/>
                  <a:gd name="T16" fmla="*/ 6097 w 6097"/>
                  <a:gd name="T17" fmla="*/ 0 h 4314"/>
                  <a:gd name="T18" fmla="*/ 3 w 6097"/>
                  <a:gd name="T19" fmla="*/ 0 h 4314"/>
                  <a:gd name="T20" fmla="*/ 3 w 6097"/>
                  <a:gd name="T21" fmla="*/ 7 h 4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97" h="4314">
                    <a:moveTo>
                      <a:pt x="3" y="7"/>
                    </a:moveTo>
                    <a:lnTo>
                      <a:pt x="6089" y="7"/>
                    </a:lnTo>
                    <a:lnTo>
                      <a:pt x="6089" y="4307"/>
                    </a:lnTo>
                    <a:lnTo>
                      <a:pt x="7" y="4307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4314"/>
                    </a:lnTo>
                    <a:lnTo>
                      <a:pt x="6097" y="4314"/>
                    </a:lnTo>
                    <a:lnTo>
                      <a:pt x="6097" y="0"/>
                    </a:lnTo>
                    <a:lnTo>
                      <a:pt x="3" y="0"/>
                    </a:lnTo>
                    <a:lnTo>
                      <a:pt x="3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Rectangle 14">
                <a:extLst>
                  <a:ext uri="{FF2B5EF4-FFF2-40B4-BE49-F238E27FC236}">
                    <a16:creationId xmlns:a16="http://schemas.microsoft.com/office/drawing/2014/main" id="{A5FBB8EE-8812-B8CC-60FE-938CB8174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" y="11"/>
                <a:ext cx="6082" cy="4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18">
                <a:extLst>
                  <a:ext uri="{FF2B5EF4-FFF2-40B4-BE49-F238E27FC236}">
                    <a16:creationId xmlns:a16="http://schemas.microsoft.com/office/drawing/2014/main" id="{3724433A-238D-5421-4928-37527675A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19">
                <a:extLst>
                  <a:ext uri="{FF2B5EF4-FFF2-40B4-BE49-F238E27FC236}">
                    <a16:creationId xmlns:a16="http://schemas.microsoft.com/office/drawing/2014/main" id="{F2171270-259A-5FD9-EED6-DA5351AD0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20">
                <a:extLst>
                  <a:ext uri="{FF2B5EF4-FFF2-40B4-BE49-F238E27FC236}">
                    <a16:creationId xmlns:a16="http://schemas.microsoft.com/office/drawing/2014/main" id="{6365F076-5520-EC56-0668-3611A0204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21">
                <a:extLst>
                  <a:ext uri="{FF2B5EF4-FFF2-40B4-BE49-F238E27FC236}">
                    <a16:creationId xmlns:a16="http://schemas.microsoft.com/office/drawing/2014/main" id="{102F19FC-1A93-DC78-8B77-107DDEDD7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22">
                <a:extLst>
                  <a:ext uri="{FF2B5EF4-FFF2-40B4-BE49-F238E27FC236}">
                    <a16:creationId xmlns:a16="http://schemas.microsoft.com/office/drawing/2014/main" id="{3CFECBAE-C676-BAAE-EF18-9A491B386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23">
                <a:extLst>
                  <a:ext uri="{FF2B5EF4-FFF2-40B4-BE49-F238E27FC236}">
                    <a16:creationId xmlns:a16="http://schemas.microsoft.com/office/drawing/2014/main" id="{AE86F15F-EF7A-B8C5-C3EF-F2ED63164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24">
                <a:extLst>
                  <a:ext uri="{FF2B5EF4-FFF2-40B4-BE49-F238E27FC236}">
                    <a16:creationId xmlns:a16="http://schemas.microsoft.com/office/drawing/2014/main" id="{E7272F25-B3D8-DA70-3080-65DF0C17C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25">
                <a:extLst>
                  <a:ext uri="{FF2B5EF4-FFF2-40B4-BE49-F238E27FC236}">
                    <a16:creationId xmlns:a16="http://schemas.microsoft.com/office/drawing/2014/main" id="{5C15A236-8990-D4AD-1816-ABB15B9F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26">
                <a:extLst>
                  <a:ext uri="{FF2B5EF4-FFF2-40B4-BE49-F238E27FC236}">
                    <a16:creationId xmlns:a16="http://schemas.microsoft.com/office/drawing/2014/main" id="{F3C1A87A-D871-C027-3171-6203C159A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27">
                <a:extLst>
                  <a:ext uri="{FF2B5EF4-FFF2-40B4-BE49-F238E27FC236}">
                    <a16:creationId xmlns:a16="http://schemas.microsoft.com/office/drawing/2014/main" id="{1DD06258-4E2A-C024-4DBD-0C979020C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  <a:close/>
                  </a:path>
                </a:pathLst>
              </a:custGeom>
              <a:solidFill>
                <a:srgbClr val="1636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28">
                <a:extLst>
                  <a:ext uri="{FF2B5EF4-FFF2-40B4-BE49-F238E27FC236}">
                    <a16:creationId xmlns:a16="http://schemas.microsoft.com/office/drawing/2014/main" id="{40859A6C-703D-A493-09F2-04CF946F3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29">
                <a:extLst>
                  <a:ext uri="{FF2B5EF4-FFF2-40B4-BE49-F238E27FC236}">
                    <a16:creationId xmlns:a16="http://schemas.microsoft.com/office/drawing/2014/main" id="{BB6E30D3-089F-9C20-A832-CFB394DC2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0">
                <a:extLst>
                  <a:ext uri="{FF2B5EF4-FFF2-40B4-BE49-F238E27FC236}">
                    <a16:creationId xmlns:a16="http://schemas.microsoft.com/office/drawing/2014/main" id="{8749738C-6440-F2BB-386B-78B4E021D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1">
                <a:extLst>
                  <a:ext uri="{FF2B5EF4-FFF2-40B4-BE49-F238E27FC236}">
                    <a16:creationId xmlns:a16="http://schemas.microsoft.com/office/drawing/2014/main" id="{C7B0DA19-A707-F4B8-A52E-8A0000CAB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2">
                <a:extLst>
                  <a:ext uri="{FF2B5EF4-FFF2-40B4-BE49-F238E27FC236}">
                    <a16:creationId xmlns:a16="http://schemas.microsoft.com/office/drawing/2014/main" id="{23FB3D30-5B85-0404-6D7A-0D7E01B75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3">
                <a:extLst>
                  <a:ext uri="{FF2B5EF4-FFF2-40B4-BE49-F238E27FC236}">
                    <a16:creationId xmlns:a16="http://schemas.microsoft.com/office/drawing/2014/main" id="{53DE26B8-30F3-E3EB-38F3-729E88B30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4">
                <a:extLst>
                  <a:ext uri="{FF2B5EF4-FFF2-40B4-BE49-F238E27FC236}">
                    <a16:creationId xmlns:a16="http://schemas.microsoft.com/office/drawing/2014/main" id="{A1EE950A-30D3-CA6C-41B5-CE2500601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">
                <a:extLst>
                  <a:ext uri="{FF2B5EF4-FFF2-40B4-BE49-F238E27FC236}">
                    <a16:creationId xmlns:a16="http://schemas.microsoft.com/office/drawing/2014/main" id="{C7B8B5DC-96F4-878E-5D82-90E8D040B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6">
                <a:extLst>
                  <a:ext uri="{FF2B5EF4-FFF2-40B4-BE49-F238E27FC236}">
                    <a16:creationId xmlns:a16="http://schemas.microsoft.com/office/drawing/2014/main" id="{72DDD6BF-21BC-77BE-8E3A-5441F1963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7">
                <a:extLst>
                  <a:ext uri="{FF2B5EF4-FFF2-40B4-BE49-F238E27FC236}">
                    <a16:creationId xmlns:a16="http://schemas.microsoft.com/office/drawing/2014/main" id="{25DA7BA1-56AB-B4E5-91E7-DFD77A584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8">
                <a:extLst>
                  <a:ext uri="{FF2B5EF4-FFF2-40B4-BE49-F238E27FC236}">
                    <a16:creationId xmlns:a16="http://schemas.microsoft.com/office/drawing/2014/main" id="{CACE6E6E-93EC-DB3F-085B-C21B73348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Rectangle 39">
                <a:extLst>
                  <a:ext uri="{FF2B5EF4-FFF2-40B4-BE49-F238E27FC236}">
                    <a16:creationId xmlns:a16="http://schemas.microsoft.com/office/drawing/2014/main" id="{259297CE-0F8F-1DED-D2C1-81470A142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1574"/>
                <a:ext cx="1" cy="1"/>
              </a:xfrm>
              <a:prstGeom prst="rect">
                <a:avLst/>
              </a:prstGeom>
              <a:solidFill>
                <a:srgbClr val="C87B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40">
                <a:extLst>
                  <a:ext uri="{FF2B5EF4-FFF2-40B4-BE49-F238E27FC236}">
                    <a16:creationId xmlns:a16="http://schemas.microsoft.com/office/drawing/2014/main" id="{2DEB12F8-B08A-B241-EC12-BCA27BFFE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5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41">
                <a:extLst>
                  <a:ext uri="{FF2B5EF4-FFF2-40B4-BE49-F238E27FC236}">
                    <a16:creationId xmlns:a16="http://schemas.microsoft.com/office/drawing/2014/main" id="{1284F3FD-0DC4-EA44-2BB0-07DA6EB5A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5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42">
                <a:extLst>
                  <a:ext uri="{FF2B5EF4-FFF2-40B4-BE49-F238E27FC236}">
                    <a16:creationId xmlns:a16="http://schemas.microsoft.com/office/drawing/2014/main" id="{74981FC1-7A20-1F0E-CDE8-3E4B10EE0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43">
                <a:extLst>
                  <a:ext uri="{FF2B5EF4-FFF2-40B4-BE49-F238E27FC236}">
                    <a16:creationId xmlns:a16="http://schemas.microsoft.com/office/drawing/2014/main" id="{99A453F3-2C9B-FD09-F3BA-982EB573D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44">
                <a:extLst>
                  <a:ext uri="{FF2B5EF4-FFF2-40B4-BE49-F238E27FC236}">
                    <a16:creationId xmlns:a16="http://schemas.microsoft.com/office/drawing/2014/main" id="{4AE112A7-A382-BAA9-A99F-779B93380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</a:path>
                </a:pathLst>
              </a:custGeom>
              <a:solidFill>
                <a:schemeClr val="accent5"/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45">
                <a:extLst>
                  <a:ext uri="{FF2B5EF4-FFF2-40B4-BE49-F238E27FC236}">
                    <a16:creationId xmlns:a16="http://schemas.microsoft.com/office/drawing/2014/main" id="{1C933149-8819-E7F5-57B3-0BD4DACE5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  <a:close/>
                  </a:path>
                </a:pathLst>
              </a:custGeom>
              <a:solidFill>
                <a:srgbClr val="1636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46">
                <a:extLst>
                  <a:ext uri="{FF2B5EF4-FFF2-40B4-BE49-F238E27FC236}">
                    <a16:creationId xmlns:a16="http://schemas.microsoft.com/office/drawing/2014/main" id="{BE289E08-17E2-7CC3-BB1E-B89D52C7C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47">
                <a:extLst>
                  <a:ext uri="{FF2B5EF4-FFF2-40B4-BE49-F238E27FC236}">
                    <a16:creationId xmlns:a16="http://schemas.microsoft.com/office/drawing/2014/main" id="{0E7618A1-FFCD-5212-5AFB-471042478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48">
                <a:extLst>
                  <a:ext uri="{FF2B5EF4-FFF2-40B4-BE49-F238E27FC236}">
                    <a16:creationId xmlns:a16="http://schemas.microsoft.com/office/drawing/2014/main" id="{98BD0BE8-5DE2-57CA-DB6F-91C4B1ACA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49">
                <a:extLst>
                  <a:ext uri="{FF2B5EF4-FFF2-40B4-BE49-F238E27FC236}">
                    <a16:creationId xmlns:a16="http://schemas.microsoft.com/office/drawing/2014/main" id="{090B3215-28E0-EE8D-FBEC-3FE7E4498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50">
                <a:extLst>
                  <a:ext uri="{FF2B5EF4-FFF2-40B4-BE49-F238E27FC236}">
                    <a16:creationId xmlns:a16="http://schemas.microsoft.com/office/drawing/2014/main" id="{E2FAE3F0-6D41-D3A6-C27F-345DD6452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C5993CC-2666-E1C9-78E7-01EB10BA82F6}"/>
                </a:ext>
              </a:extLst>
            </p:cNvPr>
            <p:cNvSpPr txBox="1"/>
            <p:nvPr/>
          </p:nvSpPr>
          <p:spPr>
            <a:xfrm>
              <a:off x="5908220" y="1242617"/>
              <a:ext cx="152399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Butha-Buthe</a:t>
              </a:r>
              <a:endParaRPr lang="en-US" sz="1700"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sz="1700">
                  <a:latin typeface="Source Sans Pro" panose="020B0503030403020204" pitchFamily="34" charset="0"/>
                  <a:ea typeface="Source Sans Pro" panose="020B0503030403020204" pitchFamily="34" charset="0"/>
                </a:rPr>
                <a:t>43%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DF278477-3F8D-3537-D371-C25CE30D4456}"/>
                </a:ext>
              </a:extLst>
            </p:cNvPr>
            <p:cNvSpPr txBox="1"/>
            <p:nvPr/>
          </p:nvSpPr>
          <p:spPr>
            <a:xfrm>
              <a:off x="7173796" y="2473813"/>
              <a:ext cx="14811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Mohkhotlong</a:t>
              </a:r>
              <a:endParaRPr lang="en-US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40%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103E9F1C-CA41-EDE5-08B1-4BA70745ACFC}"/>
                </a:ext>
              </a:extLst>
            </p:cNvPr>
            <p:cNvSpPr txBox="1"/>
            <p:nvPr/>
          </p:nvSpPr>
          <p:spPr>
            <a:xfrm>
              <a:off x="5462929" y="1693931"/>
              <a:ext cx="10700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Leribe</a:t>
              </a:r>
              <a:endParaRPr lang="en-US"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>
                  <a:latin typeface="Source Sans Pro" panose="020B0503030403020204" pitchFamily="34" charset="0"/>
                  <a:ea typeface="Source Sans Pro" panose="020B0503030403020204" pitchFamily="34" charset="0"/>
                </a:rPr>
                <a:t>51%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DD319EC7-6C0E-44D6-597C-F9BFD5A1659D}"/>
                </a:ext>
              </a:extLst>
            </p:cNvPr>
            <p:cNvSpPr txBox="1"/>
            <p:nvPr/>
          </p:nvSpPr>
          <p:spPr>
            <a:xfrm>
              <a:off x="5823613" y="3161900"/>
              <a:ext cx="14188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Thaba-</a:t>
              </a:r>
              <a:r>
                <a:rPr lang="en-US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Tseka</a:t>
              </a:r>
              <a:endParaRPr lang="en-US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30%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8FF92D9-C9FD-ECDD-4DD4-7015155E9A53}"/>
                </a:ext>
              </a:extLst>
            </p:cNvPr>
            <p:cNvSpPr txBox="1"/>
            <p:nvPr/>
          </p:nvSpPr>
          <p:spPr>
            <a:xfrm>
              <a:off x="4628130" y="2221706"/>
              <a:ext cx="10958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>
                  <a:latin typeface="Source Sans Pro" panose="020B0503030403020204" pitchFamily="34" charset="0"/>
                  <a:ea typeface="Source Sans Pro" panose="020B0503030403020204" pitchFamily="34" charset="0"/>
                </a:rPr>
                <a:t>Berea</a:t>
              </a:r>
            </a:p>
            <a:p>
              <a:pPr algn="ctr"/>
              <a:r>
                <a:rPr lang="en-US">
                  <a:latin typeface="Source Sans Pro" panose="020B0503030403020204" pitchFamily="34" charset="0"/>
                  <a:ea typeface="Source Sans Pro" panose="020B0503030403020204" pitchFamily="34" charset="0"/>
                </a:rPr>
                <a:t>61%</a:t>
              </a:r>
            </a:p>
          </p:txBody>
        </p:sp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BE2EF142-67DF-B8E7-8861-603CFFDC0D62}"/>
                </a:ext>
              </a:extLst>
            </p:cNvPr>
            <p:cNvSpPr txBox="1"/>
            <p:nvPr/>
          </p:nvSpPr>
          <p:spPr>
            <a:xfrm>
              <a:off x="4259660" y="3091933"/>
              <a:ext cx="1242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Maseru</a:t>
              </a:r>
            </a:p>
            <a:p>
              <a:pPr algn="ctr"/>
              <a:r>
                <a:rPr lang="en-US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34%</a:t>
              </a:r>
            </a:p>
          </p:txBody>
        </p:sp>
        <p:sp>
          <p:nvSpPr>
            <p:cNvPr id="1025" name="TextBox 1024">
              <a:extLst>
                <a:ext uri="{FF2B5EF4-FFF2-40B4-BE49-F238E27FC236}">
                  <a16:creationId xmlns:a16="http://schemas.microsoft.com/office/drawing/2014/main" id="{A96A2F33-D40B-802A-9FEB-854C4517C272}"/>
                </a:ext>
              </a:extLst>
            </p:cNvPr>
            <p:cNvSpPr txBox="1"/>
            <p:nvPr/>
          </p:nvSpPr>
          <p:spPr>
            <a:xfrm>
              <a:off x="2969831" y="3580167"/>
              <a:ext cx="133865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Mafeteng</a:t>
              </a:r>
            </a:p>
            <a:p>
              <a:pPr algn="ctr"/>
              <a:r>
                <a:rPr lang="en-US" sz="170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(43%)</a:t>
              </a:r>
            </a:p>
          </p:txBody>
        </p:sp>
        <p:sp>
          <p:nvSpPr>
            <p:cNvPr id="1026" name="TextBox 1025">
              <a:extLst>
                <a:ext uri="{FF2B5EF4-FFF2-40B4-BE49-F238E27FC236}">
                  <a16:creationId xmlns:a16="http://schemas.microsoft.com/office/drawing/2014/main" id="{68181C24-5902-20D4-FFE0-DDA41A52A2BE}"/>
                </a:ext>
              </a:extLst>
            </p:cNvPr>
            <p:cNvSpPr txBox="1"/>
            <p:nvPr/>
          </p:nvSpPr>
          <p:spPr>
            <a:xfrm>
              <a:off x="3871331" y="4389842"/>
              <a:ext cx="1291319" cy="8771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Mohale’s</a:t>
              </a:r>
              <a:r>
                <a:rPr lang="en-US" sz="1700">
                  <a:latin typeface="Source Sans Pro" panose="020B0503030403020204" pitchFamily="34" charset="0"/>
                  <a:ea typeface="Source Sans Pro" panose="020B0503030403020204" pitchFamily="34" charset="0"/>
                </a:rPr>
                <a:t> </a:t>
              </a:r>
              <a:br>
                <a:rPr lang="en-US" sz="1700">
                  <a:latin typeface="Source Sans Pro" panose="020B0503030403020204" pitchFamily="34" charset="0"/>
                  <a:ea typeface="Source Sans Pro" panose="020B0503030403020204" pitchFamily="34" charset="0"/>
                </a:rPr>
              </a:br>
              <a:r>
                <a:rPr lang="en-US" sz="1700">
                  <a:latin typeface="Source Sans Pro" panose="020B0503030403020204" pitchFamily="34" charset="0"/>
                  <a:ea typeface="Source Sans Pro" panose="020B0503030403020204" pitchFamily="34" charset="0"/>
                </a:rPr>
                <a:t>Hoek</a:t>
              </a:r>
            </a:p>
            <a:p>
              <a:pPr algn="ctr"/>
              <a:r>
                <a:rPr lang="en-US" sz="1700">
                  <a:latin typeface="Source Sans Pro" panose="020B0503030403020204" pitchFamily="34" charset="0"/>
                  <a:ea typeface="Source Sans Pro" panose="020B0503030403020204" pitchFamily="34" charset="0"/>
                </a:rPr>
                <a:t>55%</a:t>
              </a:r>
            </a:p>
          </p:txBody>
        </p:sp>
        <p:sp>
          <p:nvSpPr>
            <p:cNvPr id="1027" name="TextBox 1026">
              <a:extLst>
                <a:ext uri="{FF2B5EF4-FFF2-40B4-BE49-F238E27FC236}">
                  <a16:creationId xmlns:a16="http://schemas.microsoft.com/office/drawing/2014/main" id="{926C0972-2352-0ED6-A91C-5B946128504D}"/>
                </a:ext>
              </a:extLst>
            </p:cNvPr>
            <p:cNvSpPr txBox="1"/>
            <p:nvPr/>
          </p:nvSpPr>
          <p:spPr>
            <a:xfrm>
              <a:off x="6668691" y="4079309"/>
              <a:ext cx="13835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Qacha’s</a:t>
              </a:r>
              <a:r>
                <a:rPr lang="en-US" sz="160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 Neck</a:t>
              </a:r>
            </a:p>
            <a:p>
              <a:pPr algn="ctr"/>
              <a:r>
                <a:rPr lang="en-US" sz="160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(23%)</a:t>
              </a:r>
            </a:p>
          </p:txBody>
        </p:sp>
        <p:sp>
          <p:nvSpPr>
            <p:cNvPr id="1028" name="TextBox 1027">
              <a:extLst>
                <a:ext uri="{FF2B5EF4-FFF2-40B4-BE49-F238E27FC236}">
                  <a16:creationId xmlns:a16="http://schemas.microsoft.com/office/drawing/2014/main" id="{95944A39-F49E-496C-0A84-F89A631AA17A}"/>
                </a:ext>
              </a:extLst>
            </p:cNvPr>
            <p:cNvSpPr txBox="1"/>
            <p:nvPr/>
          </p:nvSpPr>
          <p:spPr>
            <a:xfrm>
              <a:off x="4611603" y="5097273"/>
              <a:ext cx="13650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Quthing</a:t>
              </a:r>
              <a:endParaRPr lang="en-US"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>
                  <a:latin typeface="Source Sans Pro" panose="020B0503030403020204" pitchFamily="34" charset="0"/>
                  <a:ea typeface="Source Sans Pro" panose="020B0503030403020204" pitchFamily="34" charset="0"/>
                </a:rPr>
                <a:t>(53%)</a:t>
              </a:r>
            </a:p>
          </p:txBody>
        </p:sp>
      </p:grpSp>
      <p:sp>
        <p:nvSpPr>
          <p:cNvPr id="15" name="Title 1">
            <a:extLst>
              <a:ext uri="{FF2B5EF4-FFF2-40B4-BE49-F238E27FC236}">
                <a16:creationId xmlns:a16="http://schemas.microsoft.com/office/drawing/2014/main" id="{E6112DDB-817A-B0D1-52B3-1AFF6135C8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57481"/>
            <a:ext cx="7886700" cy="667580"/>
          </a:xfrm>
        </p:spPr>
        <p:txBody>
          <a:bodyPr>
            <a:noAutofit/>
          </a:bodyPr>
          <a:lstStyle/>
          <a:p>
            <a:r>
              <a:rPr lang="en-US"/>
              <a:t>Vaccination Coverage by District</a:t>
            </a:r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2BB1784E-A669-9DA5-26A7-40F89FB5D2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822161"/>
            <a:ext cx="7886700" cy="620029"/>
          </a:xfrm>
        </p:spPr>
        <p:txBody>
          <a:bodyPr>
            <a:normAutofit/>
          </a:bodyPr>
          <a:lstStyle/>
          <a:p>
            <a:pPr algn="l"/>
            <a:r>
              <a:rPr lang="en-GB"/>
              <a:t>Percent of children age 12-23 months who are fully vaccinated according to the national schedule at any time before the survey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049587F1-57B7-850F-53DA-15DA8F00056F}"/>
              </a:ext>
            </a:extLst>
          </p:cNvPr>
          <p:cNvSpPr txBox="1">
            <a:spLocks/>
          </p:cNvSpPr>
          <p:nvPr/>
        </p:nvSpPr>
        <p:spPr>
          <a:xfrm>
            <a:off x="5983698" y="6082592"/>
            <a:ext cx="2947771" cy="5685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600"/>
              <a:t>Figures in parentheses are based on 25-49 unweighted cases.</a:t>
            </a:r>
          </a:p>
        </p:txBody>
      </p:sp>
    </p:spTree>
    <p:extLst>
      <p:ext uri="{BB962C8B-B14F-4D97-AF65-F5344CB8AC3E}">
        <p14:creationId xmlns:p14="http://schemas.microsoft.com/office/powerpoint/2010/main" val="326295446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5171" y="2094819"/>
            <a:ext cx="4811486" cy="1553936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Vaccination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Childhood illnesses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10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D60B9159-F9DF-1E6A-BB0E-B93241B353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8752032"/>
      </p:ext>
    </p:extLst>
  </p:cSld>
  <p:clrMapOvr>
    <a:masterClrMapping/>
  </p:clrMapOvr>
</p:sld>
</file>

<file path=ppt/theme/theme1.xml><?xml version="1.0" encoding="utf-8"?>
<a:theme xmlns:a="http://schemas.openxmlformats.org/drawingml/2006/main" name="4_Custom Design">
  <a:themeElements>
    <a:clrScheme name="Cambodia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B2E55"/>
      </a:accent1>
      <a:accent2>
        <a:srgbClr val="7A5FC2"/>
      </a:accent2>
      <a:accent3>
        <a:srgbClr val="D38E45"/>
      </a:accent3>
      <a:accent4>
        <a:srgbClr val="2988C7"/>
      </a:accent4>
      <a:accent5>
        <a:srgbClr val="008D4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Lesotho DH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A9C569"/>
      </a:accent1>
      <a:accent2>
        <a:srgbClr val="AB3000"/>
      </a:accent2>
      <a:accent3>
        <a:srgbClr val="D7B76C"/>
      </a:accent3>
      <a:accent4>
        <a:srgbClr val="96D9FF"/>
      </a:accent4>
      <a:accent5>
        <a:srgbClr val="163683"/>
      </a:accent5>
      <a:accent6>
        <a:srgbClr val="00AA52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Lesotho 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AA700"/>
      </a:accent1>
      <a:accent2>
        <a:srgbClr val="ABC4FF"/>
      </a:accent2>
      <a:accent3>
        <a:srgbClr val="0563C1"/>
      </a:accent3>
      <a:accent4>
        <a:srgbClr val="96D9FF"/>
      </a:accent4>
      <a:accent5>
        <a:srgbClr val="163683"/>
      </a:accent5>
      <a:accent6>
        <a:srgbClr val="00AA52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16be8c5f772cc8aa47e45cb39b55cbaf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3e792c84d5b1b9544620416dc424fda6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VMX3MACP777Z-1177381151-44583</_dlc_DocId>
    <_dlc_DocIdUrl xmlns="d16efad5-0601-4cf0-b7c2-89968258c777">
      <Url>https://icfonline.sharepoint.com/sites/ihd-dhs/Dissemination/_layouts/15/DocIdRedir.aspx?ID=VMX3MACP777Z-1177381151-44583</Url>
      <Description>VMX3MACP777Z-1177381151-44583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Props1.xml><?xml version="1.0" encoding="utf-8"?>
<ds:datastoreItem xmlns:ds="http://schemas.openxmlformats.org/officeDocument/2006/customXml" ds:itemID="{3B626362-76DF-43A4-A0AA-8F09FAE36B86}">
  <ds:schemaRefs>
    <ds:schemaRef ds:uri="83c4e5ee-5eea-4e8c-8b50-726738bccb6e"/>
    <ds:schemaRef ds:uri="d16efad5-0601-4cf0-b7c2-89968258c777"/>
    <ds:schemaRef ds:uri="fa6a9aea-fb0f-4ddd-aff8-712634b7d5fe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9981E3BE-0910-4E81-BE17-3B9CCC885C4D}">
  <ds:schemaRefs>
    <ds:schemaRef ds:uri="4050c418-ec1a-4a63-84af-e27a3374b796"/>
    <ds:schemaRef ds:uri="83c4e5ee-5eea-4e8c-8b50-726738bccb6e"/>
    <ds:schemaRef ds:uri="d16efad5-0601-4cf0-b7c2-89968258c777"/>
    <ds:schemaRef ds:uri="fa6a9aea-fb0f-4ddd-aff8-712634b7d5fe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659</Words>
  <Application>Microsoft Office PowerPoint</Application>
  <PresentationFormat>On-screen Show (4:3)</PresentationFormat>
  <Paragraphs>100</Paragraphs>
  <Slides>14</Slides>
  <Notes>9</Notes>
  <HiddenSlides>0</HiddenSlides>
  <MMClips>0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14</vt:i4>
      </vt:variant>
    </vt:vector>
  </HeadingPairs>
  <TitlesOfParts>
    <vt:vector size="17" baseType="lpstr">
      <vt:lpstr>4_Custom Design</vt:lpstr>
      <vt:lpstr>2_Custom Design</vt:lpstr>
      <vt:lpstr>3_Custom Design</vt:lpstr>
      <vt:lpstr>PowerPoint Presentation</vt:lpstr>
      <vt:lpstr>PowerPoint Presentation</vt:lpstr>
      <vt:lpstr>Trends in Childhood Vaccinations</vt:lpstr>
      <vt:lpstr>Childhood Vaccinations</vt:lpstr>
      <vt:lpstr>Vaccinations by Sex</vt:lpstr>
      <vt:lpstr>Vaccination Coverage  by Mother’s Education</vt:lpstr>
      <vt:lpstr>Vaccination Coverage by Wealth</vt:lpstr>
      <vt:lpstr>Vaccination Coverage by District</vt:lpstr>
      <vt:lpstr>PowerPoint Presentation</vt:lpstr>
      <vt:lpstr>Symptoms of Childhood Illness and  Care Seeking</vt:lpstr>
      <vt:lpstr>Source of Advice or Treatment for Children</vt:lpstr>
      <vt:lpstr>Feeding Practices during Diarrhoea</vt:lpstr>
      <vt:lpstr>Treatment of Diarrhoea</vt:lpstr>
      <vt:lpstr>Key Results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Twesigye, Gloria</cp:lastModifiedBy>
  <cp:revision>2</cp:revision>
  <dcterms:created xsi:type="dcterms:W3CDTF">2022-12-05T19:39:34Z</dcterms:created>
  <dcterms:modified xsi:type="dcterms:W3CDTF">2024-11-14T20:28:28Z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6e36b6bf-039c-4f72-8b3e-6686353bc1fb</vt:lpwstr>
  </property>
  <property fmtid="{D5CDD505-2E9C-101B-9397-08002B2CF9AE}" pid="4" name="MediaServiceImageTags">
    <vt:lpwstr/>
  </property>
</Properties>
</file>