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4" r:id="rId5"/>
    <p:sldMasterId id="2147483696" r:id="rId6"/>
    <p:sldMasterId id="2147483706" r:id="rId7"/>
    <p:sldMasterId id="2147483717" r:id="rId8"/>
  </p:sldMasterIdLst>
  <p:notesMasterIdLst>
    <p:notesMasterId r:id="rId26"/>
  </p:notesMasterIdLst>
  <p:sldIdLst>
    <p:sldId id="256" r:id="rId9"/>
    <p:sldId id="260" r:id="rId10"/>
    <p:sldId id="351" r:id="rId11"/>
    <p:sldId id="325" r:id="rId12"/>
    <p:sldId id="356" r:id="rId13"/>
    <p:sldId id="357" r:id="rId14"/>
    <p:sldId id="359" r:id="rId15"/>
    <p:sldId id="358" r:id="rId16"/>
    <p:sldId id="360" r:id="rId17"/>
    <p:sldId id="354" r:id="rId18"/>
    <p:sldId id="263" r:id="rId19"/>
    <p:sldId id="322" r:id="rId20"/>
    <p:sldId id="326" r:id="rId21"/>
    <p:sldId id="355" r:id="rId22"/>
    <p:sldId id="353" r:id="rId23"/>
    <p:sldId id="285" r:id="rId24"/>
    <p:sldId id="289" r:id="rId25"/>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592E3B0-D0D5-FB59-2D87-1A7CBC8DE0F2}" name="Hanner, Olsen" initials="HO" userId="S::61097@icf.com::8f966b24-7479-4073-89bd-2f70180eddce" providerId="AD"/>
  <p188:author id="{8F12D6EF-8EE2-ADE9-B2E7-9923B196157B}" name="Twesigye, Gloria" initials="GT"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905C93E0-8A30-4553-A484-0F6980F3AC79}" v="370" dt="2024-11-20T13:14:49.754"/>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51" d="100"/>
          <a:sy n="51" d="100"/>
        </p:scale>
        <p:origin x="1648" y="4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notesMaster" Target="notesMasters/notesMaster1.xml"/><Relationship Id="rId3" Type="http://schemas.openxmlformats.org/officeDocument/2006/relationships/customXml" Target="../customXml/item3.xml"/><Relationship Id="rId21" Type="http://schemas.openxmlformats.org/officeDocument/2006/relationships/slide" Target="slides/slide13.xml"/><Relationship Id="rId7" Type="http://schemas.openxmlformats.org/officeDocument/2006/relationships/slideMaster" Target="slideMasters/slideMaster3.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3.xml"/><Relationship Id="rId24" Type="http://schemas.openxmlformats.org/officeDocument/2006/relationships/slide" Target="slides/slide16.xml"/><Relationship Id="rId32" Type="http://schemas.microsoft.com/office/2015/10/relationships/revisionInfo" Target="revisionInfo.xml"/><Relationship Id="rId5" Type="http://schemas.openxmlformats.org/officeDocument/2006/relationships/slideMaster" Target="slideMasters/slideMaster1.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viewProps" Target="viewProps.xml"/><Relationship Id="rId10" Type="http://schemas.openxmlformats.org/officeDocument/2006/relationships/slide" Target="slides/slide2.xml"/><Relationship Id="rId19" Type="http://schemas.openxmlformats.org/officeDocument/2006/relationships/slide" Target="slides/slide11.xml"/><Relationship Id="rId31" Type="http://schemas.microsoft.com/office/2016/11/relationships/changesInfo" Target="changesInfos/changesInfo1.xml"/><Relationship Id="rId4" Type="http://schemas.openxmlformats.org/officeDocument/2006/relationships/customXml" Target="../customXml/item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presProps" Target="presProps.xml"/><Relationship Id="rId30" Type="http://schemas.openxmlformats.org/officeDocument/2006/relationships/tableStyles" Target="tableStyles.xml"/><Relationship Id="rId8" Type="http://schemas.openxmlformats.org/officeDocument/2006/relationships/slideMaster" Target="slideMasters/slideMaster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anner, Olsen" userId="S::61097@icf.com::8f966b24-7479-4073-89bd-2f70180eddce" providerId="AD" clId="Web-{DC030598-ED51-41BD-72C3-EEEBC0309C69}"/>
    <pc:docChg chg="mod modSld">
      <pc:chgData name="Hanner, Olsen" userId="S::61097@icf.com::8f966b24-7479-4073-89bd-2f70180eddce" providerId="AD" clId="Web-{DC030598-ED51-41BD-72C3-EEEBC0309C69}" dt="2024-11-15T15:22:05.625" v="50"/>
      <pc:docMkLst>
        <pc:docMk/>
      </pc:docMkLst>
      <pc:sldChg chg="modSp modNotes">
        <pc:chgData name="Hanner, Olsen" userId="S::61097@icf.com::8f966b24-7479-4073-89bd-2f70180eddce" providerId="AD" clId="Web-{DC030598-ED51-41BD-72C3-EEEBC0309C69}" dt="2024-11-15T15:20:07.569" v="26"/>
        <pc:sldMkLst>
          <pc:docMk/>
          <pc:sldMk cId="4269612064" sldId="325"/>
        </pc:sldMkLst>
        <pc:spChg chg="mod">
          <ac:chgData name="Hanner, Olsen" userId="S::61097@icf.com::8f966b24-7479-4073-89bd-2f70180eddce" providerId="AD" clId="Web-{DC030598-ED51-41BD-72C3-EEEBC0309C69}" dt="2024-11-15T15:17:25.745" v="3" actId="20577"/>
          <ac:spMkLst>
            <pc:docMk/>
            <pc:sldMk cId="4269612064" sldId="325"/>
            <ac:spMk id="11" creationId="{8E4E40E9-D792-25A1-4B37-23D4780B1318}"/>
          </ac:spMkLst>
        </pc:spChg>
      </pc:sldChg>
      <pc:sldChg chg="modNotes">
        <pc:chgData name="Hanner, Olsen" userId="S::61097@icf.com::8f966b24-7479-4073-89bd-2f70180eddce" providerId="AD" clId="Web-{DC030598-ED51-41BD-72C3-EEEBC0309C69}" dt="2024-11-15T15:16:53.789" v="1"/>
        <pc:sldMkLst>
          <pc:docMk/>
          <pc:sldMk cId="3189254437" sldId="351"/>
        </pc:sldMkLst>
      </pc:sldChg>
      <pc:sldChg chg="modNotes">
        <pc:chgData name="Hanner, Olsen" userId="S::61097@icf.com::8f966b24-7479-4073-89bd-2f70180eddce" providerId="AD" clId="Web-{DC030598-ED51-41BD-72C3-EEEBC0309C69}" dt="2024-11-15T15:21:25.372" v="36"/>
        <pc:sldMkLst>
          <pc:docMk/>
          <pc:sldMk cId="2578355909" sldId="356"/>
        </pc:sldMkLst>
      </pc:sldChg>
      <pc:sldChg chg="modSp modNotes">
        <pc:chgData name="Hanner, Olsen" userId="S::61097@icf.com::8f966b24-7479-4073-89bd-2f70180eddce" providerId="AD" clId="Web-{DC030598-ED51-41BD-72C3-EEEBC0309C69}" dt="2024-11-15T15:22:05.625" v="50"/>
        <pc:sldMkLst>
          <pc:docMk/>
          <pc:sldMk cId="1072974026" sldId="357"/>
        </pc:sldMkLst>
        <pc:spChg chg="mod">
          <ac:chgData name="Hanner, Olsen" userId="S::61097@icf.com::8f966b24-7479-4073-89bd-2f70180eddce" providerId="AD" clId="Web-{DC030598-ED51-41BD-72C3-EEEBC0309C69}" dt="2024-11-15T15:21:45.264" v="42" actId="20577"/>
          <ac:spMkLst>
            <pc:docMk/>
            <pc:sldMk cId="1072974026" sldId="357"/>
            <ac:spMk id="7" creationId="{762950CE-ADCC-CBB0-7EDC-578F37098C54}"/>
          </ac:spMkLst>
        </pc:spChg>
      </pc:sldChg>
    </pc:docChg>
  </pc:docChgLst>
  <pc:docChgLst>
    <pc:chgData name="Twesigye, Gloria" userId="6464a502-8a44-4d67-8fab-8f3aa9495827" providerId="ADAL" clId="{905C93E0-8A30-4553-A484-0F6980F3AC79}"/>
    <pc:docChg chg="undo redo custSel addSld delSld modSld sldOrd">
      <pc:chgData name="Twesigye, Gloria" userId="6464a502-8a44-4d67-8fab-8f3aa9495827" providerId="ADAL" clId="{905C93E0-8A30-4553-A484-0F6980F3AC79}" dt="2024-11-20T13:14:49.753" v="1572"/>
      <pc:docMkLst>
        <pc:docMk/>
      </pc:docMkLst>
      <pc:sldChg chg="delSp modSp mod">
        <pc:chgData name="Twesigye, Gloria" userId="6464a502-8a44-4d67-8fab-8f3aa9495827" providerId="ADAL" clId="{905C93E0-8A30-4553-A484-0F6980F3AC79}" dt="2024-10-28T16:12:07.851" v="1015" actId="27636"/>
        <pc:sldMkLst>
          <pc:docMk/>
          <pc:sldMk cId="2163988523" sldId="260"/>
        </pc:sldMkLst>
        <pc:spChg chg="mod">
          <ac:chgData name="Twesigye, Gloria" userId="6464a502-8a44-4d67-8fab-8f3aa9495827" providerId="ADAL" clId="{905C93E0-8A30-4553-A484-0F6980F3AC79}" dt="2024-10-28T16:10:45.453" v="1003" actId="20577"/>
          <ac:spMkLst>
            <pc:docMk/>
            <pc:sldMk cId="2163988523" sldId="260"/>
            <ac:spMk id="3" creationId="{7F10B6DC-6AF4-BFD9-E1D5-B98AA266289F}"/>
          </ac:spMkLst>
        </pc:spChg>
        <pc:spChg chg="del">
          <ac:chgData name="Twesigye, Gloria" userId="6464a502-8a44-4d67-8fab-8f3aa9495827" providerId="ADAL" clId="{905C93E0-8A30-4553-A484-0F6980F3AC79}" dt="2024-10-25T21:07:11.023" v="392" actId="478"/>
          <ac:spMkLst>
            <pc:docMk/>
            <pc:sldMk cId="2163988523" sldId="260"/>
            <ac:spMk id="4" creationId="{09D7CDC3-0759-C269-16A1-B0401459E419}"/>
          </ac:spMkLst>
        </pc:spChg>
        <pc:spChg chg="mod">
          <ac:chgData name="Twesigye, Gloria" userId="6464a502-8a44-4d67-8fab-8f3aa9495827" providerId="ADAL" clId="{905C93E0-8A30-4553-A484-0F6980F3AC79}" dt="2024-10-28T16:12:07.851" v="1015" actId="27636"/>
          <ac:spMkLst>
            <pc:docMk/>
            <pc:sldMk cId="2163988523" sldId="260"/>
            <ac:spMk id="9" creationId="{E690F70B-E368-D7F5-795E-B5139345EF71}"/>
          </ac:spMkLst>
        </pc:spChg>
      </pc:sldChg>
      <pc:sldChg chg="delSp modSp mod modClrScheme chgLayout">
        <pc:chgData name="Twesigye, Gloria" userId="6464a502-8a44-4d67-8fab-8f3aa9495827" providerId="ADAL" clId="{905C93E0-8A30-4553-A484-0F6980F3AC79}" dt="2024-10-25T19:38:04.195" v="90" actId="1076"/>
        <pc:sldMkLst>
          <pc:docMk/>
          <pc:sldMk cId="1887431401" sldId="263"/>
        </pc:sldMkLst>
        <pc:spChg chg="mod ord">
          <ac:chgData name="Twesigye, Gloria" userId="6464a502-8a44-4d67-8fab-8f3aa9495827" providerId="ADAL" clId="{905C93E0-8A30-4553-A484-0F6980F3AC79}" dt="2024-10-25T19:37:59.992" v="89" actId="20577"/>
          <ac:spMkLst>
            <pc:docMk/>
            <pc:sldMk cId="1887431401" sldId="263"/>
            <ac:spMk id="2" creationId="{F6245169-1799-41CD-B28E-D2D20D16AD73}"/>
          </ac:spMkLst>
        </pc:spChg>
        <pc:spChg chg="mod ord">
          <ac:chgData name="Twesigye, Gloria" userId="6464a502-8a44-4d67-8fab-8f3aa9495827" providerId="ADAL" clId="{905C93E0-8A30-4553-A484-0F6980F3AC79}" dt="2024-10-25T19:38:04.195" v="90" actId="1076"/>
          <ac:spMkLst>
            <pc:docMk/>
            <pc:sldMk cId="1887431401" sldId="263"/>
            <ac:spMk id="3" creationId="{E4FD1E92-5DBC-B105-F246-2355E4FF9A74}"/>
          </ac:spMkLst>
        </pc:spChg>
        <pc:grpChg chg="del">
          <ac:chgData name="Twesigye, Gloria" userId="6464a502-8a44-4d67-8fab-8f3aa9495827" providerId="ADAL" clId="{905C93E0-8A30-4553-A484-0F6980F3AC79}" dt="2024-10-25T19:36:54.290" v="19" actId="478"/>
          <ac:grpSpMkLst>
            <pc:docMk/>
            <pc:sldMk cId="1887431401" sldId="263"/>
            <ac:grpSpMk id="5" creationId="{E0C8D1FE-B32A-9EA2-27B1-AA5919B6B991}"/>
          </ac:grpSpMkLst>
        </pc:grpChg>
        <pc:graphicFrameChg chg="mod">
          <ac:chgData name="Twesigye, Gloria" userId="6464a502-8a44-4d67-8fab-8f3aa9495827" providerId="ADAL" clId="{905C93E0-8A30-4553-A484-0F6980F3AC79}" dt="2024-10-25T19:37:04.251" v="22"/>
          <ac:graphicFrameMkLst>
            <pc:docMk/>
            <pc:sldMk cId="1887431401" sldId="263"/>
            <ac:graphicFrameMk id="9" creationId="{16BB2B36-D329-083C-5198-BEEC5AC12CFA}"/>
          </ac:graphicFrameMkLst>
        </pc:graphicFrameChg>
      </pc:sldChg>
      <pc:sldChg chg="addSp delSp modSp add mod modNotesTx">
        <pc:chgData name="Twesigye, Gloria" userId="6464a502-8a44-4d67-8fab-8f3aa9495827" providerId="ADAL" clId="{905C93E0-8A30-4553-A484-0F6980F3AC79}" dt="2024-11-07T16:27:13.916" v="1025" actId="6549"/>
        <pc:sldMkLst>
          <pc:docMk/>
          <pc:sldMk cId="3771114077" sldId="285"/>
        </pc:sldMkLst>
        <pc:spChg chg="add del mod">
          <ac:chgData name="Twesigye, Gloria" userId="6464a502-8a44-4d67-8fab-8f3aa9495827" providerId="ADAL" clId="{905C93E0-8A30-4553-A484-0F6980F3AC79}" dt="2024-10-25T21:05:04.421" v="336" actId="478"/>
          <ac:spMkLst>
            <pc:docMk/>
            <pc:sldMk cId="3771114077" sldId="285"/>
            <ac:spMk id="3" creationId="{E1B2C711-3A05-CED8-6E2E-3F6C4084D507}"/>
          </ac:spMkLst>
        </pc:spChg>
        <pc:spChg chg="add del mod">
          <ac:chgData name="Twesigye, Gloria" userId="6464a502-8a44-4d67-8fab-8f3aa9495827" providerId="ADAL" clId="{905C93E0-8A30-4553-A484-0F6980F3AC79}" dt="2024-10-25T21:05:04.421" v="336" actId="478"/>
          <ac:spMkLst>
            <pc:docMk/>
            <pc:sldMk cId="3771114077" sldId="285"/>
            <ac:spMk id="5" creationId="{DA89D450-F362-9DC5-B1B0-7D12BD974C00}"/>
          </ac:spMkLst>
        </pc:spChg>
        <pc:spChg chg="add mod">
          <ac:chgData name="Twesigye, Gloria" userId="6464a502-8a44-4d67-8fab-8f3aa9495827" providerId="ADAL" clId="{905C93E0-8A30-4553-A484-0F6980F3AC79}" dt="2024-10-25T21:05:04.958" v="337"/>
          <ac:spMkLst>
            <pc:docMk/>
            <pc:sldMk cId="3771114077" sldId="285"/>
            <ac:spMk id="6" creationId="{F077A119-AC75-643C-4515-CCC5B734965A}"/>
          </ac:spMkLst>
        </pc:spChg>
        <pc:spChg chg="add mod">
          <ac:chgData name="Twesigye, Gloria" userId="6464a502-8a44-4d67-8fab-8f3aa9495827" providerId="ADAL" clId="{905C93E0-8A30-4553-A484-0F6980F3AC79}" dt="2024-11-07T16:27:13.916" v="1025" actId="6549"/>
          <ac:spMkLst>
            <pc:docMk/>
            <pc:sldMk cId="3771114077" sldId="285"/>
            <ac:spMk id="7" creationId="{A14387FB-D9CE-52B7-D4B1-188E730E8355}"/>
          </ac:spMkLst>
        </pc:spChg>
        <pc:spChg chg="del">
          <ac:chgData name="Twesigye, Gloria" userId="6464a502-8a44-4d67-8fab-8f3aa9495827" providerId="ADAL" clId="{905C93E0-8A30-4553-A484-0F6980F3AC79}" dt="2024-10-25T21:05:01.833" v="335" actId="478"/>
          <ac:spMkLst>
            <pc:docMk/>
            <pc:sldMk cId="3771114077" sldId="285"/>
            <ac:spMk id="10" creationId="{2D953FA9-CD59-752E-4FDA-CC41FF4B8DF2}"/>
          </ac:spMkLst>
        </pc:spChg>
        <pc:spChg chg="del">
          <ac:chgData name="Twesigye, Gloria" userId="6464a502-8a44-4d67-8fab-8f3aa9495827" providerId="ADAL" clId="{905C93E0-8A30-4553-A484-0F6980F3AC79}" dt="2024-10-25T21:05:01.833" v="335" actId="478"/>
          <ac:spMkLst>
            <pc:docMk/>
            <pc:sldMk cId="3771114077" sldId="285"/>
            <ac:spMk id="11" creationId="{8E4E40E9-D792-25A1-4B37-23D4780B1318}"/>
          </ac:spMkLst>
        </pc:spChg>
        <pc:graphicFrameChg chg="mod">
          <ac:chgData name="Twesigye, Gloria" userId="6464a502-8a44-4d67-8fab-8f3aa9495827" providerId="ADAL" clId="{905C93E0-8A30-4553-A484-0F6980F3AC79}" dt="2024-10-25T21:05:54.254" v="347" actId="207"/>
          <ac:graphicFrameMkLst>
            <pc:docMk/>
            <pc:sldMk cId="3771114077" sldId="285"/>
            <ac:graphicFrameMk id="9" creationId="{16BB2B36-D329-083C-5198-BEEC5AC12CFA}"/>
          </ac:graphicFrameMkLst>
        </pc:graphicFrameChg>
      </pc:sldChg>
      <pc:sldChg chg="modSp add mod">
        <pc:chgData name="Twesigye, Gloria" userId="6464a502-8a44-4d67-8fab-8f3aa9495827" providerId="ADAL" clId="{905C93E0-8A30-4553-A484-0F6980F3AC79}" dt="2024-11-15T17:01:04.489" v="1558" actId="207"/>
        <pc:sldMkLst>
          <pc:docMk/>
          <pc:sldMk cId="3475639167" sldId="289"/>
        </pc:sldMkLst>
        <pc:spChg chg="mod">
          <ac:chgData name="Twesigye, Gloria" userId="6464a502-8a44-4d67-8fab-8f3aa9495827" providerId="ADAL" clId="{905C93E0-8A30-4553-A484-0F6980F3AC79}" dt="2024-11-15T17:01:04.489" v="1558" actId="207"/>
          <ac:spMkLst>
            <pc:docMk/>
            <pc:sldMk cId="3475639167" sldId="289"/>
            <ac:spMk id="6" creationId="{3178E49A-AB46-36D7-BE04-40013DE24A2A}"/>
          </ac:spMkLst>
        </pc:spChg>
      </pc:sldChg>
      <pc:sldChg chg="add del">
        <pc:chgData name="Twesigye, Gloria" userId="6464a502-8a44-4d67-8fab-8f3aa9495827" providerId="ADAL" clId="{905C93E0-8A30-4553-A484-0F6980F3AC79}" dt="2024-10-25T21:04:44.035" v="333"/>
        <pc:sldMkLst>
          <pc:docMk/>
          <pc:sldMk cId="484784639" sldId="299"/>
        </pc:sldMkLst>
      </pc:sldChg>
      <pc:sldChg chg="modSp add mod">
        <pc:chgData name="Twesigye, Gloria" userId="6464a502-8a44-4d67-8fab-8f3aa9495827" providerId="ADAL" clId="{905C93E0-8A30-4553-A484-0F6980F3AC79}" dt="2024-11-07T16:32:40.485" v="1051" actId="20577"/>
        <pc:sldMkLst>
          <pc:docMk/>
          <pc:sldMk cId="3332005300" sldId="322"/>
        </pc:sldMkLst>
        <pc:spChg chg="mod">
          <ac:chgData name="Twesigye, Gloria" userId="6464a502-8a44-4d67-8fab-8f3aa9495827" providerId="ADAL" clId="{905C93E0-8A30-4553-A484-0F6980F3AC79}" dt="2024-10-25T19:40:55.106" v="117" actId="20577"/>
          <ac:spMkLst>
            <pc:docMk/>
            <pc:sldMk cId="3332005300" sldId="322"/>
            <ac:spMk id="2" creationId="{F6245169-1799-41CD-B28E-D2D20D16AD73}"/>
          </ac:spMkLst>
        </pc:spChg>
        <pc:spChg chg="mod">
          <ac:chgData name="Twesigye, Gloria" userId="6464a502-8a44-4d67-8fab-8f3aa9495827" providerId="ADAL" clId="{905C93E0-8A30-4553-A484-0F6980F3AC79}" dt="2024-10-25T19:41:18.915" v="119" actId="14100"/>
          <ac:spMkLst>
            <pc:docMk/>
            <pc:sldMk cId="3332005300" sldId="322"/>
            <ac:spMk id="3" creationId="{E4FD1E92-5DBC-B105-F246-2355E4FF9A74}"/>
          </ac:spMkLst>
        </pc:spChg>
        <pc:spChg chg="mod">
          <ac:chgData name="Twesigye, Gloria" userId="6464a502-8a44-4d67-8fab-8f3aa9495827" providerId="ADAL" clId="{905C93E0-8A30-4553-A484-0F6980F3AC79}" dt="2024-11-07T16:32:40.485" v="1051" actId="20577"/>
          <ac:spMkLst>
            <pc:docMk/>
            <pc:sldMk cId="3332005300" sldId="322"/>
            <ac:spMk id="5" creationId="{2DB53C78-DA00-2BC5-996C-8D5C0A276C42}"/>
          </ac:spMkLst>
        </pc:spChg>
        <pc:graphicFrameChg chg="mod">
          <ac:chgData name="Twesigye, Gloria" userId="6464a502-8a44-4d67-8fab-8f3aa9495827" providerId="ADAL" clId="{905C93E0-8A30-4553-A484-0F6980F3AC79}" dt="2024-10-25T19:45:34.759" v="188"/>
          <ac:graphicFrameMkLst>
            <pc:docMk/>
            <pc:sldMk cId="3332005300" sldId="322"/>
            <ac:graphicFrameMk id="6" creationId="{A9A8CC69-E7C7-8BF8-2D2D-ABB1A61EC758}"/>
          </ac:graphicFrameMkLst>
        </pc:graphicFrameChg>
      </pc:sldChg>
      <pc:sldChg chg="modSp mod">
        <pc:chgData name="Twesigye, Gloria" userId="6464a502-8a44-4d67-8fab-8f3aa9495827" providerId="ADAL" clId="{905C93E0-8A30-4553-A484-0F6980F3AC79}" dt="2024-11-15T16:14:05.174" v="1070" actId="27918"/>
        <pc:sldMkLst>
          <pc:docMk/>
          <pc:sldMk cId="4269612064" sldId="325"/>
        </pc:sldMkLst>
        <pc:spChg chg="mod">
          <ac:chgData name="Twesigye, Gloria" userId="6464a502-8a44-4d67-8fab-8f3aa9495827" providerId="ADAL" clId="{905C93E0-8A30-4553-A484-0F6980F3AC79}" dt="2024-10-28T15:37:12.087" v="634" actId="20577"/>
          <ac:spMkLst>
            <pc:docMk/>
            <pc:sldMk cId="4269612064" sldId="325"/>
            <ac:spMk id="10" creationId="{2D953FA9-CD59-752E-4FDA-CC41FF4B8DF2}"/>
          </ac:spMkLst>
        </pc:spChg>
        <pc:spChg chg="mod">
          <ac:chgData name="Twesigye, Gloria" userId="6464a502-8a44-4d67-8fab-8f3aa9495827" providerId="ADAL" clId="{905C93E0-8A30-4553-A484-0F6980F3AC79}" dt="2024-10-25T19:59:23.170" v="249" actId="6549"/>
          <ac:spMkLst>
            <pc:docMk/>
            <pc:sldMk cId="4269612064" sldId="325"/>
            <ac:spMk id="11" creationId="{8E4E40E9-D792-25A1-4B37-23D4780B1318}"/>
          </ac:spMkLst>
        </pc:spChg>
        <pc:graphicFrameChg chg="mod">
          <ac:chgData name="Twesigye, Gloria" userId="6464a502-8a44-4d67-8fab-8f3aa9495827" providerId="ADAL" clId="{905C93E0-8A30-4553-A484-0F6980F3AC79}" dt="2024-10-28T15:09:59.159" v="484" actId="207"/>
          <ac:graphicFrameMkLst>
            <pc:docMk/>
            <pc:sldMk cId="4269612064" sldId="325"/>
            <ac:graphicFrameMk id="2" creationId="{B0A68F7A-A083-4E2B-B574-D05208620F48}"/>
          </ac:graphicFrameMkLst>
        </pc:graphicFrameChg>
      </pc:sldChg>
      <pc:sldChg chg="addSp delSp modSp add mod modNotesTx">
        <pc:chgData name="Twesigye, Gloria" userId="6464a502-8a44-4d67-8fab-8f3aa9495827" providerId="ADAL" clId="{905C93E0-8A30-4553-A484-0F6980F3AC79}" dt="2024-11-15T16:18:22.598" v="1086" actId="20577"/>
        <pc:sldMkLst>
          <pc:docMk/>
          <pc:sldMk cId="3262954460" sldId="326"/>
        </pc:sldMkLst>
        <pc:spChg chg="add mod">
          <ac:chgData name="Twesigye, Gloria" userId="6464a502-8a44-4d67-8fab-8f3aa9495827" providerId="ADAL" clId="{905C93E0-8A30-4553-A484-0F6980F3AC79}" dt="2024-10-25T19:46:32.327" v="207" actId="20577"/>
          <ac:spMkLst>
            <pc:docMk/>
            <pc:sldMk cId="3262954460" sldId="326"/>
            <ac:spMk id="2" creationId="{24FD703B-685B-201C-65FF-C4D60AC4B7F4}"/>
          </ac:spMkLst>
        </pc:spChg>
        <pc:spChg chg="add mod">
          <ac:chgData name="Twesigye, Gloria" userId="6464a502-8a44-4d67-8fab-8f3aa9495827" providerId="ADAL" clId="{905C93E0-8A30-4553-A484-0F6980F3AC79}" dt="2024-11-07T16:32:59.134" v="1056"/>
          <ac:spMkLst>
            <pc:docMk/>
            <pc:sldMk cId="3262954460" sldId="326"/>
            <ac:spMk id="3" creationId="{B269A7D0-DCE6-F2AD-A286-C063C8FAA429}"/>
          </ac:spMkLst>
        </pc:spChg>
        <pc:spChg chg="del">
          <ac:chgData name="Twesigye, Gloria" userId="6464a502-8a44-4d67-8fab-8f3aa9495827" providerId="ADAL" clId="{905C93E0-8A30-4553-A484-0F6980F3AC79}" dt="2024-10-25T19:46:19.694" v="190" actId="478"/>
          <ac:spMkLst>
            <pc:docMk/>
            <pc:sldMk cId="3262954460" sldId="326"/>
            <ac:spMk id="7" creationId="{4390A44E-0AD4-E479-90D6-8D58D20E275B}"/>
          </ac:spMkLst>
        </pc:spChg>
        <pc:spChg chg="del">
          <ac:chgData name="Twesigye, Gloria" userId="6464a502-8a44-4d67-8fab-8f3aa9495827" providerId="ADAL" clId="{905C93E0-8A30-4553-A484-0F6980F3AC79}" dt="2024-10-25T19:46:19.694" v="190" actId="478"/>
          <ac:spMkLst>
            <pc:docMk/>
            <pc:sldMk cId="3262954460" sldId="326"/>
            <ac:spMk id="9" creationId="{6ACCE454-477E-8587-E249-4181DFE65E1E}"/>
          </ac:spMkLst>
        </pc:spChg>
        <pc:spChg chg="del">
          <ac:chgData name="Twesigye, Gloria" userId="6464a502-8a44-4d67-8fab-8f3aa9495827" providerId="ADAL" clId="{905C93E0-8A30-4553-A484-0F6980F3AC79}" dt="2024-10-25T19:46:22.486" v="191" actId="478"/>
          <ac:spMkLst>
            <pc:docMk/>
            <pc:sldMk cId="3262954460" sldId="326"/>
            <ac:spMk id="11" creationId="{1A128D1D-89D3-B957-E149-BD26AF61F0F0}"/>
          </ac:spMkLst>
        </pc:spChg>
        <pc:spChg chg="mod">
          <ac:chgData name="Twesigye, Gloria" userId="6464a502-8a44-4d67-8fab-8f3aa9495827" providerId="ADAL" clId="{905C93E0-8A30-4553-A484-0F6980F3AC79}" dt="2024-10-25T19:54:44.967" v="235" actId="207"/>
          <ac:spMkLst>
            <pc:docMk/>
            <pc:sldMk cId="3262954460" sldId="326"/>
            <ac:spMk id="59" creationId="{2C5993CC-2666-E1C9-78E7-01EB10BA82F6}"/>
          </ac:spMkLst>
        </pc:spChg>
        <pc:spChg chg="mod">
          <ac:chgData name="Twesigye, Gloria" userId="6464a502-8a44-4d67-8fab-8f3aa9495827" providerId="ADAL" clId="{905C93E0-8A30-4553-A484-0F6980F3AC79}" dt="2024-11-13T17:47:48.188" v="1065" actId="20577"/>
          <ac:spMkLst>
            <pc:docMk/>
            <pc:sldMk cId="3262954460" sldId="326"/>
            <ac:spMk id="60" creationId="{DF278477-3F8D-3537-D371-C25CE30D4456}"/>
          </ac:spMkLst>
        </pc:spChg>
        <pc:spChg chg="mod">
          <ac:chgData name="Twesigye, Gloria" userId="6464a502-8a44-4d67-8fab-8f3aa9495827" providerId="ADAL" clId="{905C93E0-8A30-4553-A484-0F6980F3AC79}" dt="2024-10-25T19:52:41.495" v="215" actId="20577"/>
          <ac:spMkLst>
            <pc:docMk/>
            <pc:sldMk cId="3262954460" sldId="326"/>
            <ac:spMk id="61" creationId="{103E9F1C-CA41-EDE5-08B1-4BA70745ACFC}"/>
          </ac:spMkLst>
        </pc:spChg>
        <pc:spChg chg="mod">
          <ac:chgData name="Twesigye, Gloria" userId="6464a502-8a44-4d67-8fab-8f3aa9495827" providerId="ADAL" clId="{905C93E0-8A30-4553-A484-0F6980F3AC79}" dt="2024-10-25T19:53:19.428" v="231" actId="20577"/>
          <ac:spMkLst>
            <pc:docMk/>
            <pc:sldMk cId="3262954460" sldId="326"/>
            <ac:spMk id="62" creationId="{DD319EC7-6C0E-44D6-597C-F9BFD5A1659D}"/>
          </ac:spMkLst>
        </pc:spChg>
        <pc:spChg chg="mod">
          <ac:chgData name="Twesigye, Gloria" userId="6464a502-8a44-4d67-8fab-8f3aa9495827" providerId="ADAL" clId="{905C93E0-8A30-4553-A484-0F6980F3AC79}" dt="2024-10-25T19:54:44.967" v="235" actId="207"/>
          <ac:spMkLst>
            <pc:docMk/>
            <pc:sldMk cId="3262954460" sldId="326"/>
            <ac:spMk id="63" creationId="{28FF92D9-C9FD-ECDD-4DD4-7015155E9A53}"/>
          </ac:spMkLst>
        </pc:spChg>
        <pc:spChg chg="mod">
          <ac:chgData name="Twesigye, Gloria" userId="6464a502-8a44-4d67-8fab-8f3aa9495827" providerId="ADAL" clId="{905C93E0-8A30-4553-A484-0F6980F3AC79}" dt="2024-10-25T19:52:49.067" v="219" actId="20577"/>
          <ac:spMkLst>
            <pc:docMk/>
            <pc:sldMk cId="3262954460" sldId="326"/>
            <ac:spMk id="1024" creationId="{BE2EF142-67DF-B8E7-8861-603CFFDC0D62}"/>
          </ac:spMkLst>
        </pc:spChg>
        <pc:spChg chg="mod">
          <ac:chgData name="Twesigye, Gloria" userId="6464a502-8a44-4d67-8fab-8f3aa9495827" providerId="ADAL" clId="{905C93E0-8A30-4553-A484-0F6980F3AC79}" dt="2024-10-25T19:52:55.801" v="221" actId="20577"/>
          <ac:spMkLst>
            <pc:docMk/>
            <pc:sldMk cId="3262954460" sldId="326"/>
            <ac:spMk id="1025" creationId="{A96A2F33-D40B-802A-9FEB-854C4517C272}"/>
          </ac:spMkLst>
        </pc:spChg>
        <pc:spChg chg="mod">
          <ac:chgData name="Twesigye, Gloria" userId="6464a502-8a44-4d67-8fab-8f3aa9495827" providerId="ADAL" clId="{905C93E0-8A30-4553-A484-0F6980F3AC79}" dt="2024-10-25T19:54:44.967" v="235" actId="207"/>
          <ac:spMkLst>
            <pc:docMk/>
            <pc:sldMk cId="3262954460" sldId="326"/>
            <ac:spMk id="1026" creationId="{68181C24-5902-20D4-FFE0-DDA41A52A2BE}"/>
          </ac:spMkLst>
        </pc:spChg>
        <pc:spChg chg="mod">
          <ac:chgData name="Twesigye, Gloria" userId="6464a502-8a44-4d67-8fab-8f3aa9495827" providerId="ADAL" clId="{905C93E0-8A30-4553-A484-0F6980F3AC79}" dt="2024-11-13T17:47:45.428" v="1064" actId="6549"/>
          <ac:spMkLst>
            <pc:docMk/>
            <pc:sldMk cId="3262954460" sldId="326"/>
            <ac:spMk id="1027" creationId="{926C0972-2352-0ED6-A91C-5B946128504D}"/>
          </ac:spMkLst>
        </pc:spChg>
        <pc:spChg chg="mod">
          <ac:chgData name="Twesigye, Gloria" userId="6464a502-8a44-4d67-8fab-8f3aa9495827" providerId="ADAL" clId="{905C93E0-8A30-4553-A484-0F6980F3AC79}" dt="2024-10-25T19:54:44.967" v="235" actId="207"/>
          <ac:spMkLst>
            <pc:docMk/>
            <pc:sldMk cId="3262954460" sldId="326"/>
            <ac:spMk id="1028" creationId="{95944A39-F49E-496C-0A84-F89A631AA17A}"/>
          </ac:spMkLst>
        </pc:spChg>
        <pc:spChg chg="mod">
          <ac:chgData name="Twesigye, Gloria" userId="6464a502-8a44-4d67-8fab-8f3aa9495827" providerId="ADAL" clId="{905C93E0-8A30-4553-A484-0F6980F3AC79}" dt="2024-10-25T19:54:20.818" v="233" actId="207"/>
          <ac:spMkLst>
            <pc:docMk/>
            <pc:sldMk cId="3262954460" sldId="326"/>
            <ac:spMk id="1034" creationId="{3724433A-238D-5421-4928-37527675AEE2}"/>
          </ac:spMkLst>
        </pc:spChg>
        <pc:spChg chg="mod">
          <ac:chgData name="Twesigye, Gloria" userId="6464a502-8a44-4d67-8fab-8f3aa9495827" providerId="ADAL" clId="{905C93E0-8A30-4553-A484-0F6980F3AC79}" dt="2024-10-25T19:54:30.038" v="234" actId="207"/>
          <ac:spMkLst>
            <pc:docMk/>
            <pc:sldMk cId="3262954460" sldId="326"/>
            <ac:spMk id="1039" creationId="{AE86F15F-EF7A-B8C5-C3EF-F2ED63164FDE}"/>
          </ac:spMkLst>
        </pc:spChg>
        <pc:spChg chg="mod">
          <ac:chgData name="Twesigye, Gloria" userId="6464a502-8a44-4d67-8fab-8f3aa9495827" providerId="ADAL" clId="{905C93E0-8A30-4553-A484-0F6980F3AC79}" dt="2024-10-25T19:53:51.043" v="232" actId="207"/>
          <ac:spMkLst>
            <pc:docMk/>
            <pc:sldMk cId="3262954460" sldId="326"/>
            <ac:spMk id="1042" creationId="{F3C1A87A-D871-C027-3171-6203C159AE0A}"/>
          </ac:spMkLst>
        </pc:spChg>
        <pc:spChg chg="mod">
          <ac:chgData name="Twesigye, Gloria" userId="6464a502-8a44-4d67-8fab-8f3aa9495827" providerId="ADAL" clId="{905C93E0-8A30-4553-A484-0F6980F3AC79}" dt="2024-10-25T19:47:01.291" v="211" actId="20577"/>
          <ac:spMkLst>
            <pc:docMk/>
            <pc:sldMk cId="3262954460" sldId="326"/>
            <ac:spMk id="1046" creationId="{8A57591F-F75D-FBB3-BD7E-757A1AFC2F44}"/>
          </ac:spMkLst>
        </pc:spChg>
        <pc:spChg chg="mod">
          <ac:chgData name="Twesigye, Gloria" userId="6464a502-8a44-4d67-8fab-8f3aa9495827" providerId="ADAL" clId="{905C93E0-8A30-4553-A484-0F6980F3AC79}" dt="2024-10-25T19:54:30.038" v="234" actId="207"/>
          <ac:spMkLst>
            <pc:docMk/>
            <pc:sldMk cId="3262954460" sldId="326"/>
            <ac:spMk id="1050" creationId="{53DE26B8-30F3-E3EB-38F3-729E88B3011F}"/>
          </ac:spMkLst>
        </pc:spChg>
        <pc:spChg chg="mod">
          <ac:chgData name="Twesigye, Gloria" userId="6464a502-8a44-4d67-8fab-8f3aa9495827" providerId="ADAL" clId="{905C93E0-8A30-4553-A484-0F6980F3AC79}" dt="2024-10-25T19:53:51.043" v="232" actId="207"/>
          <ac:spMkLst>
            <pc:docMk/>
            <pc:sldMk cId="3262954460" sldId="326"/>
            <ac:spMk id="1053" creationId="{72DDD6BF-21BC-77BE-8E3A-5441F19635B0}"/>
          </ac:spMkLst>
        </pc:spChg>
        <pc:spChg chg="mod">
          <ac:chgData name="Twesigye, Gloria" userId="6464a502-8a44-4d67-8fab-8f3aa9495827" providerId="ADAL" clId="{905C93E0-8A30-4553-A484-0F6980F3AC79}" dt="2024-10-25T19:53:51.043" v="232" actId="207"/>
          <ac:spMkLst>
            <pc:docMk/>
            <pc:sldMk cId="3262954460" sldId="326"/>
            <ac:spMk id="1059" creationId="{74981FC1-7A20-1F0E-CDE8-3E4B10EE0924}"/>
          </ac:spMkLst>
        </pc:spChg>
        <pc:spChg chg="mod">
          <ac:chgData name="Twesigye, Gloria" userId="6464a502-8a44-4d67-8fab-8f3aa9495827" providerId="ADAL" clId="{905C93E0-8A30-4553-A484-0F6980F3AC79}" dt="2024-10-25T19:54:20.818" v="233" actId="207"/>
          <ac:spMkLst>
            <pc:docMk/>
            <pc:sldMk cId="3262954460" sldId="326"/>
            <ac:spMk id="1064" creationId="{0E7618A1-FFCD-5212-5AFB-4710424780EB}"/>
          </ac:spMkLst>
        </pc:spChg>
        <pc:spChg chg="mod">
          <ac:chgData name="Twesigye, Gloria" userId="6464a502-8a44-4d67-8fab-8f3aa9495827" providerId="ADAL" clId="{905C93E0-8A30-4553-A484-0F6980F3AC79}" dt="2024-10-25T19:54:20.818" v="233" actId="207"/>
          <ac:spMkLst>
            <pc:docMk/>
            <pc:sldMk cId="3262954460" sldId="326"/>
            <ac:spMk id="1065" creationId="{98BD0BE8-5DE2-57CA-DB6F-91C4B1ACA30D}"/>
          </ac:spMkLst>
        </pc:spChg>
        <pc:picChg chg="del">
          <ac:chgData name="Twesigye, Gloria" userId="6464a502-8a44-4d67-8fab-8f3aa9495827" providerId="ADAL" clId="{905C93E0-8A30-4553-A484-0F6980F3AC79}" dt="2024-10-25T19:46:22.486" v="191" actId="478"/>
          <ac:picMkLst>
            <pc:docMk/>
            <pc:sldMk cId="3262954460" sldId="326"/>
            <ac:picMk id="10" creationId="{8DA35004-AB8B-355E-2818-2F119709C71E}"/>
          </ac:picMkLst>
        </pc:picChg>
      </pc:sldChg>
      <pc:sldChg chg="modSp mod">
        <pc:chgData name="Twesigye, Gloria" userId="6464a502-8a44-4d67-8fab-8f3aa9495827" providerId="ADAL" clId="{905C93E0-8A30-4553-A484-0F6980F3AC79}" dt="2024-10-25T19:59:13.436" v="246" actId="6549"/>
        <pc:sldMkLst>
          <pc:docMk/>
          <pc:sldMk cId="3189254437" sldId="351"/>
        </pc:sldMkLst>
        <pc:spChg chg="mod">
          <ac:chgData name="Twesigye, Gloria" userId="6464a502-8a44-4d67-8fab-8f3aa9495827" providerId="ADAL" clId="{905C93E0-8A30-4553-A484-0F6980F3AC79}" dt="2024-10-25T19:59:13.436" v="246" actId="6549"/>
          <ac:spMkLst>
            <pc:docMk/>
            <pc:sldMk cId="3189254437" sldId="351"/>
            <ac:spMk id="11" creationId="{8E4E40E9-D792-25A1-4B37-23D4780B1318}"/>
          </ac:spMkLst>
        </pc:spChg>
      </pc:sldChg>
      <pc:sldChg chg="del">
        <pc:chgData name="Twesigye, Gloria" userId="6464a502-8a44-4d67-8fab-8f3aa9495827" providerId="ADAL" clId="{905C93E0-8A30-4553-A484-0F6980F3AC79}" dt="2024-10-25T21:07:54.934" v="398" actId="47"/>
        <pc:sldMkLst>
          <pc:docMk/>
          <pc:sldMk cId="444928729" sldId="352"/>
        </pc:sldMkLst>
      </pc:sldChg>
      <pc:sldChg chg="modSp add mod ord">
        <pc:chgData name="Twesigye, Gloria" userId="6464a502-8a44-4d67-8fab-8f3aa9495827" providerId="ADAL" clId="{905C93E0-8A30-4553-A484-0F6980F3AC79}" dt="2024-11-20T13:14:49.753" v="1572"/>
        <pc:sldMkLst>
          <pc:docMk/>
          <pc:sldMk cId="3143477009" sldId="353"/>
        </pc:sldMkLst>
        <pc:spChg chg="mod">
          <ac:chgData name="Twesigye, Gloria" userId="6464a502-8a44-4d67-8fab-8f3aa9495827" providerId="ADAL" clId="{905C93E0-8A30-4553-A484-0F6980F3AC79}" dt="2024-10-25T19:59:38.934" v="270" actId="20577"/>
          <ac:spMkLst>
            <pc:docMk/>
            <pc:sldMk cId="3143477009" sldId="353"/>
            <ac:spMk id="10" creationId="{2D953FA9-CD59-752E-4FDA-CC41FF4B8DF2}"/>
          </ac:spMkLst>
        </pc:spChg>
        <pc:spChg chg="mod">
          <ac:chgData name="Twesigye, Gloria" userId="6464a502-8a44-4d67-8fab-8f3aa9495827" providerId="ADAL" clId="{905C93E0-8A30-4553-A484-0F6980F3AC79}" dt="2024-10-25T20:00:13.691" v="283" actId="20577"/>
          <ac:spMkLst>
            <pc:docMk/>
            <pc:sldMk cId="3143477009" sldId="353"/>
            <ac:spMk id="11" creationId="{8E4E40E9-D792-25A1-4B37-23D4780B1318}"/>
          </ac:spMkLst>
        </pc:spChg>
        <pc:graphicFrameChg chg="mod">
          <ac:chgData name="Twesigye, Gloria" userId="6464a502-8a44-4d67-8fab-8f3aa9495827" providerId="ADAL" clId="{905C93E0-8A30-4553-A484-0F6980F3AC79}" dt="2024-11-20T13:14:49.753" v="1572"/>
          <ac:graphicFrameMkLst>
            <pc:docMk/>
            <pc:sldMk cId="3143477009" sldId="353"/>
            <ac:graphicFrameMk id="2" creationId="{B0A68F7A-A083-4E2B-B574-D05208620F48}"/>
          </ac:graphicFrameMkLst>
        </pc:graphicFrameChg>
      </pc:sldChg>
      <pc:sldChg chg="modSp add del mod">
        <pc:chgData name="Twesigye, Gloria" userId="6464a502-8a44-4d67-8fab-8f3aa9495827" providerId="ADAL" clId="{905C93E0-8A30-4553-A484-0F6980F3AC79}" dt="2024-10-25T21:05:57.015" v="348" actId="47"/>
        <pc:sldMkLst>
          <pc:docMk/>
          <pc:sldMk cId="1280305193" sldId="354"/>
        </pc:sldMkLst>
        <pc:spChg chg="mod">
          <ac:chgData name="Twesigye, Gloria" userId="6464a502-8a44-4d67-8fab-8f3aa9495827" providerId="ADAL" clId="{905C93E0-8A30-4553-A484-0F6980F3AC79}" dt="2024-10-25T21:02:38.532" v="304" actId="20577"/>
          <ac:spMkLst>
            <pc:docMk/>
            <pc:sldMk cId="1280305193" sldId="354"/>
            <ac:spMk id="10" creationId="{2D953FA9-CD59-752E-4FDA-CC41FF4B8DF2}"/>
          </ac:spMkLst>
        </pc:spChg>
        <pc:spChg chg="mod">
          <ac:chgData name="Twesigye, Gloria" userId="6464a502-8a44-4d67-8fab-8f3aa9495827" providerId="ADAL" clId="{905C93E0-8A30-4553-A484-0F6980F3AC79}" dt="2024-10-25T21:03:08.009" v="312" actId="20577"/>
          <ac:spMkLst>
            <pc:docMk/>
            <pc:sldMk cId="1280305193" sldId="354"/>
            <ac:spMk id="11" creationId="{8E4E40E9-D792-25A1-4B37-23D4780B1318}"/>
          </ac:spMkLst>
        </pc:spChg>
        <pc:graphicFrameChg chg="mod">
          <ac:chgData name="Twesigye, Gloria" userId="6464a502-8a44-4d67-8fab-8f3aa9495827" providerId="ADAL" clId="{905C93E0-8A30-4553-A484-0F6980F3AC79}" dt="2024-10-25T21:04:29.917" v="331" actId="113"/>
          <ac:graphicFrameMkLst>
            <pc:docMk/>
            <pc:sldMk cId="1280305193" sldId="354"/>
            <ac:graphicFrameMk id="2" creationId="{B0A68F7A-A083-4E2B-B574-D05208620F48}"/>
          </ac:graphicFrameMkLst>
        </pc:graphicFrameChg>
      </pc:sldChg>
      <pc:sldChg chg="modSp add mod">
        <pc:chgData name="Twesigye, Gloria" userId="6464a502-8a44-4d67-8fab-8f3aa9495827" providerId="ADAL" clId="{905C93E0-8A30-4553-A484-0F6980F3AC79}" dt="2024-11-15T16:24:37.725" v="1379" actId="1076"/>
        <pc:sldMkLst>
          <pc:docMk/>
          <pc:sldMk cId="2489575051" sldId="354"/>
        </pc:sldMkLst>
        <pc:spChg chg="mod">
          <ac:chgData name="Twesigye, Gloria" userId="6464a502-8a44-4d67-8fab-8f3aa9495827" providerId="ADAL" clId="{905C93E0-8A30-4553-A484-0F6980F3AC79}" dt="2024-11-15T16:24:37.725" v="1379" actId="1076"/>
          <ac:spMkLst>
            <pc:docMk/>
            <pc:sldMk cId="2489575051" sldId="354"/>
            <ac:spMk id="3" creationId="{7F10B6DC-6AF4-BFD9-E1D5-B98AA266289F}"/>
          </ac:spMkLst>
        </pc:spChg>
      </pc:sldChg>
      <pc:sldChg chg="modSp add mod">
        <pc:chgData name="Twesigye, Gloria" userId="6464a502-8a44-4d67-8fab-8f3aa9495827" providerId="ADAL" clId="{905C93E0-8A30-4553-A484-0F6980F3AC79}" dt="2024-11-15T16:18:09.543" v="1085" actId="1076"/>
        <pc:sldMkLst>
          <pc:docMk/>
          <pc:sldMk cId="133297330" sldId="355"/>
        </pc:sldMkLst>
        <pc:spChg chg="mod">
          <ac:chgData name="Twesigye, Gloria" userId="6464a502-8a44-4d67-8fab-8f3aa9495827" providerId="ADAL" clId="{905C93E0-8A30-4553-A484-0F6980F3AC79}" dt="2024-11-15T16:18:09.543" v="1085" actId="1076"/>
          <ac:spMkLst>
            <pc:docMk/>
            <pc:sldMk cId="133297330" sldId="355"/>
            <ac:spMk id="3" creationId="{7F10B6DC-6AF4-BFD9-E1D5-B98AA266289F}"/>
          </ac:spMkLst>
        </pc:spChg>
      </pc:sldChg>
      <pc:sldChg chg="add del">
        <pc:chgData name="Twesigye, Gloria" userId="6464a502-8a44-4d67-8fab-8f3aa9495827" providerId="ADAL" clId="{905C93E0-8A30-4553-A484-0F6980F3AC79}" dt="2024-10-28T15:19:20.282" v="486" actId="2890"/>
        <pc:sldMkLst>
          <pc:docMk/>
          <pc:sldMk cId="1168265319" sldId="356"/>
        </pc:sldMkLst>
      </pc:sldChg>
      <pc:sldChg chg="addSp modSp add mod">
        <pc:chgData name="Twesigye, Gloria" userId="6464a502-8a44-4d67-8fab-8f3aa9495827" providerId="ADAL" clId="{905C93E0-8A30-4553-A484-0F6980F3AC79}" dt="2024-10-28T16:03:12.482" v="806" actId="1076"/>
        <pc:sldMkLst>
          <pc:docMk/>
          <pc:sldMk cId="2578355909" sldId="356"/>
        </pc:sldMkLst>
        <pc:spChg chg="add mod">
          <ac:chgData name="Twesigye, Gloria" userId="6464a502-8a44-4d67-8fab-8f3aa9495827" providerId="ADAL" clId="{905C93E0-8A30-4553-A484-0F6980F3AC79}" dt="2024-10-28T15:32:45.946" v="584" actId="1076"/>
          <ac:spMkLst>
            <pc:docMk/>
            <pc:sldMk cId="2578355909" sldId="356"/>
            <ac:spMk id="4" creationId="{11DFA8D1-A09B-A401-4582-A47D4173773C}"/>
          </ac:spMkLst>
        </pc:spChg>
        <pc:spChg chg="mod">
          <ac:chgData name="Twesigye, Gloria" userId="6464a502-8a44-4d67-8fab-8f3aa9495827" providerId="ADAL" clId="{905C93E0-8A30-4553-A484-0F6980F3AC79}" dt="2024-10-28T16:03:09.273" v="805" actId="1076"/>
          <ac:spMkLst>
            <pc:docMk/>
            <pc:sldMk cId="2578355909" sldId="356"/>
            <ac:spMk id="10" creationId="{870A742E-5CC9-BAD2-46A8-39FAF0E5983E}"/>
          </ac:spMkLst>
        </pc:spChg>
        <pc:spChg chg="mod">
          <ac:chgData name="Twesigye, Gloria" userId="6464a502-8a44-4d67-8fab-8f3aa9495827" providerId="ADAL" clId="{905C93E0-8A30-4553-A484-0F6980F3AC79}" dt="2024-10-28T16:03:12.482" v="806" actId="1076"/>
          <ac:spMkLst>
            <pc:docMk/>
            <pc:sldMk cId="2578355909" sldId="356"/>
            <ac:spMk id="11" creationId="{94468369-335A-E635-9886-52E851F25BF0}"/>
          </ac:spMkLst>
        </pc:spChg>
        <pc:graphicFrameChg chg="mod">
          <ac:chgData name="Twesigye, Gloria" userId="6464a502-8a44-4d67-8fab-8f3aa9495827" providerId="ADAL" clId="{905C93E0-8A30-4553-A484-0F6980F3AC79}" dt="2024-10-28T16:03:02.572" v="803" actId="1076"/>
          <ac:graphicFrameMkLst>
            <pc:docMk/>
            <pc:sldMk cId="2578355909" sldId="356"/>
            <ac:graphicFrameMk id="2" creationId="{CEAFB581-6C2C-AABF-7B2D-496BD81ABC82}"/>
          </ac:graphicFrameMkLst>
        </pc:graphicFrameChg>
        <pc:graphicFrameChg chg="add mod">
          <ac:chgData name="Twesigye, Gloria" userId="6464a502-8a44-4d67-8fab-8f3aa9495827" providerId="ADAL" clId="{905C93E0-8A30-4553-A484-0F6980F3AC79}" dt="2024-10-28T15:27:53.796" v="559"/>
          <ac:graphicFrameMkLst>
            <pc:docMk/>
            <pc:sldMk cId="2578355909" sldId="356"/>
            <ac:graphicFrameMk id="3" creationId="{0AD5CFD3-05D9-A232-7A4E-7A89BC2CFE55}"/>
          </ac:graphicFrameMkLst>
        </pc:graphicFrameChg>
      </pc:sldChg>
      <pc:sldChg chg="modSp add mod ord modNotesTx">
        <pc:chgData name="Twesigye, Gloria" userId="6464a502-8a44-4d67-8fab-8f3aa9495827" providerId="ADAL" clId="{905C93E0-8A30-4553-A484-0F6980F3AC79}" dt="2024-10-28T15:38:44.182" v="666" actId="27918"/>
        <pc:sldMkLst>
          <pc:docMk/>
          <pc:sldMk cId="1072974026" sldId="357"/>
        </pc:sldMkLst>
        <pc:spChg chg="mod">
          <ac:chgData name="Twesigye, Gloria" userId="6464a502-8a44-4d67-8fab-8f3aa9495827" providerId="ADAL" clId="{905C93E0-8A30-4553-A484-0F6980F3AC79}" dt="2024-10-28T15:37:04.122" v="627" actId="20577"/>
          <ac:spMkLst>
            <pc:docMk/>
            <pc:sldMk cId="1072974026" sldId="357"/>
            <ac:spMk id="6" creationId="{92C44F49-87C0-F1CD-A7EC-B2F4D4799060}"/>
          </ac:spMkLst>
        </pc:spChg>
        <pc:spChg chg="mod">
          <ac:chgData name="Twesigye, Gloria" userId="6464a502-8a44-4d67-8fab-8f3aa9495827" providerId="ADAL" clId="{905C93E0-8A30-4553-A484-0F6980F3AC79}" dt="2024-10-28T15:37:47.972" v="661" actId="20577"/>
          <ac:spMkLst>
            <pc:docMk/>
            <pc:sldMk cId="1072974026" sldId="357"/>
            <ac:spMk id="7" creationId="{762950CE-ADCC-CBB0-7EDC-578F37098C54}"/>
          </ac:spMkLst>
        </pc:spChg>
      </pc:sldChg>
      <pc:sldChg chg="modSp add mod ord modNotesTx">
        <pc:chgData name="Twesigye, Gloria" userId="6464a502-8a44-4d67-8fab-8f3aa9495827" providerId="ADAL" clId="{905C93E0-8A30-4553-A484-0F6980F3AC79}" dt="2024-10-28T16:02:04.683" v="801" actId="27918"/>
        <pc:sldMkLst>
          <pc:docMk/>
          <pc:sldMk cId="2653596843" sldId="358"/>
        </pc:sldMkLst>
        <pc:spChg chg="mod">
          <ac:chgData name="Twesigye, Gloria" userId="6464a502-8a44-4d67-8fab-8f3aa9495827" providerId="ADAL" clId="{905C93E0-8A30-4553-A484-0F6980F3AC79}" dt="2024-10-28T15:58:39.725" v="730" actId="20577"/>
          <ac:spMkLst>
            <pc:docMk/>
            <pc:sldMk cId="2653596843" sldId="358"/>
            <ac:spMk id="6" creationId="{17E6CCBC-E1EC-2D0D-C218-3E2468145EFD}"/>
          </ac:spMkLst>
        </pc:spChg>
        <pc:spChg chg="mod">
          <ac:chgData name="Twesigye, Gloria" userId="6464a502-8a44-4d67-8fab-8f3aa9495827" providerId="ADAL" clId="{905C93E0-8A30-4553-A484-0F6980F3AC79}" dt="2024-10-28T16:00:12.438" v="779" actId="20577"/>
          <ac:spMkLst>
            <pc:docMk/>
            <pc:sldMk cId="2653596843" sldId="358"/>
            <ac:spMk id="7" creationId="{BA3AE9B8-B44C-457C-2B98-C26BBBB8C0C7}"/>
          </ac:spMkLst>
        </pc:spChg>
      </pc:sldChg>
      <pc:sldChg chg="modSp add mod">
        <pc:chgData name="Twesigye, Gloria" userId="6464a502-8a44-4d67-8fab-8f3aa9495827" providerId="ADAL" clId="{905C93E0-8A30-4553-A484-0F6980F3AC79}" dt="2024-11-07T20:22:15.401" v="1063" actId="313"/>
        <pc:sldMkLst>
          <pc:docMk/>
          <pc:sldMk cId="1263593358" sldId="359"/>
        </pc:sldMkLst>
        <pc:spChg chg="mod">
          <ac:chgData name="Twesigye, Gloria" userId="6464a502-8a44-4d67-8fab-8f3aa9495827" providerId="ADAL" clId="{905C93E0-8A30-4553-A484-0F6980F3AC79}" dt="2024-11-07T20:22:15.401" v="1063" actId="313"/>
          <ac:spMkLst>
            <pc:docMk/>
            <pc:sldMk cId="1263593358" sldId="359"/>
            <ac:spMk id="3" creationId="{0494E9BD-1CA6-A75A-D88C-9B51B6FA2C75}"/>
          </ac:spMkLst>
        </pc:spChg>
        <pc:spChg chg="mod">
          <ac:chgData name="Twesigye, Gloria" userId="6464a502-8a44-4d67-8fab-8f3aa9495827" providerId="ADAL" clId="{905C93E0-8A30-4553-A484-0F6980F3AC79}" dt="2024-10-28T16:10:55.719" v="1005" actId="6549"/>
          <ac:spMkLst>
            <pc:docMk/>
            <pc:sldMk cId="1263593358" sldId="359"/>
            <ac:spMk id="9" creationId="{85110024-3EE5-9C88-CA39-8F891D21F18D}"/>
          </ac:spMkLst>
        </pc:spChg>
      </pc:sldChg>
      <pc:sldChg chg="modSp add mod ord">
        <pc:chgData name="Twesigye, Gloria" userId="6464a502-8a44-4d67-8fab-8f3aa9495827" providerId="ADAL" clId="{905C93E0-8A30-4553-A484-0F6980F3AC79}" dt="2024-11-15T16:22:27.156" v="1239" actId="20577"/>
        <pc:sldMkLst>
          <pc:docMk/>
          <pc:sldMk cId="568579151" sldId="360"/>
        </pc:sldMkLst>
        <pc:spChg chg="mod">
          <ac:chgData name="Twesigye, Gloria" userId="6464a502-8a44-4d67-8fab-8f3aa9495827" providerId="ADAL" clId="{905C93E0-8A30-4553-A484-0F6980F3AC79}" dt="2024-11-15T16:22:27.156" v="1239" actId="20577"/>
          <ac:spMkLst>
            <pc:docMk/>
            <pc:sldMk cId="568579151" sldId="360"/>
            <ac:spMk id="4" creationId="{8FD85B42-88BC-7E73-71A1-40724F6EB266}"/>
          </ac:spMkLst>
        </pc:spChg>
        <pc:spChg chg="mod">
          <ac:chgData name="Twesigye, Gloria" userId="6464a502-8a44-4d67-8fab-8f3aa9495827" providerId="ADAL" clId="{905C93E0-8A30-4553-A484-0F6980F3AC79}" dt="2024-10-28T16:09:55.370" v="966" actId="14100"/>
          <ac:spMkLst>
            <pc:docMk/>
            <pc:sldMk cId="568579151" sldId="360"/>
            <ac:spMk id="10" creationId="{D450D358-03E1-71B0-73E0-1AE37C16C80F}"/>
          </ac:spMkLst>
        </pc:spChg>
        <pc:spChg chg="mod">
          <ac:chgData name="Twesigye, Gloria" userId="6464a502-8a44-4d67-8fab-8f3aa9495827" providerId="ADAL" clId="{905C93E0-8A30-4553-A484-0F6980F3AC79}" dt="2024-10-28T16:04:10.992" v="843" actId="20577"/>
          <ac:spMkLst>
            <pc:docMk/>
            <pc:sldMk cId="568579151" sldId="360"/>
            <ac:spMk id="11" creationId="{59C34BA0-A4EC-FAA5-59CF-627E62DC8B76}"/>
          </ac:spMkLst>
        </pc:spChg>
        <pc:graphicFrameChg chg="mod">
          <ac:chgData name="Twesigye, Gloria" userId="6464a502-8a44-4d67-8fab-8f3aa9495827" providerId="ADAL" clId="{905C93E0-8A30-4553-A484-0F6980F3AC79}" dt="2024-10-28T16:07:56.840" v="952" actId="1076"/>
          <ac:graphicFrameMkLst>
            <pc:docMk/>
            <pc:sldMk cId="568579151" sldId="360"/>
            <ac:graphicFrameMk id="2" creationId="{AAF288DE-601C-C650-785D-DA5B55E9BC71}"/>
          </ac:graphicFrameMkLst>
        </pc:graphicFrameChg>
      </pc:sldChg>
    </pc:docChg>
  </pc:docChgLst>
  <pc:docChgLst>
    <pc:chgData name="Hanner, Olsen" userId="S::61097@icf.com::8f966b24-7479-4073-89bd-2f70180eddce" providerId="AD" clId="Web-{467267F2-34D9-DF48-4381-0F524163CCB8}"/>
    <pc:docChg chg="modSld">
      <pc:chgData name="Hanner, Olsen" userId="S::61097@icf.com::8f966b24-7479-4073-89bd-2f70180eddce" providerId="AD" clId="Web-{467267F2-34D9-DF48-4381-0F524163CCB8}" dt="2024-11-15T16:19:38.263" v="112"/>
      <pc:docMkLst>
        <pc:docMk/>
      </pc:docMkLst>
      <pc:sldChg chg="modSp modNotes">
        <pc:chgData name="Hanner, Olsen" userId="S::61097@icf.com::8f966b24-7479-4073-89bd-2f70180eddce" providerId="AD" clId="Web-{467267F2-34D9-DF48-4381-0F524163CCB8}" dt="2024-11-15T15:28:48.098" v="55"/>
        <pc:sldMkLst>
          <pc:docMk/>
          <pc:sldMk cId="1887431401" sldId="263"/>
        </pc:sldMkLst>
        <pc:spChg chg="mod">
          <ac:chgData name="Hanner, Olsen" userId="S::61097@icf.com::8f966b24-7479-4073-89bd-2f70180eddce" providerId="AD" clId="Web-{467267F2-34D9-DF48-4381-0F524163CCB8}" dt="2024-11-15T15:28:17.018" v="46" actId="20577"/>
          <ac:spMkLst>
            <pc:docMk/>
            <pc:sldMk cId="1887431401" sldId="263"/>
            <ac:spMk id="3" creationId="{E4FD1E92-5DBC-B105-F246-2355E4FF9A74}"/>
          </ac:spMkLst>
        </pc:spChg>
      </pc:sldChg>
      <pc:sldChg chg="modNotes">
        <pc:chgData name="Hanner, Olsen" userId="S::61097@icf.com::8f966b24-7479-4073-89bd-2f70180eddce" providerId="AD" clId="Web-{467267F2-34D9-DF48-4381-0F524163CCB8}" dt="2024-11-15T16:19:38.263" v="112"/>
        <pc:sldMkLst>
          <pc:docMk/>
          <pc:sldMk cId="3771114077" sldId="285"/>
        </pc:sldMkLst>
      </pc:sldChg>
      <pc:sldChg chg="modNotes">
        <pc:chgData name="Hanner, Olsen" userId="S::61097@icf.com::8f966b24-7479-4073-89bd-2f70180eddce" providerId="AD" clId="Web-{467267F2-34D9-DF48-4381-0F524163CCB8}" dt="2024-11-15T15:29:22.538" v="59"/>
        <pc:sldMkLst>
          <pc:docMk/>
          <pc:sldMk cId="3332005300" sldId="322"/>
        </pc:sldMkLst>
      </pc:sldChg>
      <pc:sldChg chg="modNotes">
        <pc:chgData name="Hanner, Olsen" userId="S::61097@icf.com::8f966b24-7479-4073-89bd-2f70180eddce" providerId="AD" clId="Web-{467267F2-34D9-DF48-4381-0F524163CCB8}" dt="2024-11-15T15:29:40.383" v="72"/>
        <pc:sldMkLst>
          <pc:docMk/>
          <pc:sldMk cId="3262954460" sldId="326"/>
        </pc:sldMkLst>
      </pc:sldChg>
      <pc:sldChg chg="modNotes">
        <pc:chgData name="Hanner, Olsen" userId="S::61097@icf.com::8f966b24-7479-4073-89bd-2f70180eddce" providerId="AD" clId="Web-{467267F2-34D9-DF48-4381-0F524163CCB8}" dt="2024-11-15T16:18:50.556" v="78"/>
        <pc:sldMkLst>
          <pc:docMk/>
          <pc:sldMk cId="3143477009" sldId="353"/>
        </pc:sldMkLst>
      </pc:sldChg>
      <pc:sldChg chg="modNotes">
        <pc:chgData name="Hanner, Olsen" userId="S::61097@icf.com::8f966b24-7479-4073-89bd-2f70180eddce" providerId="AD" clId="Web-{467267F2-34D9-DF48-4381-0F524163CCB8}" dt="2024-11-15T15:24:02.657" v="2"/>
        <pc:sldMkLst>
          <pc:docMk/>
          <pc:sldMk cId="1072974026" sldId="357"/>
        </pc:sldMkLst>
      </pc:sldChg>
      <pc:sldChg chg="modSp modNotes">
        <pc:chgData name="Hanner, Olsen" userId="S::61097@icf.com::8f966b24-7479-4073-89bd-2f70180eddce" providerId="AD" clId="Web-{467267F2-34D9-DF48-4381-0F524163CCB8}" dt="2024-11-15T15:25:45.242" v="25"/>
        <pc:sldMkLst>
          <pc:docMk/>
          <pc:sldMk cId="2653596843" sldId="358"/>
        </pc:sldMkLst>
        <pc:spChg chg="mod">
          <ac:chgData name="Hanner, Olsen" userId="S::61097@icf.com::8f966b24-7479-4073-89bd-2f70180eddce" providerId="AD" clId="Web-{467267F2-34D9-DF48-4381-0F524163CCB8}" dt="2024-11-15T15:24:30.409" v="4" actId="20577"/>
          <ac:spMkLst>
            <pc:docMk/>
            <pc:sldMk cId="2653596843" sldId="358"/>
            <ac:spMk id="7" creationId="{BA3AE9B8-B44C-457C-2B98-C26BBBB8C0C7}"/>
          </ac:spMkLst>
        </pc:spChg>
      </pc:sldChg>
      <pc:sldChg chg="modNotes">
        <pc:chgData name="Hanner, Olsen" userId="S::61097@icf.com::8f966b24-7479-4073-89bd-2f70180eddce" providerId="AD" clId="Web-{467267F2-34D9-DF48-4381-0F524163CCB8}" dt="2024-11-15T15:27:19.811" v="44"/>
        <pc:sldMkLst>
          <pc:docMk/>
          <pc:sldMk cId="568579151" sldId="360"/>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2.0920887582863625E-2"/>
          <c:w val="0.99982869892714299"/>
          <c:h val="0.52703125522906269"/>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Pt>
            <c:idx val="4"/>
            <c:invertIfNegative val="0"/>
            <c:bubble3D val="0"/>
            <c:spPr>
              <a:solidFill>
                <a:schemeClr val="accent1"/>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had blood sugar measured</c:v>
                </c:pt>
                <c:pt idx="1">
                  <c:v>Ever told they have high blood sugar or diabetes</c:v>
                </c:pt>
              </c:strCache>
            </c:strRef>
          </c:cat>
          <c:val>
            <c:numRef>
              <c:f>Sheet1!$B$2:$B$3</c:f>
              <c:numCache>
                <c:formatCode>General</c:formatCode>
                <c:ptCount val="2"/>
                <c:pt idx="0">
                  <c:v>16</c:v>
                </c:pt>
                <c:pt idx="1">
                  <c:v>1</c:v>
                </c:pt>
              </c:numCache>
            </c:numRef>
          </c:val>
          <c:extLst>
            <c:ext xmlns:c16="http://schemas.microsoft.com/office/drawing/2014/chart" uri="{C3380CC4-5D6E-409C-BE32-E72D297353CC}">
              <c16:uniqueId val="{00000004-DF6C-4989-9D1D-C38509042BBD}"/>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had blood sugar measured</c:v>
                </c:pt>
                <c:pt idx="1">
                  <c:v>Ever told they have high blood sugar or diabetes</c:v>
                </c:pt>
              </c:strCache>
            </c:strRef>
          </c:cat>
          <c:val>
            <c:numRef>
              <c:f>Sheet1!$C$2:$C$3</c:f>
              <c:numCache>
                <c:formatCode>General</c:formatCode>
                <c:ptCount val="2"/>
                <c:pt idx="0">
                  <c:v>19</c:v>
                </c:pt>
                <c:pt idx="1">
                  <c:v>1</c:v>
                </c:pt>
              </c:numCache>
            </c:numRef>
          </c:val>
          <c:extLst>
            <c:ext xmlns:c16="http://schemas.microsoft.com/office/drawing/2014/chart" uri="{C3380CC4-5D6E-409C-BE32-E72D297353CC}">
              <c16:uniqueId val="{00000000-969E-47BF-846D-F9E357FC781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Women</c:v>
                </c:pt>
              </c:strCache>
            </c:strRef>
          </c:tx>
          <c:spPr>
            <a:solidFill>
              <a:schemeClr val="accent5"/>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0-E4C0-4FE8-BBFB-87830071B774}"/>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0-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62</c:v>
                </c:pt>
                <c:pt idx="1">
                  <c:v>40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2.0920887582863625E-2"/>
          <c:w val="0.99982869892714299"/>
          <c:h val="0.52703125522906269"/>
        </c:manualLayout>
      </c:layout>
      <c:barChart>
        <c:barDir val="col"/>
        <c:grouping val="clustered"/>
        <c:varyColors val="0"/>
        <c:ser>
          <c:idx val="0"/>
          <c:order val="0"/>
          <c:tx>
            <c:strRef>
              <c:f>Sheet1!$A$2</c:f>
              <c:strCache>
                <c:ptCount val="1"/>
                <c:pt idx="0">
                  <c:v>Female</c:v>
                </c:pt>
              </c:strCache>
            </c:strRef>
          </c:tx>
          <c:spPr>
            <a:solidFill>
              <a:schemeClr val="accent1"/>
            </a:solidFill>
            <a:ln>
              <a:noFill/>
            </a:ln>
            <a:effectLst/>
          </c:spPr>
          <c:invertIfNegative val="0"/>
          <c:dPt>
            <c:idx val="4"/>
            <c:invertIfNegative val="0"/>
            <c:bubble3D val="0"/>
            <c:spPr>
              <a:solidFill>
                <a:schemeClr val="accent5"/>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Heart disease/chronic heart condition</c:v>
                </c:pt>
                <c:pt idx="1">
                  <c:v>Lung disease/chronic lung condition</c:v>
                </c:pt>
                <c:pt idx="2">
                  <c:v>Arthritis</c:v>
                </c:pt>
              </c:strCache>
            </c:strRef>
          </c:cat>
          <c:val>
            <c:numRef>
              <c:f>Sheet1!$B$2:$D$2</c:f>
              <c:numCache>
                <c:formatCode>General</c:formatCode>
                <c:ptCount val="3"/>
                <c:pt idx="0">
                  <c:v>3</c:v>
                </c:pt>
                <c:pt idx="1">
                  <c:v>1</c:v>
                </c:pt>
                <c:pt idx="2">
                  <c:v>1</c:v>
                </c:pt>
              </c:numCache>
            </c:numRef>
          </c:val>
          <c:extLst>
            <c:ext xmlns:c16="http://schemas.microsoft.com/office/drawing/2014/chart" uri="{C3380CC4-5D6E-409C-BE32-E72D297353CC}">
              <c16:uniqueId val="{00000004-DF6C-4989-9D1D-C38509042BBD}"/>
            </c:ext>
          </c:extLst>
        </c:ser>
        <c:ser>
          <c:idx val="1"/>
          <c:order val="1"/>
          <c:tx>
            <c:strRef>
              <c:f>Sheet1!$A$3</c:f>
              <c:strCache>
                <c:ptCount val="1"/>
                <c:pt idx="0">
                  <c:v>Male</c:v>
                </c:pt>
              </c:strCache>
            </c:strRef>
          </c:tx>
          <c:spPr>
            <a:solidFill>
              <a:schemeClr val="accent2"/>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3-86E6-4265-8523-07A8608D276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Heart disease/chronic heart condition</c:v>
                </c:pt>
                <c:pt idx="1">
                  <c:v>Lung disease/chronic lung condition</c:v>
                </c:pt>
                <c:pt idx="2">
                  <c:v>Arthritis</c:v>
                </c:pt>
              </c:strCache>
            </c:strRef>
          </c:cat>
          <c:val>
            <c:numRef>
              <c:f>Sheet1!$B$3:$D$3</c:f>
              <c:numCache>
                <c:formatCode>General</c:formatCode>
                <c:ptCount val="3"/>
                <c:pt idx="0">
                  <c:v>4</c:v>
                </c:pt>
                <c:pt idx="1">
                  <c:v>3</c:v>
                </c:pt>
                <c:pt idx="2">
                  <c:v>2</c:v>
                </c:pt>
              </c:numCache>
            </c:numRef>
          </c:val>
          <c:extLst>
            <c:ext xmlns:c16="http://schemas.microsoft.com/office/drawing/2014/chart" uri="{C3380CC4-5D6E-409C-BE32-E72D297353CC}">
              <c16:uniqueId val="{00000000-969E-47BF-846D-F9E357FC781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2.0920887582863625E-2"/>
          <c:w val="0.99982869892714299"/>
          <c:h val="0.52703125522906269"/>
        </c:manualLayout>
      </c:layout>
      <c:barChart>
        <c:barDir val="col"/>
        <c:grouping val="clustered"/>
        <c:varyColors val="0"/>
        <c:ser>
          <c:idx val="0"/>
          <c:order val="0"/>
          <c:tx>
            <c:strRef>
              <c:f>Sheet1!$A$2</c:f>
              <c:strCache>
                <c:ptCount val="1"/>
                <c:pt idx="0">
                  <c:v>Female</c:v>
                </c:pt>
              </c:strCache>
            </c:strRef>
          </c:tx>
          <c:spPr>
            <a:solidFill>
              <a:schemeClr val="accent1"/>
            </a:solidFill>
            <a:ln>
              <a:noFill/>
            </a:ln>
            <a:effectLst/>
          </c:spPr>
          <c:invertIfNegative val="0"/>
          <c:dPt>
            <c:idx val="3"/>
            <c:invertIfNegative val="0"/>
            <c:bubble3D val="0"/>
            <c:spPr>
              <a:solidFill>
                <a:schemeClr val="accent1"/>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4"/>
                <c:pt idx="0">
                  <c:v>Ever had blood pressure measured</c:v>
                </c:pt>
                <c:pt idx="1">
                  <c:v>Ever told have high blood pressure or hypertension</c:v>
                </c:pt>
                <c:pt idx="2">
                  <c:v>Prescribed medication to control their blood pressure</c:v>
                </c:pt>
                <c:pt idx="3">
                  <c:v>Taking medication to control their blood pressure</c:v>
                </c:pt>
              </c:strCache>
              <c:extLst/>
            </c:strRef>
          </c:cat>
          <c:val>
            <c:numRef>
              <c:f>Sheet1!$B$2:$F$2</c:f>
              <c:numCache>
                <c:formatCode>General</c:formatCode>
                <c:ptCount val="4"/>
                <c:pt idx="0">
                  <c:v>77</c:v>
                </c:pt>
                <c:pt idx="1">
                  <c:v>14</c:v>
                </c:pt>
                <c:pt idx="2">
                  <c:v>10</c:v>
                </c:pt>
                <c:pt idx="3">
                  <c:v>7</c:v>
                </c:pt>
              </c:numCache>
              <c:extLst/>
            </c:numRef>
          </c:val>
          <c:extLst>
            <c:ext xmlns:c16="http://schemas.microsoft.com/office/drawing/2014/chart" uri="{C3380CC4-5D6E-409C-BE32-E72D297353CC}">
              <c16:uniqueId val="{00000004-DF6C-4989-9D1D-C38509042BBD}"/>
            </c:ext>
          </c:extLst>
        </c:ser>
        <c:ser>
          <c:idx val="1"/>
          <c:order val="1"/>
          <c:tx>
            <c:strRef>
              <c:f>Sheet1!$A$3</c:f>
              <c:strCache>
                <c:ptCount val="1"/>
                <c:pt idx="0">
                  <c:v>Male</c:v>
                </c:pt>
              </c:strCache>
            </c:strRef>
          </c:tx>
          <c:spPr>
            <a:solidFill>
              <a:schemeClr val="accent2"/>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3-86E6-4265-8523-07A8608D276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4"/>
                <c:pt idx="0">
                  <c:v>Ever had blood pressure measured</c:v>
                </c:pt>
                <c:pt idx="1">
                  <c:v>Ever told have high blood pressure or hypertension</c:v>
                </c:pt>
                <c:pt idx="2">
                  <c:v>Prescribed medication to control their blood pressure</c:v>
                </c:pt>
                <c:pt idx="3">
                  <c:v>Taking medication to control their blood pressure</c:v>
                </c:pt>
              </c:strCache>
              <c:extLst/>
            </c:strRef>
          </c:cat>
          <c:val>
            <c:numRef>
              <c:f>Sheet1!$B$3:$F$3</c:f>
              <c:numCache>
                <c:formatCode>General</c:formatCode>
                <c:ptCount val="4"/>
                <c:pt idx="0">
                  <c:v>58</c:v>
                </c:pt>
                <c:pt idx="1">
                  <c:v>6</c:v>
                </c:pt>
                <c:pt idx="2">
                  <c:v>4</c:v>
                </c:pt>
                <c:pt idx="3">
                  <c:v>2</c:v>
                </c:pt>
              </c:numCache>
              <c:extLst/>
            </c:numRef>
          </c:val>
          <c:extLst>
            <c:ext xmlns:c16="http://schemas.microsoft.com/office/drawing/2014/chart" uri="{C3380CC4-5D6E-409C-BE32-E72D297353CC}">
              <c16:uniqueId val="{00000000-969E-47BF-846D-F9E357FC781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Women</c:v>
                </c:pt>
              </c:strCache>
            </c:strRef>
          </c:tx>
          <c:spPr>
            <a:solidFill>
              <a:schemeClr val="accent5"/>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0-E4C0-4FE8-BBFB-87830071B774}"/>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0-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15</c:v>
                </c:pt>
                <c:pt idx="1">
                  <c:v>10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Women</c:v>
                </c:pt>
              </c:strCache>
            </c:strRef>
          </c:tx>
          <c:spPr>
            <a:solidFill>
              <a:schemeClr val="accent5"/>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0-E4C0-4FE8-BBFB-87830071B774}"/>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0-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7</c:v>
                </c:pt>
                <c:pt idx="1">
                  <c:v>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7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6.2459311203557882E-2"/>
          <c:w val="0.99982869892714299"/>
          <c:h val="0.52703125522906269"/>
        </c:manualLayout>
      </c:layout>
      <c:barChart>
        <c:barDir val="col"/>
        <c:grouping val="clustered"/>
        <c:varyColors val="0"/>
        <c:ser>
          <c:idx val="0"/>
          <c:order val="0"/>
          <c:tx>
            <c:strRef>
              <c:f>Sheet1!$A$2</c:f>
              <c:strCache>
                <c:ptCount val="1"/>
                <c:pt idx="0">
                  <c:v>Female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Ever told they had anxiety</c:v>
                </c:pt>
                <c:pt idx="1">
                  <c:v>Ever told they had depression</c:v>
                </c:pt>
                <c:pt idx="2">
                  <c:v>Ever sought help</c:v>
                </c:pt>
              </c:strCache>
            </c:strRef>
          </c:cat>
          <c:val>
            <c:numRef>
              <c:f>Sheet1!$B$2:$D$2</c:f>
              <c:numCache>
                <c:formatCode>General</c:formatCode>
                <c:ptCount val="3"/>
                <c:pt idx="0">
                  <c:v>10</c:v>
                </c:pt>
                <c:pt idx="1">
                  <c:v>12</c:v>
                </c:pt>
                <c:pt idx="2">
                  <c:v>17</c:v>
                </c:pt>
              </c:numCache>
            </c:numRef>
          </c:val>
          <c:extLst>
            <c:ext xmlns:c16="http://schemas.microsoft.com/office/drawing/2014/chart" uri="{C3380CC4-5D6E-409C-BE32-E72D297353CC}">
              <c16:uniqueId val="{00000004-DF6C-4989-9D1D-C38509042BBD}"/>
            </c:ext>
          </c:extLst>
        </c:ser>
        <c:ser>
          <c:idx val="1"/>
          <c:order val="1"/>
          <c:tx>
            <c:strRef>
              <c:f>Sheet1!$A$3</c:f>
              <c:strCache>
                <c:ptCount val="1"/>
                <c:pt idx="0">
                  <c:v>Male</c:v>
                </c:pt>
              </c:strCache>
            </c:strRef>
          </c:tx>
          <c:spPr>
            <a:solidFill>
              <a:schemeClr val="accent2"/>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3-86E6-4265-8523-07A8608D276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Ever told they had anxiety</c:v>
                </c:pt>
                <c:pt idx="1">
                  <c:v>Ever told they had depression</c:v>
                </c:pt>
                <c:pt idx="2">
                  <c:v>Ever sought help</c:v>
                </c:pt>
              </c:strCache>
            </c:strRef>
          </c:cat>
          <c:val>
            <c:numRef>
              <c:f>Sheet1!$B$3:$D$3</c:f>
              <c:numCache>
                <c:formatCode>General</c:formatCode>
                <c:ptCount val="3"/>
                <c:pt idx="0">
                  <c:v>7</c:v>
                </c:pt>
                <c:pt idx="1">
                  <c:v>7</c:v>
                </c:pt>
                <c:pt idx="2">
                  <c:v>16</c:v>
                </c:pt>
              </c:numCache>
            </c:numRef>
          </c:val>
          <c:extLst>
            <c:ext xmlns:c16="http://schemas.microsoft.com/office/drawing/2014/chart" uri="{C3380CC4-5D6E-409C-BE32-E72D297353CC}">
              <c16:uniqueId val="{00000000-969E-47BF-846D-F9E357FC781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Sheet1!$B$1</c:f>
              <c:strCache>
                <c:ptCount val="1"/>
                <c:pt idx="0">
                  <c:v>Total</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Have heard of cervical cancer</c:v>
                </c:pt>
                <c:pt idx="1">
                  <c:v>Have heard of a test for cervical cancer</c:v>
                </c:pt>
                <c:pt idx="2">
                  <c:v>Have been tested for cervical cancer</c:v>
                </c:pt>
              </c:strCache>
            </c:strRef>
          </c:cat>
          <c:val>
            <c:numRef>
              <c:f>Sheet1!$B$2:$B$4</c:f>
              <c:numCache>
                <c:formatCode>General</c:formatCode>
                <c:ptCount val="3"/>
                <c:pt idx="0">
                  <c:v>41</c:v>
                </c:pt>
                <c:pt idx="1">
                  <c:v>28</c:v>
                </c:pt>
                <c:pt idx="2">
                  <c:v>21</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Have heard of cervical cancer</c:v>
                </c:pt>
                <c:pt idx="1">
                  <c:v>Have heard of a test for cervical cancer</c:v>
                </c:pt>
                <c:pt idx="2">
                  <c:v>Have been tested for cervical cancer</c:v>
                </c:pt>
              </c:strCache>
            </c:strRef>
          </c:cat>
          <c:val>
            <c:numRef>
              <c:f>Sheet1!$C$2:$C$4</c:f>
              <c:numCache>
                <c:formatCode>General</c:formatCode>
                <c:ptCount val="3"/>
                <c:pt idx="0">
                  <c:v>43</c:v>
                </c:pt>
                <c:pt idx="1">
                  <c:v>31</c:v>
                </c:pt>
                <c:pt idx="2">
                  <c:v>22</c:v>
                </c:pt>
              </c:numCache>
            </c:numRef>
          </c:val>
          <c:extLst>
            <c:ext xmlns:c16="http://schemas.microsoft.com/office/drawing/2014/chart" uri="{C3380CC4-5D6E-409C-BE32-E72D297353CC}">
              <c16:uniqueId val="{00000000-B338-45DC-9146-E5882F384A65}"/>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Have heard of cervical cancer</c:v>
                </c:pt>
                <c:pt idx="1">
                  <c:v>Have heard of a test for cervical cancer</c:v>
                </c:pt>
                <c:pt idx="2">
                  <c:v>Have been tested for cervical cancer</c:v>
                </c:pt>
              </c:strCache>
            </c:strRef>
          </c:cat>
          <c:val>
            <c:numRef>
              <c:f>Sheet1!$D$2:$D$4</c:f>
              <c:numCache>
                <c:formatCode>General</c:formatCode>
                <c:ptCount val="3"/>
                <c:pt idx="0">
                  <c:v>40</c:v>
                </c:pt>
                <c:pt idx="1">
                  <c:v>26</c:v>
                </c:pt>
                <c:pt idx="2">
                  <c:v>20</c:v>
                </c:pt>
              </c:numCache>
            </c:numRef>
          </c:val>
          <c:extLst>
            <c:ext xmlns:c16="http://schemas.microsoft.com/office/drawing/2014/chart" uri="{C3380CC4-5D6E-409C-BE32-E72D297353CC}">
              <c16:uniqueId val="{00000001-B338-45DC-9146-E5882F384A65}"/>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6738989164721"/>
          <c:y val="7.4148212660606116E-2"/>
          <c:w val="0.59005753785861381"/>
          <c:h val="0.92585178733939388"/>
        </c:manualLayout>
      </c:layout>
      <c:pieChart>
        <c:varyColors val="1"/>
        <c:ser>
          <c:idx val="0"/>
          <c:order val="0"/>
          <c:tx>
            <c:strRef>
              <c:f>Sheet1!$B$1</c:f>
              <c:strCache>
                <c:ptCount val="1"/>
                <c:pt idx="0">
                  <c:v>Sales</c:v>
                </c:pt>
              </c:strCache>
            </c:strRef>
          </c:tx>
          <c:dPt>
            <c:idx val="0"/>
            <c:bubble3D val="0"/>
            <c:spPr>
              <a:solidFill>
                <a:srgbClr val="A366FF"/>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5">
                  <a:lumMod val="20000"/>
                  <a:lumOff val="80000"/>
                </a:schemeClr>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1"/>
              </a:solidFill>
              <a:ln w="19050">
                <a:solidFill>
                  <a:schemeClr val="lt1"/>
                </a:solidFill>
              </a:ln>
              <a:effectLst/>
            </c:spPr>
            <c:extLst>
              <c:ext xmlns:c16="http://schemas.microsoft.com/office/drawing/2014/chart" uri="{C3380CC4-5D6E-409C-BE32-E72D297353CC}">
                <c16:uniqueId val="{00000001-908B-4CA9-A2FA-30018FEB18CC}"/>
              </c:ext>
            </c:extLst>
          </c:dPt>
          <c:dLbls>
            <c:dLbl>
              <c:idx val="0"/>
              <c:layout>
                <c:manualLayout>
                  <c:x val="-5.4586501990064082E-2"/>
                  <c:y val="-0.23222749557201711"/>
                </c:manualLayout>
              </c:layout>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endParaRPr lang="fr-FR"/>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0.19008822139041301"/>
                  <c:y val="0.17933771075730734"/>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31206149678259471"/>
                      <c:h val="0.32968430009545574"/>
                    </c:manualLayout>
                  </c15:layout>
                </c:ext>
                <c:ext xmlns:c16="http://schemas.microsoft.com/office/drawing/2014/chart" uri="{C3380CC4-5D6E-409C-BE32-E72D297353CC}">
                  <c16:uniqueId val="{00000001-AFA1-4794-A37B-898FEAB5CD79}"/>
                </c:ext>
              </c:extLst>
            </c:dLbl>
            <c:dLbl>
              <c:idx val="2"/>
              <c:layout>
                <c:manualLayout>
                  <c:x val="-0.17424753627454526"/>
                  <c:y val="0.25103981759646155"/>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2123100832820902"/>
                      <c:h val="0.181755340489867"/>
                    </c:manualLayout>
                  </c15:layout>
                </c:ext>
                <c:ext xmlns:c16="http://schemas.microsoft.com/office/drawing/2014/chart" uri="{C3380CC4-5D6E-409C-BE32-E72D297353CC}">
                  <c16:uniqueId val="{00000001-908B-4CA9-A2FA-30018FEB18CC}"/>
                </c:ext>
              </c:extLst>
            </c:dLbl>
            <c:dLbl>
              <c:idx val="4"/>
              <c:layout>
                <c:manualLayout>
                  <c:x val="1.3936934116470196E-2"/>
                  <c:y val="-6.215324330584413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None</c:v>
                </c:pt>
                <c:pt idx="1">
                  <c:v>1 dose</c:v>
                </c:pt>
                <c:pt idx="2">
                  <c:v>2 doses</c:v>
                </c:pt>
              </c:strCache>
            </c:strRef>
          </c:cat>
          <c:val>
            <c:numRef>
              <c:f>Sheet1!$B$2:$B$4</c:f>
              <c:numCache>
                <c:formatCode>General</c:formatCode>
                <c:ptCount val="3"/>
                <c:pt idx="0">
                  <c:v>48</c:v>
                </c:pt>
                <c:pt idx="1">
                  <c:v>22</c:v>
                </c:pt>
                <c:pt idx="2">
                  <c:v>30</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88"/>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5034961005032849"/>
          <c:w val="0.99982869892714299"/>
          <c:h val="0.74878234106402697"/>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Pt>
            <c:idx val="4"/>
            <c:invertIfNegative val="0"/>
            <c:bubble3D val="0"/>
            <c:spPr>
              <a:solidFill>
                <a:schemeClr val="accent1"/>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Have heard of TB</c:v>
                </c:pt>
                <c:pt idx="1">
                  <c:v>Believe TB can be cured</c:v>
                </c:pt>
              </c:strCache>
            </c:strRef>
          </c:cat>
          <c:val>
            <c:numRef>
              <c:f>Sheet1!$B$2:$B$3</c:f>
              <c:numCache>
                <c:formatCode>General</c:formatCode>
                <c:ptCount val="2"/>
                <c:pt idx="0">
                  <c:v>96</c:v>
                </c:pt>
                <c:pt idx="1">
                  <c:v>81</c:v>
                </c:pt>
              </c:numCache>
            </c:numRef>
          </c:val>
          <c:extLst>
            <c:ext xmlns:c16="http://schemas.microsoft.com/office/drawing/2014/chart" uri="{C3380CC4-5D6E-409C-BE32-E72D297353CC}">
              <c16:uniqueId val="{00000004-DF6C-4989-9D1D-C38509042BBD}"/>
            </c:ext>
          </c:extLst>
        </c:ser>
        <c:ser>
          <c:idx val="1"/>
          <c:order val="1"/>
          <c:tx>
            <c:strRef>
              <c:f>Sheet1!$C$1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Have heard of TB</c:v>
                </c:pt>
                <c:pt idx="1">
                  <c:v>Believe TB can be cured</c:v>
                </c:pt>
              </c:strCache>
            </c:strRef>
          </c:cat>
          <c:val>
            <c:numRef>
              <c:f>Sheet1!$C$2:$C$3</c:f>
              <c:numCache>
                <c:formatCode>General</c:formatCode>
                <c:ptCount val="2"/>
                <c:pt idx="0">
                  <c:v>90</c:v>
                </c:pt>
                <c:pt idx="1">
                  <c:v>69</c:v>
                </c:pt>
              </c:numCache>
            </c:numRef>
          </c:val>
          <c:extLst>
            <c:ext xmlns:c16="http://schemas.microsoft.com/office/drawing/2014/chart" uri="{C3380CC4-5D6E-409C-BE32-E72D297353CC}">
              <c16:uniqueId val="{00000000-969E-47BF-846D-F9E357FC781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A9C556E-7928-4A6E-9A1C-D2F22FDB940B}" type="datetimeFigureOut">
              <a:rPr lang="en-US" smtClean="0"/>
              <a:t>11/20/2024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97AAF36-E24E-412C-A75A-CCD9D4F8CE4E}" type="slidenum">
              <a:rPr lang="en-US" smtClean="0"/>
              <a:t>‹#›</a:t>
            </a:fld>
            <a:endParaRPr lang="en-US"/>
          </a:p>
        </p:txBody>
      </p:sp>
    </p:spTree>
    <p:extLst>
      <p:ext uri="{BB962C8B-B14F-4D97-AF65-F5344CB8AC3E}">
        <p14:creationId xmlns:p14="http://schemas.microsoft.com/office/powerpoint/2010/main" val="14639950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Calibri"/>
                <a:ea typeface="Calibri"/>
                <a:cs typeface="Calibri"/>
              </a:rPr>
              <a:t>Table 16.1</a:t>
            </a:r>
          </a:p>
        </p:txBody>
      </p:sp>
      <p:sp>
        <p:nvSpPr>
          <p:cNvPr id="4" name="Slide Number Placeholder 3"/>
          <p:cNvSpPr>
            <a:spLocks noGrp="1"/>
          </p:cNvSpPr>
          <p:nvPr>
            <p:ph type="sldNum" sz="quarter" idx="5"/>
          </p:nvPr>
        </p:nvSpPr>
        <p:spPr/>
        <p:txBody>
          <a:bodyPr/>
          <a:lstStyle/>
          <a:p>
            <a:fld id="{B97AAF36-E24E-412C-A75A-CCD9D4F8CE4E}" type="slidenum">
              <a:rPr lang="en-US" smtClean="0"/>
              <a:t>3</a:t>
            </a:fld>
            <a:endParaRPr lang="en-US"/>
          </a:p>
        </p:txBody>
      </p:sp>
    </p:spTree>
    <p:extLst>
      <p:ext uri="{BB962C8B-B14F-4D97-AF65-F5344CB8AC3E}">
        <p14:creationId xmlns:p14="http://schemas.microsoft.com/office/powerpoint/2010/main" val="192872815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Calibri"/>
                <a:cs typeface="Calibri"/>
              </a:rPr>
              <a:t>Table 16.9</a:t>
            </a:r>
          </a:p>
        </p:txBody>
      </p:sp>
      <p:sp>
        <p:nvSpPr>
          <p:cNvPr id="4" name="Slide Number Placeholder 3"/>
          <p:cNvSpPr>
            <a:spLocks noGrp="1"/>
          </p:cNvSpPr>
          <p:nvPr>
            <p:ph type="sldNum" sz="quarter" idx="5"/>
          </p:nvPr>
        </p:nvSpPr>
        <p:spPr/>
        <p:txBody>
          <a:bodyPr/>
          <a:lstStyle/>
          <a:p>
            <a:fld id="{B97AAF36-E24E-412C-A75A-CCD9D4F8CE4E}" type="slidenum">
              <a:rPr lang="en-US" smtClean="0"/>
              <a:t>15</a:t>
            </a:fld>
            <a:endParaRPr lang="en-US"/>
          </a:p>
        </p:txBody>
      </p:sp>
    </p:spTree>
    <p:extLst>
      <p:ext uri="{BB962C8B-B14F-4D97-AF65-F5344CB8AC3E}">
        <p14:creationId xmlns:p14="http://schemas.microsoft.com/office/powerpoint/2010/main" val="11273524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Tables 16.14.1 &amp; 16.14.2</a:t>
            </a:r>
          </a:p>
        </p:txBody>
      </p:sp>
      <p:sp>
        <p:nvSpPr>
          <p:cNvPr id="4" name="Slide Number Placeholder 3"/>
          <p:cNvSpPr>
            <a:spLocks noGrp="1"/>
          </p:cNvSpPr>
          <p:nvPr>
            <p:ph type="sldNum" sz="quarter" idx="5"/>
          </p:nvPr>
        </p:nvSpPr>
        <p:spPr/>
        <p:txBody>
          <a:bodyPr/>
          <a:lstStyle/>
          <a:p>
            <a:fld id="{C7E0D0A6-21A2-4992-953A-4ACAAFC886D8}" type="slidenum">
              <a:rPr lang="en-US" smtClean="0"/>
              <a:t>16</a:t>
            </a:fld>
            <a:endParaRPr lang="en-US"/>
          </a:p>
        </p:txBody>
      </p:sp>
    </p:spTree>
    <p:extLst>
      <p:ext uri="{BB962C8B-B14F-4D97-AF65-F5344CB8AC3E}">
        <p14:creationId xmlns:p14="http://schemas.microsoft.com/office/powerpoint/2010/main" val="15775689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Calibri"/>
                <a:ea typeface="Calibri"/>
                <a:cs typeface="Calibri"/>
              </a:rPr>
              <a:t>Tables 16.2, 16.3, &amp; 16.5</a:t>
            </a:r>
          </a:p>
        </p:txBody>
      </p:sp>
      <p:sp>
        <p:nvSpPr>
          <p:cNvPr id="4" name="Slide Number Placeholder 3"/>
          <p:cNvSpPr>
            <a:spLocks noGrp="1"/>
          </p:cNvSpPr>
          <p:nvPr>
            <p:ph type="sldNum" sz="quarter" idx="5"/>
          </p:nvPr>
        </p:nvSpPr>
        <p:spPr/>
        <p:txBody>
          <a:bodyPr/>
          <a:lstStyle/>
          <a:p>
            <a:fld id="{B97AAF36-E24E-412C-A75A-CCD9D4F8CE4E}" type="slidenum">
              <a:rPr lang="en-US" smtClean="0"/>
              <a:t>4</a:t>
            </a:fld>
            <a:endParaRPr lang="en-US"/>
          </a:p>
        </p:txBody>
      </p:sp>
    </p:spTree>
    <p:extLst>
      <p:ext uri="{BB962C8B-B14F-4D97-AF65-F5344CB8AC3E}">
        <p14:creationId xmlns:p14="http://schemas.microsoft.com/office/powerpoint/2010/main" val="3932302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Calibri"/>
                <a:ea typeface="Calibri"/>
                <a:cs typeface="Calibri"/>
              </a:rPr>
              <a:t>Tables 17.1.1 &amp; 17.1.2</a:t>
            </a:r>
          </a:p>
        </p:txBody>
      </p:sp>
      <p:sp>
        <p:nvSpPr>
          <p:cNvPr id="4" name="Slide Number Placeholder 3"/>
          <p:cNvSpPr>
            <a:spLocks noGrp="1"/>
          </p:cNvSpPr>
          <p:nvPr>
            <p:ph type="sldNum" sz="quarter" idx="5"/>
          </p:nvPr>
        </p:nvSpPr>
        <p:spPr/>
        <p:txBody>
          <a:bodyPr/>
          <a:lstStyle/>
          <a:p>
            <a:fld id="{B97AAF36-E24E-412C-A75A-CCD9D4F8CE4E}" type="slidenum">
              <a:rPr lang="en-US" smtClean="0"/>
              <a:t>5</a:t>
            </a:fld>
            <a:endParaRPr lang="en-US"/>
          </a:p>
        </p:txBody>
      </p:sp>
    </p:spTree>
    <p:extLst>
      <p:ext uri="{BB962C8B-B14F-4D97-AF65-F5344CB8AC3E}">
        <p14:creationId xmlns:p14="http://schemas.microsoft.com/office/powerpoint/2010/main" val="32049844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7D7590-A27B-8170-32B0-797D897E1E7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8E121CF-0665-8A31-0818-E40481F6BE2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3F6CE24-182E-A361-4833-47F1F38D056D}"/>
              </a:ext>
            </a:extLst>
          </p:cNvPr>
          <p:cNvSpPr>
            <a:spLocks noGrp="1"/>
          </p:cNvSpPr>
          <p:nvPr>
            <p:ph type="body" idx="1"/>
          </p:nvPr>
        </p:nvSpPr>
        <p:spPr/>
        <p:txBody>
          <a:bodyPr/>
          <a:lstStyle/>
          <a:p>
            <a:pPr>
              <a:defRPr/>
            </a:pPr>
            <a:r>
              <a:rPr lang="en-US" sz="1800" kern="0">
                <a:latin typeface="ZapfHumnst BT"/>
                <a:ea typeface="Times New Roman" panose="02020603050405020304" pitchFamily="18" charset="0"/>
                <a:cs typeface="ZapfHumnst BT"/>
              </a:rPr>
              <a:t>Tables 17.2.1 &amp; 17.2.2</a:t>
            </a:r>
          </a:p>
          <a:p>
            <a:pPr>
              <a:defRPr/>
            </a:pPr>
            <a:endParaRPr lang="en-US" sz="1800" kern="0">
              <a:latin typeface="ZapfHumnst BT"/>
              <a:ea typeface="Times New Roman" panose="02020603050405020304" pitchFamily="18" charset="0"/>
              <a:cs typeface="ZapfHumnst BT"/>
            </a:endParaRPr>
          </a:p>
          <a:p>
            <a:pPr marL="0" marR="0" lvl="0" indent="0" algn="l" defTabSz="914400">
              <a:lnSpc>
                <a:spcPct val="100000"/>
              </a:lnSpc>
              <a:spcBef>
                <a:spcPts val="0"/>
              </a:spcBef>
              <a:spcAft>
                <a:spcPts val="0"/>
              </a:spcAft>
              <a:buClrTx/>
              <a:buSzTx/>
              <a:buFontTx/>
              <a:buNone/>
              <a:tabLst/>
              <a:defRPr/>
            </a:pPr>
            <a:r>
              <a:rPr lang="en-US" sz="1800" kern="0">
                <a:effectLst/>
                <a:latin typeface="ZapfHumnst BT"/>
                <a:ea typeface="Times New Roman" panose="02020603050405020304" pitchFamily="18" charset="0"/>
                <a:cs typeface="ZapfHumnst BT"/>
              </a:rPr>
              <a:t>A person is classified as having hypertension if, at the time of the survey, they had an average SBP level of 140 mmHg or above, or an average DBP level of 90 mmHg or above, or was ever diagnosed by a healthcare worker with hypertension and is currently taking antihypertensive medication. Excludes persons with hypertension who self-medicate in the absence of a diagnosis made by a healthcare worker. The term hypertension as used in this table is not meant to represent a clinical diagnosis of the disease; rather, it provides a statistical description of the survey population at the time of the survey.</a:t>
            </a:r>
            <a:endParaRPr lang="fr-FR" sz="1800" kern="100">
              <a:effectLst/>
              <a:latin typeface="Aptos" panose="020B0004020202020204" pitchFamily="34" charset="0"/>
              <a:ea typeface="Times New Roman" panose="02020603050405020304" pitchFamily="18" charset="0"/>
              <a:cs typeface="Times New Roman" panose="02020603050405020304" pitchFamily="18" charset="0"/>
            </a:endParaRPr>
          </a:p>
          <a:p>
            <a:endParaRPr lang="en-US"/>
          </a:p>
        </p:txBody>
      </p:sp>
      <p:sp>
        <p:nvSpPr>
          <p:cNvPr id="4" name="Slide Number Placeholder 3">
            <a:extLst>
              <a:ext uri="{FF2B5EF4-FFF2-40B4-BE49-F238E27FC236}">
                <a16:creationId xmlns:a16="http://schemas.microsoft.com/office/drawing/2014/main" id="{334A41DF-7109-35C6-9092-5DD1391CCEE2}"/>
              </a:ext>
            </a:extLst>
          </p:cNvPr>
          <p:cNvSpPr>
            <a:spLocks noGrp="1"/>
          </p:cNvSpPr>
          <p:nvPr>
            <p:ph type="sldNum" sz="quarter" idx="5"/>
          </p:nvPr>
        </p:nvSpPr>
        <p:spPr/>
        <p:txBody>
          <a:bodyPr/>
          <a:lstStyle/>
          <a:p>
            <a:fld id="{C7E0D0A6-21A2-4992-953A-4ACAAFC886D8}" type="slidenum">
              <a:rPr lang="en-US" smtClean="0"/>
              <a:t>6</a:t>
            </a:fld>
            <a:endParaRPr lang="en-US"/>
          </a:p>
        </p:txBody>
      </p:sp>
    </p:spTree>
    <p:extLst>
      <p:ext uri="{BB962C8B-B14F-4D97-AF65-F5344CB8AC3E}">
        <p14:creationId xmlns:p14="http://schemas.microsoft.com/office/powerpoint/2010/main" val="24473046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71D840-C308-31E8-E2C1-3429D1DE5B8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B9886CE-DEAC-C1AD-7752-9D3741937E0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1E39B7-814F-3972-5751-F9A8CB330620}"/>
              </a:ext>
            </a:extLst>
          </p:cNvPr>
          <p:cNvSpPr>
            <a:spLocks noGrp="1"/>
          </p:cNvSpPr>
          <p:nvPr>
            <p:ph type="body" idx="1"/>
          </p:nvPr>
        </p:nvSpPr>
        <p:spPr/>
        <p:txBody>
          <a:bodyPr/>
          <a:lstStyle/>
          <a:p>
            <a:r>
              <a:rPr lang="en-US"/>
              <a:t>Table 18.2.1. &amp; 18.2.2</a:t>
            </a:r>
          </a:p>
          <a:p>
            <a:endParaRPr lang="en-US"/>
          </a:p>
          <a:p>
            <a:r>
              <a:rPr lang="en-US"/>
              <a:t>Respondents with a score of 10 or higher according to specific symptoms included in the Patient Health Questionnaire (PHQ)-9 scale.</a:t>
            </a:r>
          </a:p>
        </p:txBody>
      </p:sp>
      <p:sp>
        <p:nvSpPr>
          <p:cNvPr id="4" name="Slide Number Placeholder 3">
            <a:extLst>
              <a:ext uri="{FF2B5EF4-FFF2-40B4-BE49-F238E27FC236}">
                <a16:creationId xmlns:a16="http://schemas.microsoft.com/office/drawing/2014/main" id="{32EF7EAB-723F-3F9C-7828-B7D434CD93E9}"/>
              </a:ext>
            </a:extLst>
          </p:cNvPr>
          <p:cNvSpPr>
            <a:spLocks noGrp="1"/>
          </p:cNvSpPr>
          <p:nvPr>
            <p:ph type="sldNum" sz="quarter" idx="5"/>
          </p:nvPr>
        </p:nvSpPr>
        <p:spPr/>
        <p:txBody>
          <a:bodyPr/>
          <a:lstStyle/>
          <a:p>
            <a:fld id="{C7E0D0A6-21A2-4992-953A-4ACAAFC886D8}" type="slidenum">
              <a:rPr lang="en-US" smtClean="0"/>
              <a:t>8</a:t>
            </a:fld>
            <a:endParaRPr lang="en-US"/>
          </a:p>
        </p:txBody>
      </p:sp>
    </p:spTree>
    <p:extLst>
      <p:ext uri="{BB962C8B-B14F-4D97-AF65-F5344CB8AC3E}">
        <p14:creationId xmlns:p14="http://schemas.microsoft.com/office/powerpoint/2010/main" val="36725952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Calibri"/>
                <a:cs typeface="Calibri"/>
              </a:rPr>
              <a:t>Table 18.3.1 &amp; 18.3.2</a:t>
            </a:r>
          </a:p>
        </p:txBody>
      </p:sp>
      <p:sp>
        <p:nvSpPr>
          <p:cNvPr id="4" name="Slide Number Placeholder 3"/>
          <p:cNvSpPr>
            <a:spLocks noGrp="1"/>
          </p:cNvSpPr>
          <p:nvPr>
            <p:ph type="sldNum" sz="quarter" idx="5"/>
          </p:nvPr>
        </p:nvSpPr>
        <p:spPr/>
        <p:txBody>
          <a:bodyPr/>
          <a:lstStyle/>
          <a:p>
            <a:fld id="{B97AAF36-E24E-412C-A75A-CCD9D4F8CE4E}" type="slidenum">
              <a:rPr lang="en-US" smtClean="0"/>
              <a:t>9</a:t>
            </a:fld>
            <a:endParaRPr lang="en-US"/>
          </a:p>
        </p:txBody>
      </p:sp>
    </p:spTree>
    <p:extLst>
      <p:ext uri="{BB962C8B-B14F-4D97-AF65-F5344CB8AC3E}">
        <p14:creationId xmlns:p14="http://schemas.microsoft.com/office/powerpoint/2010/main" val="34419894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Calibri"/>
                <a:cs typeface="Calibri"/>
              </a:rPr>
              <a:t>Table 16.6</a:t>
            </a:r>
          </a:p>
        </p:txBody>
      </p:sp>
      <p:sp>
        <p:nvSpPr>
          <p:cNvPr id="4" name="Slide Number Placeholder 3"/>
          <p:cNvSpPr>
            <a:spLocks noGrp="1"/>
          </p:cNvSpPr>
          <p:nvPr>
            <p:ph type="sldNum" sz="quarter" idx="5"/>
          </p:nvPr>
        </p:nvSpPr>
        <p:spPr/>
        <p:txBody>
          <a:bodyPr/>
          <a:lstStyle/>
          <a:p>
            <a:fld id="{B97AAF36-E24E-412C-A75A-CCD9D4F8CE4E}" type="slidenum">
              <a:rPr lang="en-US" smtClean="0"/>
              <a:t>11</a:t>
            </a:fld>
            <a:endParaRPr lang="en-US"/>
          </a:p>
        </p:txBody>
      </p:sp>
    </p:spTree>
    <p:extLst>
      <p:ext uri="{BB962C8B-B14F-4D97-AF65-F5344CB8AC3E}">
        <p14:creationId xmlns:p14="http://schemas.microsoft.com/office/powerpoint/2010/main" val="35361702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Calibri"/>
                <a:cs typeface="Calibri"/>
              </a:rPr>
              <a:t>Table 16.7</a:t>
            </a:r>
          </a:p>
        </p:txBody>
      </p:sp>
      <p:sp>
        <p:nvSpPr>
          <p:cNvPr id="4" name="Slide Number Placeholder 3"/>
          <p:cNvSpPr>
            <a:spLocks noGrp="1"/>
          </p:cNvSpPr>
          <p:nvPr>
            <p:ph type="sldNum" sz="quarter" idx="5"/>
          </p:nvPr>
        </p:nvSpPr>
        <p:spPr/>
        <p:txBody>
          <a:bodyPr/>
          <a:lstStyle/>
          <a:p>
            <a:fld id="{B97AAF36-E24E-412C-A75A-CCD9D4F8CE4E}" type="slidenum">
              <a:rPr lang="en-US" smtClean="0"/>
              <a:t>12</a:t>
            </a:fld>
            <a:endParaRPr lang="en-US"/>
          </a:p>
        </p:txBody>
      </p:sp>
    </p:spTree>
    <p:extLst>
      <p:ext uri="{BB962C8B-B14F-4D97-AF65-F5344CB8AC3E}">
        <p14:creationId xmlns:p14="http://schemas.microsoft.com/office/powerpoint/2010/main" val="34823270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a:t>Table 16.7</a:t>
            </a:r>
          </a:p>
          <a:p>
            <a:pPr>
              <a:defRPr/>
            </a:pPr>
            <a:endParaRPr lang="en-US"/>
          </a:p>
          <a:p>
            <a:endParaRPr lang="en-US"/>
          </a:p>
        </p:txBody>
      </p:sp>
      <p:sp>
        <p:nvSpPr>
          <p:cNvPr id="4" name="Slide Number Placeholder 3"/>
          <p:cNvSpPr>
            <a:spLocks noGrp="1"/>
          </p:cNvSpPr>
          <p:nvPr>
            <p:ph type="sldNum" sz="quarter" idx="5"/>
          </p:nvPr>
        </p:nvSpPr>
        <p:spPr/>
        <p:txBody>
          <a:bodyPr/>
          <a:lstStyle/>
          <a:p>
            <a:fld id="{25B24C39-C45A-4001-BB18-701F08EF0EE5}" type="slidenum">
              <a:rPr lang="en-US" smtClean="0"/>
              <a:t>13</a:t>
            </a:fld>
            <a:endParaRPr lang="en-US"/>
          </a:p>
        </p:txBody>
      </p:sp>
    </p:spTree>
    <p:extLst>
      <p:ext uri="{BB962C8B-B14F-4D97-AF65-F5344CB8AC3E}">
        <p14:creationId xmlns:p14="http://schemas.microsoft.com/office/powerpoint/2010/main" val="71779703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0E17946-595B-42CA-9ED3-0C4B407040CA}" type="slidenum">
              <a:rPr lang="en-US" smtClean="0"/>
              <a:t>‹#›</a:t>
            </a:fld>
            <a:endParaRPr lang="en-US"/>
          </a:p>
        </p:txBody>
      </p:sp>
      <p:sp>
        <p:nvSpPr>
          <p:cNvPr id="7" name="Title Placeholder 1">
            <a:extLst>
              <a:ext uri="{FF2B5EF4-FFF2-40B4-BE49-F238E27FC236}">
                <a16:creationId xmlns:a16="http://schemas.microsoft.com/office/drawing/2014/main" id="{07B12A2C-F38F-4248-F0D7-A32E2D77A59E}"/>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sz="2400" b="0" i="0" u="none" strike="noStrike" kern="1200" cap="none" spc="0" normalizeH="0" baseline="0" noProof="0">
                <a:ln>
                  <a:noFill/>
                </a:ln>
                <a:solidFill>
                  <a:prstClr val="white"/>
                </a:solidFill>
                <a:effectLst/>
                <a:uLnTx/>
                <a:uFillTx/>
                <a:latin typeface="Source Sans Pro SemiBold" panose="020B0603030403020204" pitchFamily="34" charset="0"/>
                <a:ea typeface="Source Sans Pro SemiBold" panose="020B0603030403020204" pitchFamily="34" charset="0"/>
                <a:cs typeface="+mj-cs"/>
              </a:rPr>
              <a:t>#LesothoDHS</a:t>
            </a:r>
          </a:p>
        </p:txBody>
      </p:sp>
    </p:spTree>
    <p:extLst>
      <p:ext uri="{BB962C8B-B14F-4D97-AF65-F5344CB8AC3E}">
        <p14:creationId xmlns:p14="http://schemas.microsoft.com/office/powerpoint/2010/main" val="33280296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4043205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594044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a:xfrm>
            <a:off x="628650" y="1178804"/>
            <a:ext cx="7886700" cy="810706"/>
          </a:xfrm>
        </p:spPr>
        <p:txBody>
          <a:bodyPr/>
          <a:lstStyle>
            <a:lvl2pPr>
              <a:defRPr sz="1800"/>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17484196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096807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35358800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5772688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83587981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11/20/2024</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3354338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08918599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306751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70199817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Title Slide">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84222359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93272943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387361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21206752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5847101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9543129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11/20/2024</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4086736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4348414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5483364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a:xfrm>
            <a:off x="628650" y="1266727"/>
            <a:ext cx="7886700" cy="8107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99781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5062730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8803866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5118241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30241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11/20/2024</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545270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35266142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7.xml"/><Relationship Id="rId3" Type="http://schemas.openxmlformats.org/officeDocument/2006/relationships/slideLayout" Target="../slideLayouts/slideLayout22.xml"/><Relationship Id="rId7" Type="http://schemas.openxmlformats.org/officeDocument/2006/relationships/slideLayout" Target="../slideLayouts/slideLayout26.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5" Type="http://schemas.openxmlformats.org/officeDocument/2006/relationships/slideLayout" Target="../slideLayouts/slideLayout24.xml"/><Relationship Id="rId10" Type="http://schemas.openxmlformats.org/officeDocument/2006/relationships/theme" Target="../theme/theme4.xml"/><Relationship Id="rId4" Type="http://schemas.openxmlformats.org/officeDocument/2006/relationships/slideLayout" Target="../slideLayouts/slideLayout23.xml"/><Relationship Id="rId9"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163683"/>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17406E9-2082-874B-3F4C-EBC432096DA1}"/>
              </a:ext>
            </a:extLst>
          </p:cNvPr>
          <p:cNvSpPr/>
          <p:nvPr userDrawn="1"/>
        </p:nvSpPr>
        <p:spPr>
          <a:xfrm>
            <a:off x="0" y="5434553"/>
            <a:ext cx="9144000" cy="1423447"/>
          </a:xfrm>
          <a:prstGeom prst="rect">
            <a:avLst/>
          </a:prstGeom>
          <a:solidFill>
            <a:srgbClr val="00AA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group of round buildings with straw roofs&#10;&#10;Description automatically generated">
            <a:extLst>
              <a:ext uri="{FF2B5EF4-FFF2-40B4-BE49-F238E27FC236}">
                <a16:creationId xmlns:a16="http://schemas.microsoft.com/office/drawing/2014/main" id="{A2E83724-AC2A-79C7-7816-C1E59A8FAEBF}"/>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1719803"/>
            <a:ext cx="9144000" cy="3714750"/>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a:t>#LesothoDHS</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a:ln>
                  <a:noFill/>
                </a:ln>
                <a:solidFill>
                  <a:prstClr val="white"/>
                </a:solidFill>
                <a:effectLst/>
                <a:uLnTx/>
                <a:uFillTx/>
                <a:latin typeface="Source Sans Pro" panose="020B0503030403020204" pitchFamily="34" charset="0"/>
                <a:ea typeface="Source Sans Pro" panose="020B0503030403020204" pitchFamily="34" charset="0"/>
                <a:cs typeface="+mn-cs"/>
              </a:rPr>
              <a:t>2023-24 Lesotho Demographic and Health Survey (LDHS)</a:t>
            </a:r>
          </a:p>
        </p:txBody>
      </p:sp>
    </p:spTree>
    <p:extLst>
      <p:ext uri="{BB962C8B-B14F-4D97-AF65-F5344CB8AC3E}">
        <p14:creationId xmlns:p14="http://schemas.microsoft.com/office/powerpoint/2010/main" val="1660447612"/>
      </p:ext>
    </p:extLst>
  </p:cSld>
  <p:clrMap bg1="lt1" tx1="dk1" bg2="lt2" tx2="dk2" accent1="accent1" accent2="accent2" accent3="accent3" accent4="accent4" accent5="accent5" accent6="accent6" hlink="hlink" folHlink="folHlink"/>
  <p:sldLayoutIdLst>
    <p:sldLayoutId id="214748371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1618272127"/>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2902455194"/>
      </p:ext>
    </p:extLst>
  </p:cSld>
  <p:clrMap bg1="lt1" tx1="dk1" bg2="lt2" tx2="dk2" accent1="accent1" accent2="accent2" accent3="accent3" accent4="accent4" accent5="accent5" accent6="accent6" hlink="hlink" folHlink="folHlink"/>
  <p:sldLayoutIdLst>
    <p:sldLayoutId id="2147483707" r:id="rId1"/>
    <p:sldLayoutId id="2147483708" r:id="rId2"/>
    <p:sldLayoutId id="2147483709" r:id="rId3"/>
    <p:sldLayoutId id="2147483710" r:id="rId4"/>
    <p:sldLayoutId id="2147483711" r:id="rId5"/>
    <p:sldLayoutId id="2147483712" r:id="rId6"/>
    <p:sldLayoutId id="2147483713" r:id="rId7"/>
    <p:sldLayoutId id="2147483714" r:id="rId8"/>
    <p:sldLayoutId id="2147483715"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1997161573"/>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A1A1BA70-B0DA-1DE3-9B09-C14CCCA0A09A}"/>
              </a:ext>
            </a:extLst>
          </p:cNvPr>
          <p:cNvSpPr>
            <a:spLocks noGrp="1"/>
          </p:cNvSpPr>
          <p:nvPr>
            <p:ph type="subTitle" idx="4294967295"/>
          </p:nvPr>
        </p:nvSpPr>
        <p:spPr>
          <a:xfrm>
            <a:off x="1244970" y="427316"/>
            <a:ext cx="6858000" cy="1655762"/>
          </a:xfrm>
        </p:spPr>
        <p:txBody>
          <a:bodyPr/>
          <a:lstStyle/>
          <a:p>
            <a:r>
              <a:rPr lang="en-US"/>
              <a:t>Chronic Disease, Cancer, and Infectious Disease</a:t>
            </a:r>
          </a:p>
        </p:txBody>
      </p:sp>
    </p:spTree>
    <p:extLst>
      <p:ext uri="{BB962C8B-B14F-4D97-AF65-F5344CB8AC3E}">
        <p14:creationId xmlns:p14="http://schemas.microsoft.com/office/powerpoint/2010/main" val="255713224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52779" y="1381126"/>
            <a:ext cx="4811486" cy="1827400"/>
          </a:xfrm>
        </p:spPr>
        <p:txBody>
          <a:bodyPr>
            <a:noAutofit/>
          </a:bodyPr>
          <a:lstStyle/>
          <a:p>
            <a:pPr marL="342900" indent="-342900" algn="l">
              <a:buFont typeface="Arial" panose="020B0604020202020204" pitchFamily="34" charset="0"/>
              <a:buChar char="•"/>
            </a:pPr>
            <a:r>
              <a:rPr lang="en-GB" sz="3200" i="0"/>
              <a:t>Chronic Disease</a:t>
            </a:r>
          </a:p>
          <a:p>
            <a:pPr marL="342900" indent="-342900" algn="l">
              <a:buFont typeface="Arial" panose="020B0604020202020204" pitchFamily="34" charset="0"/>
              <a:buChar char="•"/>
            </a:pPr>
            <a:r>
              <a:rPr lang="en-GB" sz="3200" i="0"/>
              <a:t>Mental Health</a:t>
            </a:r>
          </a:p>
          <a:p>
            <a:pPr marL="342900" indent="-342900" algn="l">
              <a:buFont typeface="Arial" panose="020B0604020202020204" pitchFamily="34" charset="0"/>
              <a:buChar char="•"/>
            </a:pPr>
            <a:r>
              <a:rPr lang="en-GB" sz="3200" b="1" i="0">
                <a:solidFill>
                  <a:schemeClr val="accent5"/>
                </a:solidFill>
              </a:rPr>
              <a:t>Cervical Cancer Knowledge and HPV Vaccination</a:t>
            </a:r>
          </a:p>
          <a:p>
            <a:pPr marL="342900" indent="-342900" algn="l">
              <a:buFont typeface="Arial" panose="020B0604020202020204" pitchFamily="34" charset="0"/>
              <a:buChar char="•"/>
            </a:pPr>
            <a:r>
              <a:rPr lang="en-GB" sz="3200" i="0"/>
              <a:t>Tuberculosis Knowledge and Treatment</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52643"/>
            <a:ext cx="2362200" cy="1114424"/>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black"/>
                </a:solidFill>
                <a:effectLst/>
                <a:uLnTx/>
                <a:uFillTx/>
                <a:latin typeface="Calibri" panose="020F0502020204030204"/>
                <a:ea typeface="+mn-ea"/>
                <a:cs typeface="+mn-cs"/>
              </a:rPr>
              <a:t>Find these data in </a:t>
            </a:r>
            <a:r>
              <a:rPr kumimoji="0" lang="en-GB" sz="2000" b="1" i="0" u="none" strike="noStrike" kern="1200" cap="none" spc="0" normalizeH="0" baseline="0" noProof="0">
                <a:ln>
                  <a:noFill/>
                </a:ln>
                <a:solidFill>
                  <a:srgbClr val="163683"/>
                </a:solidFill>
                <a:effectLst/>
                <a:uLnTx/>
                <a:uFillTx/>
                <a:latin typeface="Calibri" panose="020F0502020204030204"/>
                <a:ea typeface="+mn-ea"/>
                <a:cs typeface="+mn-cs"/>
              </a:rPr>
              <a:t>Chapter 16 </a:t>
            </a:r>
            <a:r>
              <a:rPr kumimoji="0" lang="en-GB" sz="2000" b="0" i="0" u="none" strike="noStrike" kern="1200" cap="none" spc="0" normalizeH="0" baseline="0" noProof="0">
                <a:ln>
                  <a:noFill/>
                </a:ln>
                <a:solidFill>
                  <a:prstClr val="black"/>
                </a:solidFill>
                <a:effectLst/>
                <a:uLnTx/>
                <a:uFillTx/>
                <a:latin typeface="Calibri" panose="020F0502020204030204"/>
                <a:ea typeface="+mn-ea"/>
                <a:cs typeface="+mn-cs"/>
              </a:rPr>
              <a:t>of the Final Report</a:t>
            </a:r>
          </a:p>
        </p:txBody>
      </p:sp>
      <p:pic>
        <p:nvPicPr>
          <p:cNvPr id="2" name="Picture 1" descr="A group of huts in a field&#10;&#10;Description automatically generated">
            <a:extLst>
              <a:ext uri="{FF2B5EF4-FFF2-40B4-BE49-F238E27FC236}">
                <a16:creationId xmlns:a16="http://schemas.microsoft.com/office/drawing/2014/main" id="{69F5BCEF-CA54-9B14-10D3-0E6B2ECFE05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248957505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p:txBody>
          <a:bodyPr>
            <a:noAutofit/>
          </a:bodyPr>
          <a:lstStyle/>
          <a:p>
            <a:r>
              <a:rPr lang="en-US"/>
              <a:t>Cervical Cancer Knowledge and Testing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34289"/>
            <a:ext cx="7886700" cy="810706"/>
          </a:xfrm>
        </p:spPr>
        <p:txBody>
          <a:bodyPr vert="horz" lIns="91440" tIns="45720" rIns="91440" bIns="45720" rtlCol="0" anchor="t">
            <a:normAutofit/>
          </a:bodyPr>
          <a:lstStyle/>
          <a:p>
            <a:r>
              <a:rPr lang="en-US">
                <a:latin typeface="Source Sans Pro"/>
                <a:ea typeface="Source Sans Pro"/>
              </a:rPr>
              <a:t>Percent </a:t>
            </a:r>
            <a:r>
              <a:rPr lang="en-US" sz="1800" kern="0">
                <a:effectLst/>
                <a:latin typeface="Source Sans Pro"/>
                <a:ea typeface="Times New Roman" panose="02020603050405020304" pitchFamily="18" charset="0"/>
                <a:cs typeface="ZapfHumnst BT"/>
              </a:rPr>
              <a:t>of women age 15-49 who</a:t>
            </a:r>
            <a:r>
              <a:rPr lang="en-US">
                <a:latin typeface="Source Sans Pro"/>
                <a:ea typeface="Source Sans Pro"/>
              </a:rPr>
              <a:t>:</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88614293"/>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8743140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GB" noProof="0"/>
              <a:t>HPV Vaccination Coverage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997334"/>
            <a:ext cx="8435733" cy="729343"/>
          </a:xfrm>
        </p:spPr>
        <p:txBody>
          <a:bodyPr>
            <a:normAutofit/>
          </a:bodyPr>
          <a:lstStyle/>
          <a:p>
            <a:r>
              <a:rPr lang="en-GB" noProof="0"/>
              <a:t>Percent distribution </a:t>
            </a:r>
            <a:r>
              <a:rPr lang="en-US" sz="1800" kern="0">
                <a:effectLst/>
                <a:latin typeface="ZapfHumnst BT"/>
                <a:ea typeface="Times New Roman" panose="02020603050405020304" pitchFamily="18" charset="0"/>
                <a:cs typeface="ZapfHumnst BT"/>
              </a:rPr>
              <a:t>of women age 15-17 by number of doses of HPV vaccine received</a:t>
            </a:r>
            <a:endParaRPr lang="en-GB" noProof="0"/>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481584985"/>
              </p:ext>
            </p:extLst>
          </p:nvPr>
        </p:nvGraphicFramePr>
        <p:xfrm>
          <a:off x="1047052" y="1523217"/>
          <a:ext cx="8017330" cy="51095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2DB53C78-DA00-2BC5-996C-8D5C0A276C42}"/>
              </a:ext>
            </a:extLst>
          </p:cNvPr>
          <p:cNvSpPr txBox="1"/>
          <p:nvPr/>
        </p:nvSpPr>
        <p:spPr>
          <a:xfrm>
            <a:off x="364671" y="1726677"/>
            <a:ext cx="2209800" cy="4702629"/>
          </a:xfrm>
          <a:prstGeom prst="rect">
            <a:avLst/>
          </a:prstGeom>
          <a:solidFill>
            <a:schemeClr val="accent5"/>
          </a:solidFill>
        </p:spPr>
        <p:txBody>
          <a:bodyPr vert="horz" wrap="square" lIns="91440" tIns="45720" rIns="91440" bIns="45720" rtlCol="0" anchor="ctr">
            <a:normAutofit/>
          </a:bodyPr>
          <a:lstStyle/>
          <a:p>
            <a:pPr algn="ctr"/>
            <a:r>
              <a:rPr lang="en-GB" sz="2400">
                <a:solidFill>
                  <a:schemeClr val="bg1"/>
                </a:solidFill>
                <a:latin typeface="Source Sans Pro SemiBold" panose="020B0603030403020204" pitchFamily="34" charset="0"/>
                <a:ea typeface="Source Sans Pro SemiBold" panose="020B0603030403020204" pitchFamily="34" charset="0"/>
              </a:rPr>
              <a:t>52% of women age 15-17 have received at least one dose of the HPV vaccination. </a:t>
            </a:r>
          </a:p>
        </p:txBody>
      </p:sp>
    </p:spTree>
    <p:extLst>
      <p:ext uri="{BB962C8B-B14F-4D97-AF65-F5344CB8AC3E}">
        <p14:creationId xmlns:p14="http://schemas.microsoft.com/office/powerpoint/2010/main" val="33320053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a:latin typeface="Source Sans Pro" panose="020B0503030403020204" pitchFamily="34" charset="0"/>
                <a:ea typeface="Source Sans Pro" panose="020B0503030403020204" pitchFamily="34" charset="0"/>
              </a:rPr>
              <a:t>Lesotho</a:t>
            </a:r>
          </a:p>
          <a:p>
            <a:pPr algn="ctr"/>
            <a:r>
              <a:rPr lang="en-US" sz="2400" b="1">
                <a:latin typeface="Source Sans Pro" panose="020B0503030403020204" pitchFamily="34" charset="0"/>
                <a:ea typeface="Source Sans Pro" panose="020B0503030403020204" pitchFamily="34" charset="0"/>
              </a:rPr>
              <a:t>52%</a:t>
            </a:r>
          </a:p>
        </p:txBody>
      </p:sp>
      <p:grpSp>
        <p:nvGrpSpPr>
          <p:cNvPr id="56" name="Group 55">
            <a:extLst>
              <a:ext uri="{FF2B5EF4-FFF2-40B4-BE49-F238E27FC236}">
                <a16:creationId xmlns:a16="http://schemas.microsoft.com/office/drawing/2014/main" id="{403C73D6-C698-936D-1A02-4DD4A7EFC458}"/>
              </a:ext>
            </a:extLst>
          </p:cNvPr>
          <p:cNvGrpSpPr/>
          <p:nvPr/>
        </p:nvGrpSpPr>
        <p:grpSpPr>
          <a:xfrm>
            <a:off x="181291" y="501650"/>
            <a:ext cx="9690100" cy="6861176"/>
            <a:chOff x="1353344" y="85446"/>
            <a:chExt cx="9690100" cy="6861176"/>
          </a:xfrm>
        </p:grpSpPr>
        <p:grpSp>
          <p:nvGrpSpPr>
            <p:cNvPr id="57" name="Group 4">
              <a:extLst>
                <a:ext uri="{FF2B5EF4-FFF2-40B4-BE49-F238E27FC236}">
                  <a16:creationId xmlns:a16="http://schemas.microsoft.com/office/drawing/2014/main" id="{9FE4D299-66C4-E4D5-927A-8B9DB9593CF1}"/>
                </a:ext>
              </a:extLst>
            </p:cNvPr>
            <p:cNvGrpSpPr>
              <a:grpSpLocks noChangeAspect="1"/>
            </p:cNvGrpSpPr>
            <p:nvPr/>
          </p:nvGrpSpPr>
          <p:grpSpPr bwMode="auto">
            <a:xfrm>
              <a:off x="1353344" y="85446"/>
              <a:ext cx="9690100" cy="6861176"/>
              <a:chOff x="786" y="0"/>
              <a:chExt cx="6104" cy="4322"/>
            </a:xfrm>
          </p:grpSpPr>
          <p:sp>
            <p:nvSpPr>
              <p:cNvPr id="1029" name="Rectangle 6">
                <a:extLst>
                  <a:ext uri="{FF2B5EF4-FFF2-40B4-BE49-F238E27FC236}">
                    <a16:creationId xmlns:a16="http://schemas.microsoft.com/office/drawing/2014/main" id="{DA9356DD-9C3E-FE42-5411-34380E601300}"/>
                  </a:ext>
                </a:extLst>
              </p:cNvPr>
              <p:cNvSpPr>
                <a:spLocks noChangeArrowheads="1"/>
              </p:cNvSpPr>
              <p:nvPr/>
            </p:nvSpPr>
            <p:spPr bwMode="auto">
              <a:xfrm>
                <a:off x="790" y="4"/>
                <a:ext cx="6097" cy="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Freeform 8">
                <a:extLst>
                  <a:ext uri="{FF2B5EF4-FFF2-40B4-BE49-F238E27FC236}">
                    <a16:creationId xmlns:a16="http://schemas.microsoft.com/office/drawing/2014/main" id="{4B63DF8A-52B3-849D-AB7E-460B7C619A4A}"/>
                  </a:ext>
                </a:extLst>
              </p:cNvPr>
              <p:cNvSpPr>
                <a:spLocks/>
              </p:cNvSpPr>
              <p:nvPr/>
            </p:nvSpPr>
            <p:spPr bwMode="auto">
              <a:xfrm>
                <a:off x="786" y="0"/>
                <a:ext cx="6104" cy="4322"/>
              </a:xfrm>
              <a:custGeom>
                <a:avLst/>
                <a:gdLst>
                  <a:gd name="T0" fmla="*/ 4 w 6104"/>
                  <a:gd name="T1" fmla="*/ 7 h 4322"/>
                  <a:gd name="T2" fmla="*/ 6097 w 6104"/>
                  <a:gd name="T3" fmla="*/ 7 h 4322"/>
                  <a:gd name="T4" fmla="*/ 6097 w 6104"/>
                  <a:gd name="T5" fmla="*/ 4315 h 4322"/>
                  <a:gd name="T6" fmla="*/ 7 w 6104"/>
                  <a:gd name="T7" fmla="*/ 4315 h 4322"/>
                  <a:gd name="T8" fmla="*/ 7 w 6104"/>
                  <a:gd name="T9" fmla="*/ 4 h 4322"/>
                  <a:gd name="T10" fmla="*/ 0 w 6104"/>
                  <a:gd name="T11" fmla="*/ 4 h 4322"/>
                  <a:gd name="T12" fmla="*/ 0 w 6104"/>
                  <a:gd name="T13" fmla="*/ 4322 h 4322"/>
                  <a:gd name="T14" fmla="*/ 6104 w 6104"/>
                  <a:gd name="T15" fmla="*/ 4322 h 4322"/>
                  <a:gd name="T16" fmla="*/ 6104 w 6104"/>
                  <a:gd name="T17" fmla="*/ 0 h 4322"/>
                  <a:gd name="T18" fmla="*/ 4 w 6104"/>
                  <a:gd name="T19" fmla="*/ 0 h 4322"/>
                  <a:gd name="T20" fmla="*/ 4 w 6104"/>
                  <a:gd name="T21" fmla="*/ 7 h 4322"/>
                  <a:gd name="T22" fmla="*/ 4 w 6104"/>
                  <a:gd name="T23" fmla="*/ 7 h 4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04" h="4322">
                    <a:moveTo>
                      <a:pt x="4" y="7"/>
                    </a:moveTo>
                    <a:lnTo>
                      <a:pt x="6097" y="7"/>
                    </a:lnTo>
                    <a:lnTo>
                      <a:pt x="6097" y="4315"/>
                    </a:lnTo>
                    <a:lnTo>
                      <a:pt x="7" y="4315"/>
                    </a:lnTo>
                    <a:lnTo>
                      <a:pt x="7" y="4"/>
                    </a:lnTo>
                    <a:lnTo>
                      <a:pt x="0" y="4"/>
                    </a:lnTo>
                    <a:lnTo>
                      <a:pt x="0" y="4322"/>
                    </a:lnTo>
                    <a:lnTo>
                      <a:pt x="6104" y="4322"/>
                    </a:lnTo>
                    <a:lnTo>
                      <a:pt x="6104" y="0"/>
                    </a:lnTo>
                    <a:lnTo>
                      <a:pt x="4" y="0"/>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Rectangle 10">
                <a:extLst>
                  <a:ext uri="{FF2B5EF4-FFF2-40B4-BE49-F238E27FC236}">
                    <a16:creationId xmlns:a16="http://schemas.microsoft.com/office/drawing/2014/main" id="{4A88B955-445A-947F-D6EA-EDBA19128069}"/>
                  </a:ext>
                </a:extLst>
              </p:cNvPr>
              <p:cNvSpPr>
                <a:spLocks noChangeArrowheads="1"/>
              </p:cNvSpPr>
              <p:nvPr/>
            </p:nvSpPr>
            <p:spPr bwMode="auto">
              <a:xfrm>
                <a:off x="793" y="7"/>
                <a:ext cx="6090" cy="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12">
                <a:extLst>
                  <a:ext uri="{FF2B5EF4-FFF2-40B4-BE49-F238E27FC236}">
                    <a16:creationId xmlns:a16="http://schemas.microsoft.com/office/drawing/2014/main" id="{2F1225F5-3D8D-3EE9-930F-FDAB934D2F90}"/>
                  </a:ext>
                </a:extLst>
              </p:cNvPr>
              <p:cNvSpPr>
                <a:spLocks/>
              </p:cNvSpPr>
              <p:nvPr/>
            </p:nvSpPr>
            <p:spPr bwMode="auto">
              <a:xfrm>
                <a:off x="790" y="4"/>
                <a:ext cx="6097" cy="4314"/>
              </a:xfrm>
              <a:custGeom>
                <a:avLst/>
                <a:gdLst>
                  <a:gd name="T0" fmla="*/ 3 w 6097"/>
                  <a:gd name="T1" fmla="*/ 7 h 4314"/>
                  <a:gd name="T2" fmla="*/ 6089 w 6097"/>
                  <a:gd name="T3" fmla="*/ 7 h 4314"/>
                  <a:gd name="T4" fmla="*/ 6089 w 6097"/>
                  <a:gd name="T5" fmla="*/ 4307 h 4314"/>
                  <a:gd name="T6" fmla="*/ 7 w 6097"/>
                  <a:gd name="T7" fmla="*/ 4307 h 4314"/>
                  <a:gd name="T8" fmla="*/ 7 w 6097"/>
                  <a:gd name="T9" fmla="*/ 3 h 4314"/>
                  <a:gd name="T10" fmla="*/ 0 w 6097"/>
                  <a:gd name="T11" fmla="*/ 3 h 4314"/>
                  <a:gd name="T12" fmla="*/ 0 w 6097"/>
                  <a:gd name="T13" fmla="*/ 4314 h 4314"/>
                  <a:gd name="T14" fmla="*/ 6097 w 6097"/>
                  <a:gd name="T15" fmla="*/ 4314 h 4314"/>
                  <a:gd name="T16" fmla="*/ 6097 w 6097"/>
                  <a:gd name="T17" fmla="*/ 0 h 4314"/>
                  <a:gd name="T18" fmla="*/ 3 w 6097"/>
                  <a:gd name="T19" fmla="*/ 0 h 4314"/>
                  <a:gd name="T20" fmla="*/ 3 w 6097"/>
                  <a:gd name="T21" fmla="*/ 7 h 4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7" h="4314">
                    <a:moveTo>
                      <a:pt x="3" y="7"/>
                    </a:moveTo>
                    <a:lnTo>
                      <a:pt x="6089" y="7"/>
                    </a:lnTo>
                    <a:lnTo>
                      <a:pt x="6089" y="4307"/>
                    </a:lnTo>
                    <a:lnTo>
                      <a:pt x="7" y="4307"/>
                    </a:lnTo>
                    <a:lnTo>
                      <a:pt x="7" y="3"/>
                    </a:lnTo>
                    <a:lnTo>
                      <a:pt x="0" y="3"/>
                    </a:lnTo>
                    <a:lnTo>
                      <a:pt x="0" y="4314"/>
                    </a:lnTo>
                    <a:lnTo>
                      <a:pt x="6097" y="4314"/>
                    </a:lnTo>
                    <a:lnTo>
                      <a:pt x="6097" y="0"/>
                    </a:lnTo>
                    <a:lnTo>
                      <a:pt x="3" y="0"/>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Rectangle 14">
                <a:extLst>
                  <a:ext uri="{FF2B5EF4-FFF2-40B4-BE49-F238E27FC236}">
                    <a16:creationId xmlns:a16="http://schemas.microsoft.com/office/drawing/2014/main" id="{A5FBB8EE-8812-B8CC-60FE-938CB8174C31}"/>
                  </a:ext>
                </a:extLst>
              </p:cNvPr>
              <p:cNvSpPr>
                <a:spLocks noChangeArrowheads="1"/>
              </p:cNvSpPr>
              <p:nvPr/>
            </p:nvSpPr>
            <p:spPr bwMode="auto">
              <a:xfrm>
                <a:off x="797" y="11"/>
                <a:ext cx="6082" cy="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18">
                <a:extLst>
                  <a:ext uri="{FF2B5EF4-FFF2-40B4-BE49-F238E27FC236}">
                    <a16:creationId xmlns:a16="http://schemas.microsoft.com/office/drawing/2014/main" id="{3724433A-238D-5421-4928-37527675AEE2}"/>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19">
                <a:extLst>
                  <a:ext uri="{FF2B5EF4-FFF2-40B4-BE49-F238E27FC236}">
                    <a16:creationId xmlns:a16="http://schemas.microsoft.com/office/drawing/2014/main" id="{F2171270-259A-5FD9-EED6-DA5351AD0987}"/>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20">
                <a:extLst>
                  <a:ext uri="{FF2B5EF4-FFF2-40B4-BE49-F238E27FC236}">
                    <a16:creationId xmlns:a16="http://schemas.microsoft.com/office/drawing/2014/main" id="{6365F076-5520-EC56-0668-3611A0204034}"/>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7" name="Freeform 21">
                <a:extLst>
                  <a:ext uri="{FF2B5EF4-FFF2-40B4-BE49-F238E27FC236}">
                    <a16:creationId xmlns:a16="http://schemas.microsoft.com/office/drawing/2014/main" id="{102F19FC-1A93-DC78-8B77-107DDEDD79A1}"/>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22">
                <a:extLst>
                  <a:ext uri="{FF2B5EF4-FFF2-40B4-BE49-F238E27FC236}">
                    <a16:creationId xmlns:a16="http://schemas.microsoft.com/office/drawing/2014/main" id="{3CFECBAE-C676-BAAE-EF18-9A491B386DF0}"/>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23">
                <a:extLst>
                  <a:ext uri="{FF2B5EF4-FFF2-40B4-BE49-F238E27FC236}">
                    <a16:creationId xmlns:a16="http://schemas.microsoft.com/office/drawing/2014/main" id="{AE86F15F-EF7A-B8C5-C3EF-F2ED63164FDE}"/>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solidFill>
                <a:schemeClr val="accent5">
                  <a:lumMod val="20000"/>
                  <a:lumOff val="80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24">
                <a:extLst>
                  <a:ext uri="{FF2B5EF4-FFF2-40B4-BE49-F238E27FC236}">
                    <a16:creationId xmlns:a16="http://schemas.microsoft.com/office/drawing/2014/main" id="{E7272F25-B3D8-DA70-3080-65DF0C17C549}"/>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25">
                <a:extLst>
                  <a:ext uri="{FF2B5EF4-FFF2-40B4-BE49-F238E27FC236}">
                    <a16:creationId xmlns:a16="http://schemas.microsoft.com/office/drawing/2014/main" id="{5C15A236-8990-D4AD-1816-ABB15B9F2C02}"/>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26">
                <a:extLst>
                  <a:ext uri="{FF2B5EF4-FFF2-40B4-BE49-F238E27FC236}">
                    <a16:creationId xmlns:a16="http://schemas.microsoft.com/office/drawing/2014/main" id="{F3C1A87A-D871-C027-3171-6203C159AE0A}"/>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solidFill>
                <a:schemeClr val="accent5">
                  <a:lumMod val="60000"/>
                  <a:lumOff val="40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27">
                <a:extLst>
                  <a:ext uri="{FF2B5EF4-FFF2-40B4-BE49-F238E27FC236}">
                    <a16:creationId xmlns:a16="http://schemas.microsoft.com/office/drawing/2014/main" id="{1DD06258-4E2A-C024-4DBD-0C979020C7AC}"/>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28">
                <a:extLst>
                  <a:ext uri="{FF2B5EF4-FFF2-40B4-BE49-F238E27FC236}">
                    <a16:creationId xmlns:a16="http://schemas.microsoft.com/office/drawing/2014/main" id="{40859A6C-703D-A493-09F2-04CF946F348D}"/>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29">
                <a:extLst>
                  <a:ext uri="{FF2B5EF4-FFF2-40B4-BE49-F238E27FC236}">
                    <a16:creationId xmlns:a16="http://schemas.microsoft.com/office/drawing/2014/main" id="{BB6E30D3-089F-9C20-A832-CFB394DC2921}"/>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solidFill>
                <a:schemeClr val="accent5">
                  <a:lumMod val="75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30">
                <a:extLst>
                  <a:ext uri="{FF2B5EF4-FFF2-40B4-BE49-F238E27FC236}">
                    <a16:creationId xmlns:a16="http://schemas.microsoft.com/office/drawing/2014/main" id="{8749738C-6440-F2BB-386B-78B4E021D04E}"/>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1">
                <a:extLst>
                  <a:ext uri="{FF2B5EF4-FFF2-40B4-BE49-F238E27FC236}">
                    <a16:creationId xmlns:a16="http://schemas.microsoft.com/office/drawing/2014/main" id="{C7B0DA19-A707-F4B8-A52E-8A0000CABC34}"/>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2">
                <a:extLst>
                  <a:ext uri="{FF2B5EF4-FFF2-40B4-BE49-F238E27FC236}">
                    <a16:creationId xmlns:a16="http://schemas.microsoft.com/office/drawing/2014/main" id="{23FB3D30-5B85-0404-6D7A-0D7E01B75D83}"/>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3">
                <a:extLst>
                  <a:ext uri="{FF2B5EF4-FFF2-40B4-BE49-F238E27FC236}">
                    <a16:creationId xmlns:a16="http://schemas.microsoft.com/office/drawing/2014/main" id="{53DE26B8-30F3-E3EB-38F3-729E88B3011F}"/>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4">
                <a:extLst>
                  <a:ext uri="{FF2B5EF4-FFF2-40B4-BE49-F238E27FC236}">
                    <a16:creationId xmlns:a16="http://schemas.microsoft.com/office/drawing/2014/main" id="{A1EE950A-30D3-CA6C-41B5-CE2500601739}"/>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
                <a:extLst>
                  <a:ext uri="{FF2B5EF4-FFF2-40B4-BE49-F238E27FC236}">
                    <a16:creationId xmlns:a16="http://schemas.microsoft.com/office/drawing/2014/main" id="{C7B8B5DC-96F4-878E-5D82-90E8D040BBE3}"/>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6">
                <a:extLst>
                  <a:ext uri="{FF2B5EF4-FFF2-40B4-BE49-F238E27FC236}">
                    <a16:creationId xmlns:a16="http://schemas.microsoft.com/office/drawing/2014/main" id="{72DDD6BF-21BC-77BE-8E3A-5441F19635B0}"/>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7">
                <a:extLst>
                  <a:ext uri="{FF2B5EF4-FFF2-40B4-BE49-F238E27FC236}">
                    <a16:creationId xmlns:a16="http://schemas.microsoft.com/office/drawing/2014/main" id="{25DA7BA1-56AB-B4E5-91E7-DFD77A58432F}"/>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8">
                <a:extLst>
                  <a:ext uri="{FF2B5EF4-FFF2-40B4-BE49-F238E27FC236}">
                    <a16:creationId xmlns:a16="http://schemas.microsoft.com/office/drawing/2014/main" id="{CACE6E6E-93EC-DB3F-085B-C21B73348C31}"/>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Rectangle 39">
                <a:extLst>
                  <a:ext uri="{FF2B5EF4-FFF2-40B4-BE49-F238E27FC236}">
                    <a16:creationId xmlns:a16="http://schemas.microsoft.com/office/drawing/2014/main" id="{259297CE-0F8F-1DED-D2C1-81470A142485}"/>
                  </a:ext>
                </a:extLst>
              </p:cNvPr>
              <p:cNvSpPr>
                <a:spLocks noChangeArrowheads="1"/>
              </p:cNvSpPr>
              <p:nvPr/>
            </p:nvSpPr>
            <p:spPr bwMode="auto">
              <a:xfrm>
                <a:off x="5082" y="1574"/>
                <a:ext cx="1" cy="1"/>
              </a:xfrm>
              <a:prstGeom prst="rect">
                <a:avLst/>
              </a:prstGeom>
              <a:solidFill>
                <a:srgbClr val="C87B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40">
                <a:extLst>
                  <a:ext uri="{FF2B5EF4-FFF2-40B4-BE49-F238E27FC236}">
                    <a16:creationId xmlns:a16="http://schemas.microsoft.com/office/drawing/2014/main" id="{2DEB12F8-B08A-B241-EC12-BCA27BFFE3B3}"/>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41">
                <a:extLst>
                  <a:ext uri="{FF2B5EF4-FFF2-40B4-BE49-F238E27FC236}">
                    <a16:creationId xmlns:a16="http://schemas.microsoft.com/office/drawing/2014/main" id="{1284F3FD-0DC4-EA44-2BB0-07DA6EB5A15D}"/>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 name="Freeform 42">
                <a:extLst>
                  <a:ext uri="{FF2B5EF4-FFF2-40B4-BE49-F238E27FC236}">
                    <a16:creationId xmlns:a16="http://schemas.microsoft.com/office/drawing/2014/main" id="{74981FC1-7A20-1F0E-CDE8-3E4B10EE0924}"/>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43">
                <a:extLst>
                  <a:ext uri="{FF2B5EF4-FFF2-40B4-BE49-F238E27FC236}">
                    <a16:creationId xmlns:a16="http://schemas.microsoft.com/office/drawing/2014/main" id="{99A453F3-2C9B-FD09-F3BA-982EB573DDC1}"/>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44">
                <a:extLst>
                  <a:ext uri="{FF2B5EF4-FFF2-40B4-BE49-F238E27FC236}">
                    <a16:creationId xmlns:a16="http://schemas.microsoft.com/office/drawing/2014/main" id="{4AE112A7-A382-BAA9-A99F-779B9338022F}"/>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45">
                <a:extLst>
                  <a:ext uri="{FF2B5EF4-FFF2-40B4-BE49-F238E27FC236}">
                    <a16:creationId xmlns:a16="http://schemas.microsoft.com/office/drawing/2014/main" id="{1C933149-8819-E7F5-57B3-0BD4DACE5957}"/>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46">
                <a:extLst>
                  <a:ext uri="{FF2B5EF4-FFF2-40B4-BE49-F238E27FC236}">
                    <a16:creationId xmlns:a16="http://schemas.microsoft.com/office/drawing/2014/main" id="{BE289E08-17E2-7CC3-BB1E-B89D52C7C393}"/>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47">
                <a:extLst>
                  <a:ext uri="{FF2B5EF4-FFF2-40B4-BE49-F238E27FC236}">
                    <a16:creationId xmlns:a16="http://schemas.microsoft.com/office/drawing/2014/main" id="{0E7618A1-FFCD-5212-5AFB-4710424780EB}"/>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solidFill>
                <a:schemeClr val="accent5">
                  <a:lumMod val="40000"/>
                  <a:lumOff val="60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48">
                <a:extLst>
                  <a:ext uri="{FF2B5EF4-FFF2-40B4-BE49-F238E27FC236}">
                    <a16:creationId xmlns:a16="http://schemas.microsoft.com/office/drawing/2014/main" id="{98BD0BE8-5DE2-57CA-DB6F-91C4B1ACA30D}"/>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close/>
                  </a:path>
                </a:pathLst>
              </a:custGeom>
              <a:solidFill>
                <a:schemeClr val="accent5">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49">
                <a:extLst>
                  <a:ext uri="{FF2B5EF4-FFF2-40B4-BE49-F238E27FC236}">
                    <a16:creationId xmlns:a16="http://schemas.microsoft.com/office/drawing/2014/main" id="{090B3215-28E0-EE8D-FBEC-3FE7E4498FA3}"/>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50">
                <a:extLst>
                  <a:ext uri="{FF2B5EF4-FFF2-40B4-BE49-F238E27FC236}">
                    <a16:creationId xmlns:a16="http://schemas.microsoft.com/office/drawing/2014/main" id="{E2FAE3F0-6D41-D3A6-C27F-345DD64523A5}"/>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9" name="TextBox 58">
              <a:extLst>
                <a:ext uri="{FF2B5EF4-FFF2-40B4-BE49-F238E27FC236}">
                  <a16:creationId xmlns:a16="http://schemas.microsoft.com/office/drawing/2014/main" id="{2C5993CC-2666-E1C9-78E7-01EB10BA82F6}"/>
                </a:ext>
              </a:extLst>
            </p:cNvPr>
            <p:cNvSpPr txBox="1"/>
            <p:nvPr/>
          </p:nvSpPr>
          <p:spPr>
            <a:xfrm>
              <a:off x="5919109" y="1258725"/>
              <a:ext cx="1523999" cy="615553"/>
            </a:xfrm>
            <a:prstGeom prst="rect">
              <a:avLst/>
            </a:prstGeom>
            <a:noFill/>
          </p:spPr>
          <p:txBody>
            <a:bodyPr wrap="square" rtlCol="0">
              <a:spAutoFit/>
            </a:bodyPr>
            <a:lstStyle/>
            <a:p>
              <a:pPr algn="ctr"/>
              <a:r>
                <a:rPr lang="en-US" sz="1700" err="1">
                  <a:latin typeface="Source Sans Pro" panose="020B0503030403020204" pitchFamily="34" charset="0"/>
                  <a:ea typeface="Source Sans Pro" panose="020B0503030403020204" pitchFamily="34" charset="0"/>
                </a:rPr>
                <a:t>Butha-Buthe</a:t>
              </a:r>
              <a:endParaRPr lang="en-US" sz="1700">
                <a:latin typeface="Source Sans Pro" panose="020B0503030403020204" pitchFamily="34" charset="0"/>
                <a:ea typeface="Source Sans Pro" panose="020B0503030403020204" pitchFamily="34" charset="0"/>
              </a:endParaRPr>
            </a:p>
            <a:p>
              <a:pPr algn="ctr"/>
              <a:r>
                <a:rPr lang="en-US" sz="1700">
                  <a:latin typeface="Source Sans Pro" panose="020B0503030403020204" pitchFamily="34" charset="0"/>
                  <a:ea typeface="Source Sans Pro" panose="020B0503030403020204" pitchFamily="34" charset="0"/>
                </a:rPr>
                <a:t>75%</a:t>
              </a:r>
            </a:p>
          </p:txBody>
        </p:sp>
        <p:sp>
          <p:nvSpPr>
            <p:cNvPr id="60" name="TextBox 59">
              <a:extLst>
                <a:ext uri="{FF2B5EF4-FFF2-40B4-BE49-F238E27FC236}">
                  <a16:creationId xmlns:a16="http://schemas.microsoft.com/office/drawing/2014/main" id="{DF278477-3F8D-3537-D371-C25CE30D4456}"/>
                </a:ext>
              </a:extLst>
            </p:cNvPr>
            <p:cNvSpPr txBox="1"/>
            <p:nvPr/>
          </p:nvSpPr>
          <p:spPr>
            <a:xfrm>
              <a:off x="7173796" y="2473813"/>
              <a:ext cx="1481138" cy="646331"/>
            </a:xfrm>
            <a:prstGeom prst="rect">
              <a:avLst/>
            </a:prstGeom>
            <a:noFill/>
          </p:spPr>
          <p:txBody>
            <a:bodyPr wrap="square" rtlCol="0">
              <a:spAutoFit/>
            </a:bodyPr>
            <a:lstStyle/>
            <a:p>
              <a:pPr algn="ctr"/>
              <a:r>
                <a:rPr lang="en-US" err="1">
                  <a:solidFill>
                    <a:schemeClr val="bg1"/>
                  </a:solidFill>
                  <a:latin typeface="Source Sans Pro" panose="020B0503030403020204" pitchFamily="34" charset="0"/>
                  <a:ea typeface="Source Sans Pro" panose="020B0503030403020204" pitchFamily="34" charset="0"/>
                </a:rPr>
                <a:t>Mokhotlong</a:t>
              </a:r>
              <a:endParaRPr lang="en-US">
                <a:solidFill>
                  <a:schemeClr val="bg1"/>
                </a:solidFill>
                <a:latin typeface="Source Sans Pro" panose="020B0503030403020204" pitchFamily="34" charset="0"/>
                <a:ea typeface="Source Sans Pro" panose="020B0503030403020204" pitchFamily="34" charset="0"/>
              </a:endParaRPr>
            </a:p>
            <a:p>
              <a:pPr algn="ctr"/>
              <a:r>
                <a:rPr lang="en-US">
                  <a:solidFill>
                    <a:schemeClr val="bg1"/>
                  </a:solidFill>
                  <a:latin typeface="Source Sans Pro" panose="020B0503030403020204" pitchFamily="34" charset="0"/>
                  <a:ea typeface="Source Sans Pro" panose="020B0503030403020204" pitchFamily="34" charset="0"/>
                </a:rPr>
                <a:t>50%</a:t>
              </a:r>
            </a:p>
          </p:txBody>
        </p:sp>
        <p:sp>
          <p:nvSpPr>
            <p:cNvPr id="61" name="TextBox 60">
              <a:extLst>
                <a:ext uri="{FF2B5EF4-FFF2-40B4-BE49-F238E27FC236}">
                  <a16:creationId xmlns:a16="http://schemas.microsoft.com/office/drawing/2014/main" id="{103E9F1C-CA41-EDE5-08B1-4BA70745ACFC}"/>
                </a:ext>
              </a:extLst>
            </p:cNvPr>
            <p:cNvSpPr txBox="1"/>
            <p:nvPr/>
          </p:nvSpPr>
          <p:spPr>
            <a:xfrm>
              <a:off x="5462929" y="1693931"/>
              <a:ext cx="1070090" cy="646331"/>
            </a:xfrm>
            <a:prstGeom prst="rect">
              <a:avLst/>
            </a:prstGeom>
            <a:noFill/>
          </p:spPr>
          <p:txBody>
            <a:bodyPr wrap="square" rtlCol="0">
              <a:spAutoFit/>
            </a:bodyPr>
            <a:lstStyle/>
            <a:p>
              <a:pPr algn="ctr"/>
              <a:r>
                <a:rPr lang="en-US" err="1">
                  <a:solidFill>
                    <a:schemeClr val="bg1"/>
                  </a:solidFill>
                  <a:latin typeface="Source Sans Pro" panose="020B0503030403020204" pitchFamily="34" charset="0"/>
                  <a:ea typeface="Source Sans Pro" panose="020B0503030403020204" pitchFamily="34" charset="0"/>
                </a:rPr>
                <a:t>Leribe</a:t>
              </a:r>
              <a:endParaRPr lang="en-US">
                <a:solidFill>
                  <a:schemeClr val="bg1"/>
                </a:solidFill>
                <a:latin typeface="Source Sans Pro" panose="020B0503030403020204" pitchFamily="34" charset="0"/>
                <a:ea typeface="Source Sans Pro" panose="020B0503030403020204" pitchFamily="34" charset="0"/>
              </a:endParaRPr>
            </a:p>
            <a:p>
              <a:pPr algn="ctr"/>
              <a:r>
                <a:rPr lang="en-US">
                  <a:solidFill>
                    <a:schemeClr val="bg1"/>
                  </a:solidFill>
                  <a:latin typeface="Source Sans Pro" panose="020B0503030403020204" pitchFamily="34" charset="0"/>
                  <a:ea typeface="Source Sans Pro" panose="020B0503030403020204" pitchFamily="34" charset="0"/>
                </a:rPr>
                <a:t>55%</a:t>
              </a:r>
            </a:p>
          </p:txBody>
        </p:sp>
        <p:sp>
          <p:nvSpPr>
            <p:cNvPr id="62" name="TextBox 61">
              <a:extLst>
                <a:ext uri="{FF2B5EF4-FFF2-40B4-BE49-F238E27FC236}">
                  <a16:creationId xmlns:a16="http://schemas.microsoft.com/office/drawing/2014/main" id="{DD319EC7-6C0E-44D6-597C-F9BFD5A1659D}"/>
                </a:ext>
              </a:extLst>
            </p:cNvPr>
            <p:cNvSpPr txBox="1"/>
            <p:nvPr/>
          </p:nvSpPr>
          <p:spPr>
            <a:xfrm>
              <a:off x="5823613" y="3161900"/>
              <a:ext cx="1418811" cy="646331"/>
            </a:xfrm>
            <a:prstGeom prst="rect">
              <a:avLst/>
            </a:prstGeom>
            <a:noFill/>
          </p:spPr>
          <p:txBody>
            <a:bodyPr wrap="square" rtlCol="0">
              <a:spAutoFit/>
            </a:bodyPr>
            <a:lstStyle/>
            <a:p>
              <a:pPr algn="ctr"/>
              <a:r>
                <a:rPr lang="en-US">
                  <a:latin typeface="Source Sans Pro" panose="020B0503030403020204" pitchFamily="34" charset="0"/>
                  <a:ea typeface="Source Sans Pro" panose="020B0503030403020204" pitchFamily="34" charset="0"/>
                </a:rPr>
                <a:t>Thaba-</a:t>
              </a:r>
              <a:r>
                <a:rPr lang="en-US" err="1">
                  <a:latin typeface="Source Sans Pro" panose="020B0503030403020204" pitchFamily="34" charset="0"/>
                  <a:ea typeface="Source Sans Pro" panose="020B0503030403020204" pitchFamily="34" charset="0"/>
                </a:rPr>
                <a:t>Tseka</a:t>
              </a:r>
              <a:endParaRPr lang="en-US">
                <a:latin typeface="Source Sans Pro" panose="020B0503030403020204" pitchFamily="34" charset="0"/>
                <a:ea typeface="Source Sans Pro" panose="020B0503030403020204" pitchFamily="34" charset="0"/>
              </a:endParaRPr>
            </a:p>
            <a:p>
              <a:pPr algn="ctr"/>
              <a:r>
                <a:rPr lang="en-US">
                  <a:latin typeface="Source Sans Pro" panose="020B0503030403020204" pitchFamily="34" charset="0"/>
                  <a:ea typeface="Source Sans Pro" panose="020B0503030403020204" pitchFamily="34" charset="0"/>
                </a:rPr>
                <a:t>62%</a:t>
              </a:r>
            </a:p>
          </p:txBody>
        </p:sp>
        <p:sp>
          <p:nvSpPr>
            <p:cNvPr id="63" name="TextBox 62">
              <a:extLst>
                <a:ext uri="{FF2B5EF4-FFF2-40B4-BE49-F238E27FC236}">
                  <a16:creationId xmlns:a16="http://schemas.microsoft.com/office/drawing/2014/main" id="{28FF92D9-C9FD-ECDD-4DD4-7015155E9A53}"/>
                </a:ext>
              </a:extLst>
            </p:cNvPr>
            <p:cNvSpPr txBox="1"/>
            <p:nvPr/>
          </p:nvSpPr>
          <p:spPr>
            <a:xfrm>
              <a:off x="4628130" y="2221706"/>
              <a:ext cx="1095828" cy="646331"/>
            </a:xfrm>
            <a:prstGeom prst="rect">
              <a:avLst/>
            </a:prstGeom>
            <a:noFill/>
          </p:spPr>
          <p:txBody>
            <a:bodyPr wrap="square" rtlCol="0">
              <a:spAutoFit/>
            </a:bodyPr>
            <a:lstStyle/>
            <a:p>
              <a:pPr algn="ctr"/>
              <a:r>
                <a:rPr lang="en-US">
                  <a:latin typeface="Source Sans Pro" panose="020B0503030403020204" pitchFamily="34" charset="0"/>
                  <a:ea typeface="Source Sans Pro" panose="020B0503030403020204" pitchFamily="34" charset="0"/>
                </a:rPr>
                <a:t>Berea</a:t>
              </a:r>
            </a:p>
            <a:p>
              <a:pPr algn="ctr"/>
              <a:r>
                <a:rPr lang="en-US">
                  <a:latin typeface="Source Sans Pro" panose="020B0503030403020204" pitchFamily="34" charset="0"/>
                  <a:ea typeface="Source Sans Pro" panose="020B0503030403020204" pitchFamily="34" charset="0"/>
                </a:rPr>
                <a:t>63%</a:t>
              </a:r>
            </a:p>
          </p:txBody>
        </p:sp>
        <p:sp>
          <p:nvSpPr>
            <p:cNvPr id="1024" name="TextBox 1023">
              <a:extLst>
                <a:ext uri="{FF2B5EF4-FFF2-40B4-BE49-F238E27FC236}">
                  <a16:creationId xmlns:a16="http://schemas.microsoft.com/office/drawing/2014/main" id="{BE2EF142-67DF-B8E7-8861-603CFFDC0D62}"/>
                </a:ext>
              </a:extLst>
            </p:cNvPr>
            <p:cNvSpPr txBox="1"/>
            <p:nvPr/>
          </p:nvSpPr>
          <p:spPr>
            <a:xfrm>
              <a:off x="4259660" y="3091933"/>
              <a:ext cx="1242219" cy="646331"/>
            </a:xfrm>
            <a:prstGeom prst="rect">
              <a:avLst/>
            </a:prstGeom>
            <a:noFill/>
          </p:spPr>
          <p:txBody>
            <a:bodyPr wrap="square" rtlCol="0">
              <a:spAutoFit/>
            </a:bodyPr>
            <a:lstStyle/>
            <a:p>
              <a:pPr algn="ctr"/>
              <a:r>
                <a:rPr lang="en-US">
                  <a:solidFill>
                    <a:schemeClr val="bg1"/>
                  </a:solidFill>
                  <a:latin typeface="Source Sans Pro" panose="020B0503030403020204" pitchFamily="34" charset="0"/>
                  <a:ea typeface="Source Sans Pro" panose="020B0503030403020204" pitchFamily="34" charset="0"/>
                </a:rPr>
                <a:t>Maseru</a:t>
              </a:r>
            </a:p>
            <a:p>
              <a:pPr algn="ctr"/>
              <a:r>
                <a:rPr lang="en-US">
                  <a:solidFill>
                    <a:schemeClr val="bg1"/>
                  </a:solidFill>
                  <a:latin typeface="Source Sans Pro" panose="020B0503030403020204" pitchFamily="34" charset="0"/>
                  <a:ea typeface="Source Sans Pro" panose="020B0503030403020204" pitchFamily="34" charset="0"/>
                </a:rPr>
                <a:t>35%</a:t>
              </a:r>
            </a:p>
          </p:txBody>
        </p:sp>
        <p:sp>
          <p:nvSpPr>
            <p:cNvPr id="1025" name="TextBox 1024">
              <a:extLst>
                <a:ext uri="{FF2B5EF4-FFF2-40B4-BE49-F238E27FC236}">
                  <a16:creationId xmlns:a16="http://schemas.microsoft.com/office/drawing/2014/main" id="{A96A2F33-D40B-802A-9FEB-854C4517C272}"/>
                </a:ext>
              </a:extLst>
            </p:cNvPr>
            <p:cNvSpPr txBox="1"/>
            <p:nvPr/>
          </p:nvSpPr>
          <p:spPr>
            <a:xfrm>
              <a:off x="2969831" y="3580167"/>
              <a:ext cx="1338659" cy="615553"/>
            </a:xfrm>
            <a:prstGeom prst="rect">
              <a:avLst/>
            </a:prstGeom>
            <a:noFill/>
          </p:spPr>
          <p:txBody>
            <a:bodyPr wrap="square" rtlCol="0">
              <a:spAutoFit/>
            </a:bodyPr>
            <a:lstStyle/>
            <a:p>
              <a:pPr algn="ctr"/>
              <a:r>
                <a:rPr lang="en-US" sz="1700">
                  <a:solidFill>
                    <a:schemeClr val="bg1"/>
                  </a:solidFill>
                  <a:latin typeface="Source Sans Pro" panose="020B0503030403020204" pitchFamily="34" charset="0"/>
                  <a:ea typeface="Source Sans Pro" panose="020B0503030403020204" pitchFamily="34" charset="0"/>
                </a:rPr>
                <a:t>Mafeteng</a:t>
              </a:r>
            </a:p>
            <a:p>
              <a:pPr algn="ctr"/>
              <a:r>
                <a:rPr lang="en-US" sz="1700">
                  <a:solidFill>
                    <a:schemeClr val="bg1"/>
                  </a:solidFill>
                  <a:latin typeface="Source Sans Pro" panose="020B0503030403020204" pitchFamily="34" charset="0"/>
                  <a:ea typeface="Source Sans Pro" panose="020B0503030403020204" pitchFamily="34" charset="0"/>
                </a:rPr>
                <a:t>47%</a:t>
              </a:r>
            </a:p>
          </p:txBody>
        </p:sp>
        <p:sp>
          <p:nvSpPr>
            <p:cNvPr id="1026" name="TextBox 1025">
              <a:extLst>
                <a:ext uri="{FF2B5EF4-FFF2-40B4-BE49-F238E27FC236}">
                  <a16:creationId xmlns:a16="http://schemas.microsoft.com/office/drawing/2014/main" id="{68181C24-5902-20D4-FFE0-DDA41A52A2BE}"/>
                </a:ext>
              </a:extLst>
            </p:cNvPr>
            <p:cNvSpPr txBox="1"/>
            <p:nvPr/>
          </p:nvSpPr>
          <p:spPr>
            <a:xfrm>
              <a:off x="3871331" y="4389842"/>
              <a:ext cx="1291319" cy="877163"/>
            </a:xfrm>
            <a:prstGeom prst="rect">
              <a:avLst/>
            </a:prstGeom>
            <a:noFill/>
          </p:spPr>
          <p:txBody>
            <a:bodyPr wrap="square" rtlCol="0">
              <a:spAutoFit/>
            </a:bodyPr>
            <a:lstStyle/>
            <a:p>
              <a:pPr algn="ctr"/>
              <a:r>
                <a:rPr lang="en-US" sz="1700" err="1">
                  <a:latin typeface="Source Sans Pro" panose="020B0503030403020204" pitchFamily="34" charset="0"/>
                  <a:ea typeface="Source Sans Pro" panose="020B0503030403020204" pitchFamily="34" charset="0"/>
                </a:rPr>
                <a:t>Mohale’s</a:t>
              </a:r>
              <a:r>
                <a:rPr lang="en-US" sz="1700">
                  <a:latin typeface="Source Sans Pro" panose="020B0503030403020204" pitchFamily="34" charset="0"/>
                  <a:ea typeface="Source Sans Pro" panose="020B0503030403020204" pitchFamily="34" charset="0"/>
                </a:rPr>
                <a:t> </a:t>
              </a:r>
              <a:br>
                <a:rPr lang="en-US" sz="1700">
                  <a:latin typeface="Source Sans Pro" panose="020B0503030403020204" pitchFamily="34" charset="0"/>
                  <a:ea typeface="Source Sans Pro" panose="020B0503030403020204" pitchFamily="34" charset="0"/>
                </a:rPr>
              </a:br>
              <a:r>
                <a:rPr lang="en-US" sz="1700">
                  <a:latin typeface="Source Sans Pro" panose="020B0503030403020204" pitchFamily="34" charset="0"/>
                  <a:ea typeface="Source Sans Pro" panose="020B0503030403020204" pitchFamily="34" charset="0"/>
                </a:rPr>
                <a:t>Hoek</a:t>
              </a:r>
            </a:p>
            <a:p>
              <a:pPr algn="ctr"/>
              <a:r>
                <a:rPr lang="en-US" sz="1700">
                  <a:latin typeface="Source Sans Pro" panose="020B0503030403020204" pitchFamily="34" charset="0"/>
                  <a:ea typeface="Source Sans Pro" panose="020B0503030403020204" pitchFamily="34" charset="0"/>
                </a:rPr>
                <a:t>66%</a:t>
              </a:r>
            </a:p>
          </p:txBody>
        </p:sp>
        <p:sp>
          <p:nvSpPr>
            <p:cNvPr id="1027" name="TextBox 1026">
              <a:extLst>
                <a:ext uri="{FF2B5EF4-FFF2-40B4-BE49-F238E27FC236}">
                  <a16:creationId xmlns:a16="http://schemas.microsoft.com/office/drawing/2014/main" id="{926C0972-2352-0ED6-A91C-5B946128504D}"/>
                </a:ext>
              </a:extLst>
            </p:cNvPr>
            <p:cNvSpPr txBox="1"/>
            <p:nvPr/>
          </p:nvSpPr>
          <p:spPr>
            <a:xfrm>
              <a:off x="6668691" y="4097454"/>
              <a:ext cx="1383506" cy="584775"/>
            </a:xfrm>
            <a:prstGeom prst="rect">
              <a:avLst/>
            </a:prstGeom>
            <a:noFill/>
          </p:spPr>
          <p:txBody>
            <a:bodyPr wrap="square" rtlCol="0">
              <a:spAutoFit/>
            </a:bodyPr>
            <a:lstStyle/>
            <a:p>
              <a:pPr algn="ctr"/>
              <a:r>
                <a:rPr lang="en-US" sz="1600" err="1">
                  <a:solidFill>
                    <a:schemeClr val="bg1"/>
                  </a:solidFill>
                  <a:latin typeface="Source Sans Pro" panose="020B0503030403020204" pitchFamily="34" charset="0"/>
                  <a:ea typeface="Source Sans Pro" panose="020B0503030403020204" pitchFamily="34" charset="0"/>
                </a:rPr>
                <a:t>Qacha’s</a:t>
              </a:r>
              <a:r>
                <a:rPr lang="en-US" sz="1600">
                  <a:solidFill>
                    <a:schemeClr val="bg1"/>
                  </a:solidFill>
                  <a:latin typeface="Source Sans Pro" panose="020B0503030403020204" pitchFamily="34" charset="0"/>
                  <a:ea typeface="Source Sans Pro" panose="020B0503030403020204" pitchFamily="34" charset="0"/>
                </a:rPr>
                <a:t> Nek</a:t>
              </a:r>
            </a:p>
            <a:p>
              <a:pPr algn="ctr"/>
              <a:r>
                <a:rPr lang="en-US" sz="1600">
                  <a:solidFill>
                    <a:schemeClr val="bg1"/>
                  </a:solidFill>
                  <a:latin typeface="Source Sans Pro" panose="020B0503030403020204" pitchFamily="34" charset="0"/>
                  <a:ea typeface="Source Sans Pro" panose="020B0503030403020204" pitchFamily="34" charset="0"/>
                </a:rPr>
                <a:t>55%</a:t>
              </a:r>
            </a:p>
          </p:txBody>
        </p:sp>
        <p:sp>
          <p:nvSpPr>
            <p:cNvPr id="1028" name="TextBox 1027">
              <a:extLst>
                <a:ext uri="{FF2B5EF4-FFF2-40B4-BE49-F238E27FC236}">
                  <a16:creationId xmlns:a16="http://schemas.microsoft.com/office/drawing/2014/main" id="{95944A39-F49E-496C-0A84-F89A631AA17A}"/>
                </a:ext>
              </a:extLst>
            </p:cNvPr>
            <p:cNvSpPr txBox="1"/>
            <p:nvPr/>
          </p:nvSpPr>
          <p:spPr>
            <a:xfrm>
              <a:off x="4611603" y="5097273"/>
              <a:ext cx="1365018" cy="646331"/>
            </a:xfrm>
            <a:prstGeom prst="rect">
              <a:avLst/>
            </a:prstGeom>
            <a:noFill/>
          </p:spPr>
          <p:txBody>
            <a:bodyPr wrap="square" rtlCol="0">
              <a:spAutoFit/>
            </a:bodyPr>
            <a:lstStyle/>
            <a:p>
              <a:pPr algn="ctr"/>
              <a:r>
                <a:rPr lang="en-US" err="1">
                  <a:latin typeface="Source Sans Pro" panose="020B0503030403020204" pitchFamily="34" charset="0"/>
                  <a:ea typeface="Source Sans Pro" panose="020B0503030403020204" pitchFamily="34" charset="0"/>
                </a:rPr>
                <a:t>Quthing</a:t>
              </a:r>
              <a:endParaRPr lang="en-US">
                <a:latin typeface="Source Sans Pro" panose="020B0503030403020204" pitchFamily="34" charset="0"/>
                <a:ea typeface="Source Sans Pro" panose="020B0503030403020204" pitchFamily="34" charset="0"/>
              </a:endParaRPr>
            </a:p>
            <a:p>
              <a:pPr algn="ctr"/>
              <a:r>
                <a:rPr lang="en-US">
                  <a:latin typeface="Source Sans Pro" panose="020B0503030403020204" pitchFamily="34" charset="0"/>
                  <a:ea typeface="Source Sans Pro" panose="020B0503030403020204" pitchFamily="34" charset="0"/>
                </a:rPr>
                <a:t>61%</a:t>
              </a:r>
            </a:p>
          </p:txBody>
        </p:sp>
      </p:grpSp>
      <p:sp>
        <p:nvSpPr>
          <p:cNvPr id="2" name="Title 1">
            <a:extLst>
              <a:ext uri="{FF2B5EF4-FFF2-40B4-BE49-F238E27FC236}">
                <a16:creationId xmlns:a16="http://schemas.microsoft.com/office/drawing/2014/main" id="{24FD703B-685B-201C-65FF-C4D60AC4B7F4}"/>
              </a:ext>
            </a:extLst>
          </p:cNvPr>
          <p:cNvSpPr>
            <a:spLocks noGrp="1"/>
          </p:cNvSpPr>
          <p:nvPr>
            <p:ph type="title"/>
          </p:nvPr>
        </p:nvSpPr>
        <p:spPr>
          <a:xfrm>
            <a:off x="198875" y="126160"/>
            <a:ext cx="7886700" cy="930275"/>
          </a:xfrm>
        </p:spPr>
        <p:txBody>
          <a:bodyPr>
            <a:noAutofit/>
          </a:bodyPr>
          <a:lstStyle/>
          <a:p>
            <a:r>
              <a:rPr lang="en-GB" noProof="0"/>
              <a:t>HPV Vaccination Coverage by District</a:t>
            </a:r>
          </a:p>
        </p:txBody>
      </p:sp>
      <p:sp>
        <p:nvSpPr>
          <p:cNvPr id="3" name="Content Placeholder 2">
            <a:extLst>
              <a:ext uri="{FF2B5EF4-FFF2-40B4-BE49-F238E27FC236}">
                <a16:creationId xmlns:a16="http://schemas.microsoft.com/office/drawing/2014/main" id="{B269A7D0-DCE6-F2AD-A286-C063C8FAA429}"/>
              </a:ext>
            </a:extLst>
          </p:cNvPr>
          <p:cNvSpPr>
            <a:spLocks noGrp="1"/>
          </p:cNvSpPr>
          <p:nvPr>
            <p:ph idx="1"/>
          </p:nvPr>
        </p:nvSpPr>
        <p:spPr>
          <a:xfrm>
            <a:off x="198874" y="997857"/>
            <a:ext cx="8435733" cy="508755"/>
          </a:xfrm>
        </p:spPr>
        <p:txBody>
          <a:bodyPr>
            <a:normAutofit/>
          </a:bodyPr>
          <a:lstStyle/>
          <a:p>
            <a:r>
              <a:rPr lang="en-GB" noProof="0"/>
              <a:t>Percent </a:t>
            </a:r>
            <a:r>
              <a:rPr lang="en-US" sz="1800" kern="0">
                <a:effectLst/>
                <a:latin typeface="ZapfHumnst BT"/>
                <a:ea typeface="Times New Roman" panose="02020603050405020304" pitchFamily="18" charset="0"/>
                <a:cs typeface="ZapfHumnst BT"/>
              </a:rPr>
              <a:t>of women age 15-17 who received at least one dose of the HPV vaccination</a:t>
            </a:r>
            <a:endParaRPr lang="en-GB" noProof="0"/>
          </a:p>
        </p:txBody>
      </p:sp>
    </p:spTree>
    <p:extLst>
      <p:ext uri="{BB962C8B-B14F-4D97-AF65-F5344CB8AC3E}">
        <p14:creationId xmlns:p14="http://schemas.microsoft.com/office/powerpoint/2010/main" val="32629544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52779" y="1381126"/>
            <a:ext cx="4811486" cy="1827400"/>
          </a:xfrm>
        </p:spPr>
        <p:txBody>
          <a:bodyPr>
            <a:noAutofit/>
          </a:bodyPr>
          <a:lstStyle/>
          <a:p>
            <a:pPr marL="342900" indent="-342900" algn="l">
              <a:buFont typeface="Arial" panose="020B0604020202020204" pitchFamily="34" charset="0"/>
              <a:buChar char="•"/>
            </a:pPr>
            <a:r>
              <a:rPr lang="en-GB" sz="3200" i="0"/>
              <a:t>Chronic Disease</a:t>
            </a:r>
          </a:p>
          <a:p>
            <a:pPr marL="342900" indent="-342900" algn="l">
              <a:buFont typeface="Arial" panose="020B0604020202020204" pitchFamily="34" charset="0"/>
              <a:buChar char="•"/>
            </a:pPr>
            <a:r>
              <a:rPr lang="en-GB" sz="3200" i="0"/>
              <a:t>Mental Health</a:t>
            </a:r>
          </a:p>
          <a:p>
            <a:pPr marL="342900" indent="-342900" algn="l">
              <a:buFont typeface="Arial" panose="020B0604020202020204" pitchFamily="34" charset="0"/>
              <a:buChar char="•"/>
            </a:pPr>
            <a:r>
              <a:rPr lang="en-GB" sz="3200" i="0"/>
              <a:t>Cervical Cancer and HPV Vaccination</a:t>
            </a:r>
          </a:p>
          <a:p>
            <a:pPr marL="342900" indent="-342900" algn="l">
              <a:buFont typeface="Arial" panose="020B0604020202020204" pitchFamily="34" charset="0"/>
              <a:buChar char="•"/>
            </a:pPr>
            <a:r>
              <a:rPr lang="en-GB" sz="3200" b="1" i="0">
                <a:solidFill>
                  <a:schemeClr val="accent5"/>
                </a:solidFill>
              </a:rPr>
              <a:t>Tuberculosis Knowledge and Treatment</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52643"/>
            <a:ext cx="2362200" cy="1114424"/>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black"/>
                </a:solidFill>
                <a:effectLst/>
                <a:uLnTx/>
                <a:uFillTx/>
                <a:latin typeface="Calibri" panose="020F0502020204030204"/>
                <a:ea typeface="+mn-ea"/>
                <a:cs typeface="+mn-cs"/>
              </a:rPr>
              <a:t>Find these data in </a:t>
            </a:r>
            <a:r>
              <a:rPr kumimoji="0" lang="en-GB" sz="2000" b="1" i="0" u="none" strike="noStrike" kern="1200" cap="none" spc="0" normalizeH="0" baseline="0" noProof="0">
                <a:ln>
                  <a:noFill/>
                </a:ln>
                <a:solidFill>
                  <a:srgbClr val="163683"/>
                </a:solidFill>
                <a:effectLst/>
                <a:uLnTx/>
                <a:uFillTx/>
                <a:latin typeface="Calibri" panose="020F0502020204030204"/>
                <a:ea typeface="+mn-ea"/>
                <a:cs typeface="+mn-cs"/>
              </a:rPr>
              <a:t>Chapter 16 </a:t>
            </a:r>
            <a:r>
              <a:rPr kumimoji="0" lang="en-GB" sz="2000" b="0" i="0" u="none" strike="noStrike" kern="1200" cap="none" spc="0" normalizeH="0" baseline="0" noProof="0">
                <a:ln>
                  <a:noFill/>
                </a:ln>
                <a:solidFill>
                  <a:prstClr val="black"/>
                </a:solidFill>
                <a:effectLst/>
                <a:uLnTx/>
                <a:uFillTx/>
                <a:latin typeface="Calibri" panose="020F0502020204030204"/>
                <a:ea typeface="+mn-ea"/>
                <a:cs typeface="+mn-cs"/>
              </a:rPr>
              <a:t>of the Final Report</a:t>
            </a:r>
          </a:p>
        </p:txBody>
      </p:sp>
      <p:pic>
        <p:nvPicPr>
          <p:cNvPr id="2" name="Picture 1" descr="A group of huts in a field&#10;&#10;Description automatically generated">
            <a:extLst>
              <a:ext uri="{FF2B5EF4-FFF2-40B4-BE49-F238E27FC236}">
                <a16:creationId xmlns:a16="http://schemas.microsoft.com/office/drawing/2014/main" id="{69F5BCEF-CA54-9B14-10D3-0E6B2ECFE05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13329733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p:txBody>
          <a:bodyPr>
            <a:noAutofit/>
          </a:bodyPr>
          <a:lstStyle/>
          <a:p>
            <a:pPr algn="l"/>
            <a:r>
              <a:rPr lang="en-US"/>
              <a:t>Knowledge of Tuberculosis by Sex</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50" y="1031089"/>
            <a:ext cx="7886700" cy="810706"/>
          </a:xfrm>
        </p:spPr>
        <p:txBody>
          <a:bodyPr>
            <a:normAutofit/>
          </a:bodyPr>
          <a:lstStyle/>
          <a:p>
            <a:pPr algn="l"/>
            <a:r>
              <a:rPr lang="en-US"/>
              <a:t>Percent </a:t>
            </a:r>
            <a:r>
              <a:rPr lang="en-US" sz="1800" kern="0">
                <a:effectLst/>
                <a:latin typeface="ZapfHumnst BT"/>
                <a:ea typeface="Times New Roman" panose="02020603050405020304" pitchFamily="18" charset="0"/>
                <a:cs typeface="ZapfHumnst BT"/>
              </a:rPr>
              <a:t>of women and men age 15-49 who:</a:t>
            </a:r>
            <a:endParaRPr lang="en-US"/>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2415645996"/>
              </p:ext>
            </p:extLst>
          </p:nvPr>
        </p:nvGraphicFramePr>
        <p:xfrm>
          <a:off x="698319" y="1841796"/>
          <a:ext cx="7593911" cy="468522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4347700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72627176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F077A119-AC75-643C-4515-CCC5B734965A}"/>
              </a:ext>
            </a:extLst>
          </p:cNvPr>
          <p:cNvSpPr>
            <a:spLocks noGrp="1"/>
          </p:cNvSpPr>
          <p:nvPr>
            <p:ph type="title"/>
          </p:nvPr>
        </p:nvSpPr>
        <p:spPr>
          <a:xfrm>
            <a:off x="628650" y="330985"/>
            <a:ext cx="7886700" cy="700104"/>
          </a:xfrm>
        </p:spPr>
        <p:txBody>
          <a:bodyPr>
            <a:noAutofit/>
          </a:bodyPr>
          <a:lstStyle/>
          <a:p>
            <a:pPr algn="l"/>
            <a:r>
              <a:rPr lang="en-US"/>
              <a:t>Tuberculosis Treatment by Sex</a:t>
            </a:r>
          </a:p>
        </p:txBody>
      </p:sp>
      <p:sp>
        <p:nvSpPr>
          <p:cNvPr id="7" name="Content Placeholder 2">
            <a:extLst>
              <a:ext uri="{FF2B5EF4-FFF2-40B4-BE49-F238E27FC236}">
                <a16:creationId xmlns:a16="http://schemas.microsoft.com/office/drawing/2014/main" id="{A14387FB-D9CE-52B7-D4B1-188E730E8355}"/>
              </a:ext>
            </a:extLst>
          </p:cNvPr>
          <p:cNvSpPr>
            <a:spLocks noGrp="1"/>
          </p:cNvSpPr>
          <p:nvPr>
            <p:ph idx="1"/>
          </p:nvPr>
        </p:nvSpPr>
        <p:spPr>
          <a:xfrm>
            <a:off x="628650" y="1031089"/>
            <a:ext cx="7886700" cy="810706"/>
          </a:xfrm>
        </p:spPr>
        <p:txBody>
          <a:bodyPr>
            <a:normAutofit/>
          </a:bodyPr>
          <a:lstStyle/>
          <a:p>
            <a:pPr algn="l"/>
            <a:r>
              <a:rPr lang="en-US"/>
              <a:t>Percent </a:t>
            </a:r>
            <a:r>
              <a:rPr lang="en-US" sz="1800" kern="0">
                <a:effectLst/>
                <a:latin typeface="ZapfHumnst BT"/>
                <a:ea typeface="Times New Roman" panose="02020603050405020304" pitchFamily="18" charset="0"/>
                <a:cs typeface="ZapfHumnst BT"/>
              </a:rPr>
              <a:t>of women and men age 15-49 who have had symptoms associated with tuberculosis since age 15 and sought consultation or treatment for the symptoms</a:t>
            </a:r>
            <a:endParaRPr lang="en-US"/>
          </a:p>
        </p:txBody>
      </p:sp>
    </p:spTree>
    <p:extLst>
      <p:ext uri="{BB962C8B-B14F-4D97-AF65-F5344CB8AC3E}">
        <p14:creationId xmlns:p14="http://schemas.microsoft.com/office/powerpoint/2010/main" val="37711140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a:xfrm>
            <a:off x="628650" y="296618"/>
            <a:ext cx="7886700" cy="700104"/>
          </a:xfrm>
        </p:spPr>
        <p:txBody>
          <a:bodyPr/>
          <a:lstStyle/>
          <a:p>
            <a:r>
              <a:rPr lang="en-US"/>
              <a:t>Key Results</a:t>
            </a:r>
          </a:p>
        </p:txBody>
      </p:sp>
      <p:sp>
        <p:nvSpPr>
          <p:cNvPr id="6" name="Content Placeholder 2">
            <a:extLst>
              <a:ext uri="{FF2B5EF4-FFF2-40B4-BE49-F238E27FC236}">
                <a16:creationId xmlns:a16="http://schemas.microsoft.com/office/drawing/2014/main" id="{3178E49A-AB46-36D7-BE04-40013DE24A2A}"/>
              </a:ext>
            </a:extLst>
          </p:cNvPr>
          <p:cNvSpPr>
            <a:spLocks noGrp="1"/>
          </p:cNvSpPr>
          <p:nvPr>
            <p:ph idx="1"/>
          </p:nvPr>
        </p:nvSpPr>
        <p:spPr>
          <a:xfrm>
            <a:off x="241826" y="996722"/>
            <a:ext cx="8902174" cy="5166300"/>
          </a:xfrm>
        </p:spPr>
        <p:txBody>
          <a:bodyPr>
            <a:noAutofit/>
          </a:bodyPr>
          <a:lstStyle/>
          <a:p>
            <a:pPr marL="285750" indent="-285750">
              <a:lnSpc>
                <a:spcPct val="100000"/>
              </a:lnSpc>
              <a:buFont typeface="Arial" panose="020B0604020202020204" pitchFamily="34" charset="0"/>
              <a:buChar char="•"/>
            </a:pPr>
            <a:r>
              <a:rPr lang="en-GB" sz="2400" b="1" i="0">
                <a:solidFill>
                  <a:schemeClr val="accent5"/>
                </a:solidFill>
              </a:rPr>
              <a:t>1% </a:t>
            </a:r>
            <a:r>
              <a:rPr lang="en-GB" sz="2400" i="0"/>
              <a:t>of women and </a:t>
            </a:r>
            <a:r>
              <a:rPr lang="en-GB" sz="2400" b="1" i="0">
                <a:solidFill>
                  <a:schemeClr val="accent5"/>
                </a:solidFill>
              </a:rPr>
              <a:t>1% </a:t>
            </a:r>
            <a:r>
              <a:rPr lang="en-GB" sz="2400" i="0"/>
              <a:t>of men age 15-49 have ever been told they have </a:t>
            </a:r>
            <a:r>
              <a:rPr lang="en-GB" sz="2400" b="1" i="0">
                <a:solidFill>
                  <a:schemeClr val="accent5"/>
                </a:solidFill>
              </a:rPr>
              <a:t>high blood sugar or diabetes.</a:t>
            </a:r>
          </a:p>
          <a:p>
            <a:pPr marL="285750" indent="-285750">
              <a:lnSpc>
                <a:spcPct val="100000"/>
              </a:lnSpc>
              <a:buFont typeface="Arial" panose="020B0604020202020204" pitchFamily="34" charset="0"/>
              <a:buChar char="•"/>
            </a:pPr>
            <a:r>
              <a:rPr lang="en-GB" sz="2400" b="1" i="0">
                <a:solidFill>
                  <a:schemeClr val="accent5"/>
                </a:solidFill>
              </a:rPr>
              <a:t>14% of women </a:t>
            </a:r>
            <a:r>
              <a:rPr lang="en-GB" sz="2400" i="0"/>
              <a:t>of women and </a:t>
            </a:r>
            <a:r>
              <a:rPr lang="en-GB" sz="2400" b="1" i="0">
                <a:solidFill>
                  <a:schemeClr val="accent5"/>
                </a:solidFill>
              </a:rPr>
              <a:t>6% </a:t>
            </a:r>
            <a:r>
              <a:rPr lang="en-GB" sz="2400" i="0"/>
              <a:t>of men age 15-49 have ever been told they have </a:t>
            </a:r>
            <a:r>
              <a:rPr lang="en-GB" sz="2400" b="1" i="0">
                <a:solidFill>
                  <a:schemeClr val="accent5"/>
                </a:solidFill>
              </a:rPr>
              <a:t>high blood pressure or hypertension </a:t>
            </a:r>
            <a:r>
              <a:rPr lang="en-GB" sz="2400" i="0"/>
              <a:t>and among those, </a:t>
            </a:r>
            <a:r>
              <a:rPr lang="en-GB" sz="2400" b="1" i="0">
                <a:solidFill>
                  <a:schemeClr val="accent5"/>
                </a:solidFill>
              </a:rPr>
              <a:t>7% </a:t>
            </a:r>
            <a:r>
              <a:rPr lang="en-GB" sz="2400" i="0"/>
              <a:t>of women and </a:t>
            </a:r>
            <a:r>
              <a:rPr lang="en-GB" sz="2400" b="1" i="0">
                <a:solidFill>
                  <a:schemeClr val="accent5"/>
                </a:solidFill>
              </a:rPr>
              <a:t>2% </a:t>
            </a:r>
            <a:r>
              <a:rPr lang="en-GB" sz="2400" i="0"/>
              <a:t>of men take medication .</a:t>
            </a:r>
          </a:p>
          <a:p>
            <a:pPr marL="285750" indent="-285750">
              <a:lnSpc>
                <a:spcPct val="100000"/>
              </a:lnSpc>
              <a:buFont typeface="Arial" panose="020B0604020202020204" pitchFamily="34" charset="0"/>
              <a:buChar char="•"/>
            </a:pPr>
            <a:r>
              <a:rPr lang="en-GB" sz="2400" b="1" i="0">
                <a:solidFill>
                  <a:schemeClr val="accent5"/>
                </a:solidFill>
              </a:rPr>
              <a:t>12% </a:t>
            </a:r>
            <a:r>
              <a:rPr lang="en-GB" sz="2400" i="0"/>
              <a:t>of women and </a:t>
            </a:r>
            <a:r>
              <a:rPr lang="en-GB" sz="2400" b="1" i="0">
                <a:solidFill>
                  <a:schemeClr val="accent5"/>
                </a:solidFill>
              </a:rPr>
              <a:t>7% </a:t>
            </a:r>
            <a:r>
              <a:rPr lang="en-GB" sz="2400" i="0"/>
              <a:t>of men age 15-49 have ever been told they </a:t>
            </a:r>
            <a:r>
              <a:rPr lang="en-GB" sz="2400" b="1" i="0">
                <a:solidFill>
                  <a:schemeClr val="accent5"/>
                </a:solidFill>
              </a:rPr>
              <a:t>have depression</a:t>
            </a:r>
            <a:r>
              <a:rPr lang="en-GB" sz="2400" i="0"/>
              <a:t>, and among those </a:t>
            </a:r>
            <a:r>
              <a:rPr lang="en-US" sz="2400" i="0"/>
              <a:t>with any symptoms of depression in the last two weeks </a:t>
            </a:r>
            <a:r>
              <a:rPr lang="en-US" sz="2400" b="1" i="0">
                <a:solidFill>
                  <a:schemeClr val="accent5"/>
                </a:solidFill>
              </a:rPr>
              <a:t>17% </a:t>
            </a:r>
            <a:r>
              <a:rPr lang="en-US" sz="2400" i="0"/>
              <a:t>of women and </a:t>
            </a:r>
            <a:r>
              <a:rPr lang="en-US" sz="2400" b="1" i="0">
                <a:solidFill>
                  <a:schemeClr val="accent5"/>
                </a:solidFill>
              </a:rPr>
              <a:t>16% </a:t>
            </a:r>
            <a:r>
              <a:rPr lang="en-US" sz="2400" i="0"/>
              <a:t>of men </a:t>
            </a:r>
            <a:r>
              <a:rPr lang="en-US" sz="2400" b="1" i="0">
                <a:solidFill>
                  <a:schemeClr val="accent5"/>
                </a:solidFill>
              </a:rPr>
              <a:t>ever sought help.</a:t>
            </a:r>
          </a:p>
          <a:p>
            <a:pPr marL="285750" indent="-285750">
              <a:lnSpc>
                <a:spcPct val="100000"/>
              </a:lnSpc>
              <a:buFont typeface="Arial" panose="020B0604020202020204" pitchFamily="34" charset="0"/>
              <a:buChar char="•"/>
            </a:pPr>
            <a:r>
              <a:rPr lang="en-US" sz="2400" b="1" i="0">
                <a:solidFill>
                  <a:schemeClr val="accent5"/>
                </a:solidFill>
              </a:rPr>
              <a:t>52% </a:t>
            </a:r>
            <a:r>
              <a:rPr lang="en-US" sz="2400" i="0">
                <a:solidFill>
                  <a:schemeClr val="accent5"/>
                </a:solidFill>
              </a:rPr>
              <a:t>of women age 15-17 </a:t>
            </a:r>
            <a:r>
              <a:rPr lang="en-US" sz="2400" i="0"/>
              <a:t>have received at least </a:t>
            </a:r>
            <a:r>
              <a:rPr lang="en-US" sz="2400" b="1" i="0">
                <a:solidFill>
                  <a:schemeClr val="accent5"/>
                </a:solidFill>
              </a:rPr>
              <a:t>one dose of the HPV vaccination. </a:t>
            </a:r>
          </a:p>
          <a:p>
            <a:pPr marL="285750" indent="-285750">
              <a:lnSpc>
                <a:spcPct val="100000"/>
              </a:lnSpc>
              <a:buFont typeface="Arial" panose="020B0604020202020204" pitchFamily="34" charset="0"/>
              <a:buChar char="•"/>
            </a:pPr>
            <a:r>
              <a:rPr lang="en-US" sz="2400" b="1" i="0">
                <a:solidFill>
                  <a:schemeClr val="accent5"/>
                </a:solidFill>
              </a:rPr>
              <a:t>62% </a:t>
            </a:r>
            <a:r>
              <a:rPr lang="en-US" sz="2400" i="0"/>
              <a:t>of women and </a:t>
            </a:r>
            <a:r>
              <a:rPr lang="en-US" sz="2400" b="1" i="0">
                <a:solidFill>
                  <a:schemeClr val="accent5"/>
                </a:solidFill>
              </a:rPr>
              <a:t>40% </a:t>
            </a:r>
            <a:r>
              <a:rPr lang="en-US" sz="2400" i="0"/>
              <a:t>of men age 15-49</a:t>
            </a:r>
            <a:r>
              <a:rPr lang="en-US" sz="2400" b="1" i="0">
                <a:solidFill>
                  <a:schemeClr val="accent5"/>
                </a:solidFill>
              </a:rPr>
              <a:t> </a:t>
            </a:r>
            <a:r>
              <a:rPr lang="en-US" sz="2400" i="0"/>
              <a:t>have had </a:t>
            </a:r>
            <a:r>
              <a:rPr lang="en-US" sz="2400" b="1" i="0">
                <a:solidFill>
                  <a:schemeClr val="accent5"/>
                </a:solidFill>
              </a:rPr>
              <a:t>symptoms of tuberculosis </a:t>
            </a:r>
            <a:r>
              <a:rPr lang="en-US" sz="2400" i="0"/>
              <a:t>since age 15 and </a:t>
            </a:r>
            <a:r>
              <a:rPr lang="en-US" sz="2400" b="1" i="0">
                <a:solidFill>
                  <a:schemeClr val="accent5"/>
                </a:solidFill>
              </a:rPr>
              <a:t>sought consultation or treatment for the symptoms.</a:t>
            </a:r>
          </a:p>
          <a:p>
            <a:pPr marL="285750" indent="-285750">
              <a:lnSpc>
                <a:spcPct val="100000"/>
              </a:lnSpc>
              <a:buFont typeface="Arial" panose="020B0604020202020204" pitchFamily="34" charset="0"/>
              <a:buChar char="•"/>
            </a:pPr>
            <a:endParaRPr lang="en-GB" sz="2400" b="1" i="0">
              <a:solidFill>
                <a:schemeClr val="accent5"/>
              </a:solidFill>
            </a:endParaRPr>
          </a:p>
        </p:txBody>
      </p:sp>
    </p:spTree>
    <p:extLst>
      <p:ext uri="{BB962C8B-B14F-4D97-AF65-F5344CB8AC3E}">
        <p14:creationId xmlns:p14="http://schemas.microsoft.com/office/powerpoint/2010/main" val="347563916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57732" y="2193272"/>
            <a:ext cx="4811486" cy="1827400"/>
          </a:xfrm>
        </p:spPr>
        <p:txBody>
          <a:bodyPr>
            <a:noAutofit/>
          </a:bodyPr>
          <a:lstStyle/>
          <a:p>
            <a:pPr marL="342900" indent="-342900" algn="l">
              <a:buFont typeface="Arial" panose="020B0604020202020204" pitchFamily="34" charset="0"/>
              <a:buChar char="•"/>
            </a:pPr>
            <a:r>
              <a:rPr lang="en-GB" sz="3200" b="1" i="0">
                <a:solidFill>
                  <a:schemeClr val="accent5"/>
                </a:solidFill>
              </a:rPr>
              <a:t>Chronic Disease</a:t>
            </a:r>
          </a:p>
          <a:p>
            <a:pPr marL="342900" indent="-342900" algn="l">
              <a:buFont typeface="Arial" panose="020B0604020202020204" pitchFamily="34" charset="0"/>
              <a:buChar char="•"/>
            </a:pPr>
            <a:r>
              <a:rPr lang="en-GB" sz="3200" i="0"/>
              <a:t>Depression and Anxiety</a:t>
            </a:r>
          </a:p>
          <a:p>
            <a:pPr marL="342900" indent="-342900" algn="l">
              <a:buFont typeface="Arial" panose="020B0604020202020204" pitchFamily="34" charset="0"/>
              <a:buChar char="•"/>
            </a:pPr>
            <a:r>
              <a:rPr lang="en-GB" sz="3200" i="0"/>
              <a:t>Cervical Cancer and HPV Vaccination</a:t>
            </a:r>
          </a:p>
          <a:p>
            <a:pPr marL="342900" indent="-342900" algn="l">
              <a:buFont typeface="Arial" panose="020B0604020202020204" pitchFamily="34" charset="0"/>
              <a:buChar char="•"/>
            </a:pPr>
            <a:r>
              <a:rPr lang="en-GB" sz="3200" i="0"/>
              <a:t>Tuberculosis Knowledge and Treatment</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52643"/>
            <a:ext cx="2362200" cy="1114424"/>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black"/>
                </a:solidFill>
                <a:effectLst/>
                <a:uLnTx/>
                <a:uFillTx/>
                <a:latin typeface="Calibri" panose="020F0502020204030204"/>
                <a:ea typeface="+mn-ea"/>
                <a:cs typeface="+mn-cs"/>
              </a:rPr>
              <a:t>Find these data in </a:t>
            </a:r>
            <a:r>
              <a:rPr kumimoji="0" lang="en-GB" sz="2000" b="1" i="0" u="none" strike="noStrike" kern="1200" cap="none" spc="0" normalizeH="0" baseline="0" noProof="0">
                <a:ln>
                  <a:noFill/>
                </a:ln>
                <a:solidFill>
                  <a:srgbClr val="163683"/>
                </a:solidFill>
                <a:effectLst/>
                <a:uLnTx/>
                <a:uFillTx/>
                <a:latin typeface="Calibri" panose="020F0502020204030204"/>
                <a:ea typeface="+mn-ea"/>
                <a:cs typeface="+mn-cs"/>
              </a:rPr>
              <a:t>Chapters 16 and 17 </a:t>
            </a:r>
            <a:r>
              <a:rPr kumimoji="0" lang="en-GB" sz="2000" b="0" i="0" u="none" strike="noStrike" kern="1200" cap="none" spc="0" normalizeH="0" baseline="0" noProof="0">
                <a:ln>
                  <a:noFill/>
                </a:ln>
                <a:solidFill>
                  <a:prstClr val="black"/>
                </a:solidFill>
                <a:effectLst/>
                <a:uLnTx/>
                <a:uFillTx/>
                <a:latin typeface="Calibri" panose="020F0502020204030204"/>
                <a:ea typeface="+mn-ea"/>
                <a:cs typeface="+mn-cs"/>
              </a:rPr>
              <a:t>of the Final Report</a:t>
            </a:r>
          </a:p>
        </p:txBody>
      </p:sp>
      <p:pic>
        <p:nvPicPr>
          <p:cNvPr id="2" name="Picture 1" descr="A group of huts in a field&#10;&#10;Description automatically generated">
            <a:extLst>
              <a:ext uri="{FF2B5EF4-FFF2-40B4-BE49-F238E27FC236}">
                <a16:creationId xmlns:a16="http://schemas.microsoft.com/office/drawing/2014/main" id="{69F5BCEF-CA54-9B14-10D3-0E6B2ECFE05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21639885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p:txBody>
          <a:bodyPr>
            <a:noAutofit/>
          </a:bodyPr>
          <a:lstStyle/>
          <a:p>
            <a:pPr algn="l"/>
            <a:r>
              <a:rPr lang="en-US"/>
              <a:t>Blood Sugar Measurement and Diagnosis by Sex</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p:txBody>
          <a:bodyPr>
            <a:normAutofit lnSpcReduction="10000"/>
          </a:bodyPr>
          <a:lstStyle/>
          <a:p>
            <a:pPr algn="l"/>
            <a:r>
              <a:rPr lang="en-US"/>
              <a:t>Percent of women and men age 15-49 who have ever had their blood sugar measured and have received a high blood sugar or diabetes diagnosis by a doctor or other healthcare provider</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3568235463"/>
              </p:ext>
            </p:extLst>
          </p:nvPr>
        </p:nvGraphicFramePr>
        <p:xfrm>
          <a:off x="698319" y="2002972"/>
          <a:ext cx="7886699" cy="65662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8925443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9" y="330985"/>
            <a:ext cx="8700077" cy="700104"/>
          </a:xfrm>
        </p:spPr>
        <p:txBody>
          <a:bodyPr>
            <a:noAutofit/>
          </a:bodyPr>
          <a:lstStyle/>
          <a:p>
            <a:pPr algn="l"/>
            <a:r>
              <a:rPr lang="en-US"/>
              <a:t>Heart Disease, Lung Disease or Arthritis Diagnosis by Sex</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p:txBody>
          <a:bodyPr vert="horz" lIns="91440" tIns="45720" rIns="91440" bIns="45720" rtlCol="0" anchor="t">
            <a:normAutofit/>
          </a:bodyPr>
          <a:lstStyle/>
          <a:p>
            <a:pPr algn="l"/>
            <a:r>
              <a:rPr lang="en-US">
                <a:latin typeface="Source Sans Pro"/>
                <a:ea typeface="Source Sans Pro"/>
              </a:rPr>
              <a:t>Percent of women and men age 15-49 who have ever been </a:t>
            </a:r>
            <a:r>
              <a:rPr lang="en-US" sz="1800" kern="0">
                <a:effectLst/>
                <a:latin typeface="Source Sans Pro"/>
                <a:ea typeface="Times New Roman" panose="02020603050405020304" pitchFamily="18" charset="0"/>
                <a:cs typeface="ZapfHumnst BT"/>
              </a:rPr>
              <a:t>told by a healthcare worker that they have:</a:t>
            </a:r>
            <a:endParaRPr lang="en-US">
              <a:latin typeface="Times New Roman"/>
            </a:endParaRP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3734884893"/>
              </p:ext>
            </p:extLst>
          </p:nvPr>
        </p:nvGraphicFramePr>
        <p:xfrm>
          <a:off x="698319" y="2002972"/>
          <a:ext cx="7886699" cy="656626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696120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1ACE14-F7CA-41EE-4F7E-A407679859DD}"/>
            </a:ext>
          </a:extLst>
        </p:cNvPr>
        <p:cNvGrpSpPr/>
        <p:nvPr/>
      </p:nvGrpSpPr>
      <p:grpSpPr>
        <a:xfrm>
          <a:off x="0" y="0"/>
          <a:ext cx="0" cy="0"/>
          <a:chOff x="0" y="0"/>
          <a:chExt cx="0" cy="0"/>
        </a:xfrm>
      </p:grpSpPr>
      <p:sp>
        <p:nvSpPr>
          <p:cNvPr id="10" name="Title 1">
            <a:extLst>
              <a:ext uri="{FF2B5EF4-FFF2-40B4-BE49-F238E27FC236}">
                <a16:creationId xmlns:a16="http://schemas.microsoft.com/office/drawing/2014/main" id="{870A742E-5CC9-BAD2-46A8-39FAF0E5983E}"/>
              </a:ext>
            </a:extLst>
          </p:cNvPr>
          <p:cNvSpPr>
            <a:spLocks noGrp="1"/>
          </p:cNvSpPr>
          <p:nvPr>
            <p:ph type="title"/>
          </p:nvPr>
        </p:nvSpPr>
        <p:spPr>
          <a:xfrm>
            <a:off x="347942" y="234965"/>
            <a:ext cx="9228045" cy="700104"/>
          </a:xfrm>
        </p:spPr>
        <p:txBody>
          <a:bodyPr>
            <a:noAutofit/>
          </a:bodyPr>
          <a:lstStyle/>
          <a:p>
            <a:pPr algn="l"/>
            <a:r>
              <a:rPr lang="en-US"/>
              <a:t>Blood Pressure Measured and Diagnosis </a:t>
            </a:r>
            <a:br>
              <a:rPr lang="en-US"/>
            </a:br>
            <a:r>
              <a:rPr lang="en-US"/>
              <a:t>by Sex</a:t>
            </a:r>
          </a:p>
        </p:txBody>
      </p:sp>
      <p:sp>
        <p:nvSpPr>
          <p:cNvPr id="11" name="Content Placeholder 2">
            <a:extLst>
              <a:ext uri="{FF2B5EF4-FFF2-40B4-BE49-F238E27FC236}">
                <a16:creationId xmlns:a16="http://schemas.microsoft.com/office/drawing/2014/main" id="{94468369-335A-E635-9886-52E851F25BF0}"/>
              </a:ext>
            </a:extLst>
          </p:cNvPr>
          <p:cNvSpPr>
            <a:spLocks noGrp="1"/>
          </p:cNvSpPr>
          <p:nvPr>
            <p:ph idx="1"/>
          </p:nvPr>
        </p:nvSpPr>
        <p:spPr>
          <a:xfrm>
            <a:off x="347942" y="1116160"/>
            <a:ext cx="7886700" cy="380538"/>
          </a:xfrm>
        </p:spPr>
        <p:txBody>
          <a:bodyPr>
            <a:normAutofit/>
          </a:bodyPr>
          <a:lstStyle/>
          <a:p>
            <a:pPr algn="l"/>
            <a:r>
              <a:rPr lang="en-US"/>
              <a:t>Percent of women and men age 15-49 who:</a:t>
            </a:r>
          </a:p>
        </p:txBody>
      </p:sp>
      <p:graphicFrame>
        <p:nvGraphicFramePr>
          <p:cNvPr id="2" name="Chart 1">
            <a:extLst>
              <a:ext uri="{FF2B5EF4-FFF2-40B4-BE49-F238E27FC236}">
                <a16:creationId xmlns:a16="http://schemas.microsoft.com/office/drawing/2014/main" id="{CEAFB581-6C2C-AABF-7B2D-496BD81ABC82}"/>
              </a:ext>
            </a:extLst>
          </p:cNvPr>
          <p:cNvGraphicFramePr/>
          <p:nvPr>
            <p:extLst>
              <p:ext uri="{D42A27DB-BD31-4B8C-83A1-F6EECF244321}">
                <p14:modId xmlns:p14="http://schemas.microsoft.com/office/powerpoint/2010/main" val="2031921427"/>
              </p:ext>
            </p:extLst>
          </p:nvPr>
        </p:nvGraphicFramePr>
        <p:xfrm>
          <a:off x="628650" y="1369113"/>
          <a:ext cx="7886699" cy="7032034"/>
        </p:xfrm>
        <a:graphic>
          <a:graphicData uri="http://schemas.openxmlformats.org/drawingml/2006/chart">
            <c:chart xmlns:c="http://schemas.openxmlformats.org/drawingml/2006/chart" xmlns:r="http://schemas.openxmlformats.org/officeDocument/2006/relationships" r:id="rId3"/>
          </a:graphicData>
        </a:graphic>
      </p:graphicFrame>
      <p:sp>
        <p:nvSpPr>
          <p:cNvPr id="4" name="Content Placeholder 2">
            <a:extLst>
              <a:ext uri="{FF2B5EF4-FFF2-40B4-BE49-F238E27FC236}">
                <a16:creationId xmlns:a16="http://schemas.microsoft.com/office/drawing/2014/main" id="{11DFA8D1-A09B-A401-4582-A47D4173773C}"/>
              </a:ext>
            </a:extLst>
          </p:cNvPr>
          <p:cNvSpPr>
            <a:spLocks noGrp="1"/>
          </p:cNvSpPr>
          <p:nvPr/>
        </p:nvSpPr>
        <p:spPr>
          <a:xfrm>
            <a:off x="4961965" y="2004820"/>
            <a:ext cx="3726338" cy="810706"/>
          </a:xfrm>
          <a:prstGeom prst="rect">
            <a:avLst/>
          </a:prstGeom>
        </p:spPr>
        <p:txBody>
          <a:bodyPr vert="horz" lIns="91440" tIns="45720" rIns="91440" bIns="45720" rtlCol="0">
            <a:normAutofit lnSpcReduction="10000"/>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1600" kern="0">
                <a:latin typeface="ZapfHumnst BT"/>
                <a:ea typeface="Times New Roman" panose="02020603050405020304" pitchFamily="18" charset="0"/>
                <a:cs typeface="ZapfHumnst BT"/>
              </a:rPr>
              <a:t>Among those who have been told they have high blood pressure or hypertension, percentage who were:</a:t>
            </a:r>
            <a:endParaRPr lang="en-US" sz="1600"/>
          </a:p>
        </p:txBody>
      </p:sp>
    </p:spTree>
    <p:extLst>
      <p:ext uri="{BB962C8B-B14F-4D97-AF65-F5344CB8AC3E}">
        <p14:creationId xmlns:p14="http://schemas.microsoft.com/office/powerpoint/2010/main" val="257835590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F4B755-0493-9D73-BE5F-007B0B170808}"/>
            </a:ext>
          </a:extLst>
        </p:cNvPr>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2739B869-F581-012F-FB72-E28F6911E73A}"/>
              </a:ext>
            </a:extLst>
          </p:cNvPr>
          <p:cNvGraphicFramePr/>
          <p:nvPr>
            <p:extLst>
              <p:ext uri="{D42A27DB-BD31-4B8C-83A1-F6EECF244321}">
                <p14:modId xmlns:p14="http://schemas.microsoft.com/office/powerpoint/2010/main" val="404158384"/>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92C44F49-87C0-F1CD-A7EC-B2F4D4799060}"/>
              </a:ext>
            </a:extLst>
          </p:cNvPr>
          <p:cNvSpPr>
            <a:spLocks noGrp="1"/>
          </p:cNvSpPr>
          <p:nvPr>
            <p:ph type="title"/>
          </p:nvPr>
        </p:nvSpPr>
        <p:spPr>
          <a:xfrm>
            <a:off x="628650" y="330985"/>
            <a:ext cx="7886700" cy="700104"/>
          </a:xfrm>
        </p:spPr>
        <p:txBody>
          <a:bodyPr>
            <a:noAutofit/>
          </a:bodyPr>
          <a:lstStyle/>
          <a:p>
            <a:pPr algn="l"/>
            <a:r>
              <a:rPr lang="en-US"/>
              <a:t>Prevalence of Hypertension by Sex</a:t>
            </a:r>
          </a:p>
        </p:txBody>
      </p:sp>
      <p:sp>
        <p:nvSpPr>
          <p:cNvPr id="7" name="Content Placeholder 2">
            <a:extLst>
              <a:ext uri="{FF2B5EF4-FFF2-40B4-BE49-F238E27FC236}">
                <a16:creationId xmlns:a16="http://schemas.microsoft.com/office/drawing/2014/main" id="{762950CE-ADCC-CBB0-7EDC-578F37098C54}"/>
              </a:ext>
            </a:extLst>
          </p:cNvPr>
          <p:cNvSpPr>
            <a:spLocks noGrp="1"/>
          </p:cNvSpPr>
          <p:nvPr>
            <p:ph idx="1"/>
          </p:nvPr>
        </p:nvSpPr>
        <p:spPr>
          <a:xfrm>
            <a:off x="628650" y="1031089"/>
            <a:ext cx="7886700" cy="810706"/>
          </a:xfrm>
        </p:spPr>
        <p:txBody>
          <a:bodyPr vert="horz" lIns="91440" tIns="45720" rIns="91440" bIns="45720" rtlCol="0" anchor="t">
            <a:normAutofit/>
          </a:bodyPr>
          <a:lstStyle/>
          <a:p>
            <a:pPr algn="l"/>
            <a:r>
              <a:rPr lang="en-US">
                <a:latin typeface="Source Sans Pro"/>
                <a:ea typeface="Source Sans Pro"/>
              </a:rPr>
              <a:t>Percent </a:t>
            </a:r>
            <a:r>
              <a:rPr lang="en-US" sz="1800" kern="0">
                <a:effectLst/>
                <a:latin typeface="Source Sans Pro"/>
                <a:ea typeface="Times New Roman" panose="02020603050405020304" pitchFamily="18" charset="0"/>
                <a:cs typeface="ZapfHumnst BT"/>
              </a:rPr>
              <a:t>of women and men age 15-49 who have hypertension</a:t>
            </a:r>
            <a:endParaRPr lang="en-US">
              <a:latin typeface="Times New Roman"/>
            </a:endParaRPr>
          </a:p>
        </p:txBody>
      </p:sp>
    </p:spTree>
    <p:extLst>
      <p:ext uri="{BB962C8B-B14F-4D97-AF65-F5344CB8AC3E}">
        <p14:creationId xmlns:p14="http://schemas.microsoft.com/office/powerpoint/2010/main" val="107297402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1D3F26-9D4A-E16D-55D9-28DD20D16F73}"/>
            </a:ext>
          </a:extLst>
        </p:cNvPr>
        <p:cNvGrpSpPr/>
        <p:nvPr/>
      </p:nvGrpSpPr>
      <p:grpSpPr>
        <a:xfrm>
          <a:off x="0" y="0"/>
          <a:ext cx="0" cy="0"/>
          <a:chOff x="0" y="0"/>
          <a:chExt cx="0" cy="0"/>
        </a:xfrm>
      </p:grpSpPr>
      <p:sp>
        <p:nvSpPr>
          <p:cNvPr id="3" name="Subtitle 2">
            <a:extLst>
              <a:ext uri="{FF2B5EF4-FFF2-40B4-BE49-F238E27FC236}">
                <a16:creationId xmlns:a16="http://schemas.microsoft.com/office/drawing/2014/main" id="{0494E9BD-1CA6-A75A-D88C-9B51B6FA2C75}"/>
              </a:ext>
            </a:extLst>
          </p:cNvPr>
          <p:cNvSpPr>
            <a:spLocks noGrp="1"/>
          </p:cNvSpPr>
          <p:nvPr>
            <p:ph type="subTitle" idx="1"/>
          </p:nvPr>
        </p:nvSpPr>
        <p:spPr>
          <a:xfrm>
            <a:off x="557732" y="2193272"/>
            <a:ext cx="4811486" cy="1827400"/>
          </a:xfrm>
        </p:spPr>
        <p:txBody>
          <a:bodyPr>
            <a:noAutofit/>
          </a:bodyPr>
          <a:lstStyle/>
          <a:p>
            <a:pPr marL="342900" indent="-342900" algn="l">
              <a:buFont typeface="Arial" panose="020B0604020202020204" pitchFamily="34" charset="0"/>
              <a:buChar char="•"/>
            </a:pPr>
            <a:r>
              <a:rPr lang="en-GB" sz="3200" i="0"/>
              <a:t>Chronic Disease</a:t>
            </a:r>
          </a:p>
          <a:p>
            <a:pPr marL="342900" indent="-342900" algn="l">
              <a:buFont typeface="Arial" panose="020B0604020202020204" pitchFamily="34" charset="0"/>
              <a:buChar char="•"/>
            </a:pPr>
            <a:r>
              <a:rPr lang="en-GB" sz="3200" b="1" i="0">
                <a:solidFill>
                  <a:schemeClr val="accent5"/>
                </a:solidFill>
              </a:rPr>
              <a:t>Mental Health</a:t>
            </a:r>
          </a:p>
          <a:p>
            <a:pPr marL="342900" indent="-342900" algn="l">
              <a:buFont typeface="Arial" panose="020B0604020202020204" pitchFamily="34" charset="0"/>
              <a:buChar char="•"/>
            </a:pPr>
            <a:r>
              <a:rPr lang="en-GB" sz="3200" i="0"/>
              <a:t>Cervical Cancer Knowledge and HPV Vaccination</a:t>
            </a:r>
          </a:p>
          <a:p>
            <a:pPr marL="342900" indent="-342900" algn="l">
              <a:buFont typeface="Arial" panose="020B0604020202020204" pitchFamily="34" charset="0"/>
              <a:buChar char="•"/>
            </a:pPr>
            <a:r>
              <a:rPr lang="en-GB" sz="3200" i="0"/>
              <a:t>Tuberculosis Knowledge and Treatment</a:t>
            </a:r>
          </a:p>
        </p:txBody>
      </p:sp>
      <p:sp>
        <p:nvSpPr>
          <p:cNvPr id="9" name="TextBox 8">
            <a:extLst>
              <a:ext uri="{FF2B5EF4-FFF2-40B4-BE49-F238E27FC236}">
                <a16:creationId xmlns:a16="http://schemas.microsoft.com/office/drawing/2014/main" id="{85110024-3EE5-9C88-CA39-8F891D21F18D}"/>
              </a:ext>
            </a:extLst>
          </p:cNvPr>
          <p:cNvSpPr txBox="1"/>
          <p:nvPr/>
        </p:nvSpPr>
        <p:spPr>
          <a:xfrm>
            <a:off x="5981701" y="4552643"/>
            <a:ext cx="2362200" cy="1114424"/>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a:ln>
                  <a:noFill/>
                </a:ln>
                <a:solidFill>
                  <a:prstClr val="black"/>
                </a:solidFill>
                <a:effectLst/>
                <a:uLnTx/>
                <a:uFillTx/>
                <a:latin typeface="Calibri" panose="020F0502020204030204"/>
                <a:ea typeface="+mn-ea"/>
                <a:cs typeface="+mn-cs"/>
              </a:rPr>
              <a:t>Find these data in </a:t>
            </a:r>
            <a:r>
              <a:rPr kumimoji="0" lang="en-GB" sz="2000" b="1" i="0" u="none" strike="noStrike" kern="1200" cap="none" spc="0" normalizeH="0" baseline="0" noProof="0">
                <a:ln>
                  <a:noFill/>
                </a:ln>
                <a:solidFill>
                  <a:srgbClr val="163683"/>
                </a:solidFill>
                <a:effectLst/>
                <a:uLnTx/>
                <a:uFillTx/>
                <a:latin typeface="Calibri" panose="020F0502020204030204"/>
                <a:ea typeface="+mn-ea"/>
                <a:cs typeface="+mn-cs"/>
              </a:rPr>
              <a:t>Chapter 18 </a:t>
            </a:r>
            <a:r>
              <a:rPr kumimoji="0" lang="en-GB" sz="2000" b="0" i="0" u="none" strike="noStrike" kern="1200" cap="none" spc="0" normalizeH="0" baseline="0" noProof="0">
                <a:ln>
                  <a:noFill/>
                </a:ln>
                <a:solidFill>
                  <a:prstClr val="black"/>
                </a:solidFill>
                <a:effectLst/>
                <a:uLnTx/>
                <a:uFillTx/>
                <a:latin typeface="Calibri" panose="020F0502020204030204"/>
                <a:ea typeface="+mn-ea"/>
                <a:cs typeface="+mn-cs"/>
              </a:rPr>
              <a:t>of the Final Report</a:t>
            </a:r>
          </a:p>
        </p:txBody>
      </p:sp>
      <p:pic>
        <p:nvPicPr>
          <p:cNvPr id="2" name="Picture 1" descr="A group of huts in a field&#10;&#10;Description automatically generated">
            <a:extLst>
              <a:ext uri="{FF2B5EF4-FFF2-40B4-BE49-F238E27FC236}">
                <a16:creationId xmlns:a16="http://schemas.microsoft.com/office/drawing/2014/main" id="{D5B0EFE8-769B-490D-AEBA-6C622298419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126359335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83302F-0ECF-2268-7CA3-BDC3F13933A1}"/>
            </a:ext>
          </a:extLst>
        </p:cNvPr>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BBBE061B-C35A-B935-BBD7-CEC51E9D8023}"/>
              </a:ext>
            </a:extLst>
          </p:cNvPr>
          <p:cNvGraphicFramePr/>
          <p:nvPr>
            <p:extLst>
              <p:ext uri="{D42A27DB-BD31-4B8C-83A1-F6EECF244321}">
                <p14:modId xmlns:p14="http://schemas.microsoft.com/office/powerpoint/2010/main" val="3274689401"/>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17E6CCBC-E1EC-2D0D-C218-3E2468145EFD}"/>
              </a:ext>
            </a:extLst>
          </p:cNvPr>
          <p:cNvSpPr>
            <a:spLocks noGrp="1"/>
          </p:cNvSpPr>
          <p:nvPr>
            <p:ph type="title"/>
          </p:nvPr>
        </p:nvSpPr>
        <p:spPr>
          <a:xfrm>
            <a:off x="628650" y="330985"/>
            <a:ext cx="7886700" cy="700104"/>
          </a:xfrm>
        </p:spPr>
        <p:txBody>
          <a:bodyPr>
            <a:noAutofit/>
          </a:bodyPr>
          <a:lstStyle/>
          <a:p>
            <a:pPr algn="l"/>
            <a:r>
              <a:rPr lang="en-US"/>
              <a:t>Symptoms of Depression by Sex</a:t>
            </a:r>
          </a:p>
        </p:txBody>
      </p:sp>
      <p:sp>
        <p:nvSpPr>
          <p:cNvPr id="7" name="Content Placeholder 2">
            <a:extLst>
              <a:ext uri="{FF2B5EF4-FFF2-40B4-BE49-F238E27FC236}">
                <a16:creationId xmlns:a16="http://schemas.microsoft.com/office/drawing/2014/main" id="{BA3AE9B8-B44C-457C-2B98-C26BBBB8C0C7}"/>
              </a:ext>
            </a:extLst>
          </p:cNvPr>
          <p:cNvSpPr>
            <a:spLocks noGrp="1"/>
          </p:cNvSpPr>
          <p:nvPr>
            <p:ph idx="1"/>
          </p:nvPr>
        </p:nvSpPr>
        <p:spPr>
          <a:xfrm>
            <a:off x="628650" y="1031089"/>
            <a:ext cx="7886700" cy="810706"/>
          </a:xfrm>
        </p:spPr>
        <p:txBody>
          <a:bodyPr vert="horz" lIns="91440" tIns="45720" rIns="91440" bIns="45720" rtlCol="0" anchor="t">
            <a:normAutofit/>
          </a:bodyPr>
          <a:lstStyle/>
          <a:p>
            <a:pPr algn="l"/>
            <a:r>
              <a:rPr lang="en-US">
                <a:latin typeface="Source Sans Pro"/>
                <a:ea typeface="Source Sans Pro"/>
              </a:rPr>
              <a:t>Percent </a:t>
            </a:r>
            <a:r>
              <a:rPr lang="en-US" sz="1800" kern="0">
                <a:effectLst/>
                <a:latin typeface="Source Sans Pro"/>
                <a:ea typeface="Times New Roman" panose="02020603050405020304" pitchFamily="18" charset="0"/>
                <a:cs typeface="ZapfHumnst BT"/>
              </a:rPr>
              <a:t>of women and men age 15-49 with symptoms of depression</a:t>
            </a:r>
            <a:endParaRPr lang="en-US">
              <a:latin typeface="Times New Roman"/>
            </a:endParaRPr>
          </a:p>
        </p:txBody>
      </p:sp>
    </p:spTree>
    <p:extLst>
      <p:ext uri="{BB962C8B-B14F-4D97-AF65-F5344CB8AC3E}">
        <p14:creationId xmlns:p14="http://schemas.microsoft.com/office/powerpoint/2010/main" val="26535968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920C3C-3585-A5FD-A835-FA2405A97400}"/>
            </a:ext>
          </a:extLst>
        </p:cNvPr>
        <p:cNvGrpSpPr/>
        <p:nvPr/>
      </p:nvGrpSpPr>
      <p:grpSpPr>
        <a:xfrm>
          <a:off x="0" y="0"/>
          <a:ext cx="0" cy="0"/>
          <a:chOff x="0" y="0"/>
          <a:chExt cx="0" cy="0"/>
        </a:xfrm>
      </p:grpSpPr>
      <p:sp>
        <p:nvSpPr>
          <p:cNvPr id="10" name="Title 1">
            <a:extLst>
              <a:ext uri="{FF2B5EF4-FFF2-40B4-BE49-F238E27FC236}">
                <a16:creationId xmlns:a16="http://schemas.microsoft.com/office/drawing/2014/main" id="{D450D358-03E1-71B0-73E0-1AE37C16C80F}"/>
              </a:ext>
            </a:extLst>
          </p:cNvPr>
          <p:cNvSpPr>
            <a:spLocks noGrp="1"/>
          </p:cNvSpPr>
          <p:nvPr>
            <p:ph type="title"/>
          </p:nvPr>
        </p:nvSpPr>
        <p:spPr>
          <a:xfrm>
            <a:off x="347943" y="234965"/>
            <a:ext cx="8297294" cy="700104"/>
          </a:xfrm>
        </p:spPr>
        <p:txBody>
          <a:bodyPr>
            <a:noAutofit/>
          </a:bodyPr>
          <a:lstStyle/>
          <a:p>
            <a:pPr algn="l"/>
            <a:r>
              <a:rPr lang="en-US"/>
              <a:t>Depression and Anxiety Diagnosis and </a:t>
            </a:r>
            <a:r>
              <a:rPr lang="en-US" err="1"/>
              <a:t>Careseeking</a:t>
            </a:r>
            <a:r>
              <a:rPr lang="en-US"/>
              <a:t> by Sex</a:t>
            </a:r>
          </a:p>
        </p:txBody>
      </p:sp>
      <p:sp>
        <p:nvSpPr>
          <p:cNvPr id="11" name="Content Placeholder 2">
            <a:extLst>
              <a:ext uri="{FF2B5EF4-FFF2-40B4-BE49-F238E27FC236}">
                <a16:creationId xmlns:a16="http://schemas.microsoft.com/office/drawing/2014/main" id="{59C34BA0-A4EC-FAA5-59CF-627E62DC8B76}"/>
              </a:ext>
            </a:extLst>
          </p:cNvPr>
          <p:cNvSpPr>
            <a:spLocks noGrp="1"/>
          </p:cNvSpPr>
          <p:nvPr>
            <p:ph idx="1"/>
          </p:nvPr>
        </p:nvSpPr>
        <p:spPr>
          <a:xfrm>
            <a:off x="347942" y="1116160"/>
            <a:ext cx="7886700" cy="380538"/>
          </a:xfrm>
        </p:spPr>
        <p:txBody>
          <a:bodyPr>
            <a:normAutofit/>
          </a:bodyPr>
          <a:lstStyle/>
          <a:p>
            <a:pPr algn="l"/>
            <a:r>
              <a:rPr lang="en-US"/>
              <a:t>Percent of women and men age 15-49 who were:</a:t>
            </a:r>
          </a:p>
        </p:txBody>
      </p:sp>
      <p:graphicFrame>
        <p:nvGraphicFramePr>
          <p:cNvPr id="2" name="Chart 1">
            <a:extLst>
              <a:ext uri="{FF2B5EF4-FFF2-40B4-BE49-F238E27FC236}">
                <a16:creationId xmlns:a16="http://schemas.microsoft.com/office/drawing/2014/main" id="{AAF288DE-601C-C650-785D-DA5B55E9BC71}"/>
              </a:ext>
            </a:extLst>
          </p:cNvPr>
          <p:cNvGraphicFramePr/>
          <p:nvPr>
            <p:extLst>
              <p:ext uri="{D42A27DB-BD31-4B8C-83A1-F6EECF244321}">
                <p14:modId xmlns:p14="http://schemas.microsoft.com/office/powerpoint/2010/main" val="2146256604"/>
              </p:ext>
            </p:extLst>
          </p:nvPr>
        </p:nvGraphicFramePr>
        <p:xfrm>
          <a:off x="628650" y="1496698"/>
          <a:ext cx="7886699" cy="7032034"/>
        </p:xfrm>
        <a:graphic>
          <a:graphicData uri="http://schemas.openxmlformats.org/drawingml/2006/chart">
            <c:chart xmlns:c="http://schemas.openxmlformats.org/drawingml/2006/chart" xmlns:r="http://schemas.openxmlformats.org/officeDocument/2006/relationships" r:id="rId3"/>
          </a:graphicData>
        </a:graphic>
      </p:graphicFrame>
      <p:sp>
        <p:nvSpPr>
          <p:cNvPr id="4" name="Content Placeholder 2">
            <a:extLst>
              <a:ext uri="{FF2B5EF4-FFF2-40B4-BE49-F238E27FC236}">
                <a16:creationId xmlns:a16="http://schemas.microsoft.com/office/drawing/2014/main" id="{8FD85B42-88BC-7E73-71A1-40724F6EB266}"/>
              </a:ext>
            </a:extLst>
          </p:cNvPr>
          <p:cNvSpPr>
            <a:spLocks noGrp="1"/>
          </p:cNvSpPr>
          <p:nvPr/>
        </p:nvSpPr>
        <p:spPr>
          <a:xfrm>
            <a:off x="5796238" y="1930742"/>
            <a:ext cx="2914736" cy="810706"/>
          </a:xfrm>
          <a:prstGeom prst="rect">
            <a:avLst/>
          </a:prstGeom>
        </p:spPr>
        <p:txBody>
          <a:bodyPr vert="horz" lIns="91440" tIns="45720" rIns="91440" bIns="45720" rtlCol="0">
            <a:normAutofit lnSpcReduction="10000"/>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1600" i="1" kern="0">
                <a:latin typeface="Source Sans Pro" panose="020B0503030403020204" pitchFamily="34" charset="0"/>
                <a:ea typeface="Source Sans Pro" panose="020B0503030403020204" pitchFamily="34" charset="0"/>
                <a:cs typeface="ZapfHumnst BT"/>
              </a:rPr>
              <a:t>Among those with any symptoms of depression in the last two weeks:</a:t>
            </a:r>
            <a:endParaRPr lang="en-US" sz="1600" i="1">
              <a:latin typeface="Source Sans Pro" panose="020B0503030403020204" pitchFamily="34" charset="0"/>
              <a:ea typeface="Source Sans Pro" panose="020B0503030403020204" pitchFamily="34" charset="0"/>
            </a:endParaRPr>
          </a:p>
        </p:txBody>
      </p:sp>
    </p:spTree>
    <p:extLst>
      <p:ext uri="{BB962C8B-B14F-4D97-AF65-F5344CB8AC3E}">
        <p14:creationId xmlns:p14="http://schemas.microsoft.com/office/powerpoint/2010/main" val="568579151"/>
      </p:ext>
    </p:extLst>
  </p:cSld>
  <p:clrMapOvr>
    <a:masterClrMapping/>
  </p:clrMapOvr>
</p:sld>
</file>

<file path=ppt/theme/theme1.xml><?xml version="1.0" encoding="utf-8"?>
<a:theme xmlns:a="http://schemas.openxmlformats.org/drawingml/2006/main" name="4_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Lesotho DHS">
      <a:dk1>
        <a:sysClr val="windowText" lastClr="000000"/>
      </a:dk1>
      <a:lt1>
        <a:sysClr val="window" lastClr="FFFFFF"/>
      </a:lt1>
      <a:dk2>
        <a:srgbClr val="44546A"/>
      </a:dk2>
      <a:lt2>
        <a:srgbClr val="E7E6E6"/>
      </a:lt2>
      <a:accent1>
        <a:srgbClr val="A9C569"/>
      </a:accent1>
      <a:accent2>
        <a:srgbClr val="AB3000"/>
      </a:accent2>
      <a:accent3>
        <a:srgbClr val="D7B76C"/>
      </a:accent3>
      <a:accent4>
        <a:srgbClr val="96D9FF"/>
      </a:accent4>
      <a:accent5>
        <a:srgbClr val="163683"/>
      </a:accent5>
      <a:accent6>
        <a:srgbClr val="00AA5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5_Custom Design">
  <a:themeElements>
    <a:clrScheme name="Lesotho 2">
      <a:dk1>
        <a:sysClr val="windowText" lastClr="000000"/>
      </a:dk1>
      <a:lt1>
        <a:sysClr val="window" lastClr="FFFFFF"/>
      </a:lt1>
      <a:dk2>
        <a:srgbClr val="44546A"/>
      </a:dk2>
      <a:lt2>
        <a:srgbClr val="E7E6E6"/>
      </a:lt2>
      <a:accent1>
        <a:srgbClr val="EAA700"/>
      </a:accent1>
      <a:accent2>
        <a:srgbClr val="ABC4FF"/>
      </a:accent2>
      <a:accent3>
        <a:srgbClr val="0563C1"/>
      </a:accent3>
      <a:accent4>
        <a:srgbClr val="96D9FF"/>
      </a:accent4>
      <a:accent5>
        <a:srgbClr val="163683"/>
      </a:accent5>
      <a:accent6>
        <a:srgbClr val="00AA5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Custom Design">
  <a:themeElements>
    <a:clrScheme name="Taj DHS">
      <a:dk1>
        <a:sysClr val="windowText" lastClr="000000"/>
      </a:dk1>
      <a:lt1>
        <a:sysClr val="window" lastClr="FFFFFF"/>
      </a:lt1>
      <a:dk2>
        <a:srgbClr val="44546A"/>
      </a:dk2>
      <a:lt2>
        <a:srgbClr val="E7E6E6"/>
      </a:lt2>
      <a:accent1>
        <a:srgbClr val="E98839"/>
      </a:accent1>
      <a:accent2>
        <a:srgbClr val="5CCF68"/>
      </a:accent2>
      <a:accent3>
        <a:srgbClr val="883C60"/>
      </a:accent3>
      <a:accent4>
        <a:srgbClr val="EDCF00"/>
      </a:accent4>
      <a:accent5>
        <a:srgbClr val="034991"/>
      </a:accent5>
      <a:accent6>
        <a:srgbClr val="C6A3CD"/>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VMX3MACP777Z-1177381151-44696</_dlc_DocId>
    <_dlc_DocIdUrl xmlns="d16efad5-0601-4cf0-b7c2-89968258c777">
      <Url>https://icfonline.sharepoint.com/sites/ihd-dhs/Dissemination/_layouts/15/DocIdRedir.aspx?ID=VMX3MACP777Z-1177381151-44696</Url>
      <Description>VMX3MACP777Z-1177381151-44696</Description>
    </_dlc_DocIdUrl>
    <lcf76f155ced4ddcb4097134ff3c332f xmlns="83c4e5ee-5eea-4e8c-8b50-726738bccb6e">
      <Terms xmlns="http://schemas.microsoft.com/office/infopath/2007/PartnerControls"/>
    </lcf76f155ced4ddcb4097134ff3c332f>
    <TaxCatchAll xmlns="fa6a9aea-fb0f-4ddd-aff8-712634b7d5fe"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92C42F8-14E5-45DA-8CF8-2D81F6BBC781}">
  <ds:schemaRefs>
    <ds:schemaRef ds:uri="http://schemas.microsoft.com/sharepoint/v3/contenttype/forms"/>
  </ds:schemaRefs>
</ds:datastoreItem>
</file>

<file path=customXml/itemProps2.xml><?xml version="1.0" encoding="utf-8"?>
<ds:datastoreItem xmlns:ds="http://schemas.openxmlformats.org/officeDocument/2006/customXml" ds:itemID="{2F87C83E-75A5-48B8-8849-2D9377B7B1E3}">
  <ds:schemaRefs>
    <ds:schemaRef ds:uri="83c4e5ee-5eea-4e8c-8b50-726738bccb6e"/>
    <ds:schemaRef ds:uri="d16efad5-0601-4cf0-b7c2-89968258c777"/>
    <ds:schemaRef ds:uri="fa6a9aea-fb0f-4ddd-aff8-712634b7d5fe"/>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9BD9FCD8-C70E-47FF-9D2D-1B6E1157937A}">
  <ds:schemaRefs>
    <ds:schemaRef ds:uri="83c4e5ee-5eea-4e8c-8b50-726738bccb6e"/>
    <ds:schemaRef ds:uri="d16efad5-0601-4cf0-b7c2-89968258c777"/>
    <ds:schemaRef ds:uri="fa6a9aea-fb0f-4ddd-aff8-712634b7d5fe"/>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4.xml><?xml version="1.0" encoding="utf-8"?>
<ds:datastoreItem xmlns:ds="http://schemas.openxmlformats.org/officeDocument/2006/customXml" ds:itemID="{8910DE14-A69F-47DC-8605-D069D7B881A3}">
  <ds:schemaRefs>
    <ds:schemaRef ds:uri="http://schemas.microsoft.com/sharepoint/event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otalTime>60</TotalTime>
  <Words>758</Words>
  <Application>Microsoft Office PowerPoint</Application>
  <PresentationFormat>On-screen Show (4:3)</PresentationFormat>
  <Paragraphs>100</Paragraphs>
  <Slides>17</Slides>
  <Notes>11</Notes>
  <HiddenSlides>0</HiddenSlides>
  <MMClips>0</MMClips>
  <ScaleCrop>false</ScaleCrop>
  <HeadingPairs>
    <vt:vector size="6" baseType="variant">
      <vt:variant>
        <vt:lpstr>Fonts Used</vt:lpstr>
      </vt:variant>
      <vt:variant>
        <vt:i4>7</vt:i4>
      </vt:variant>
      <vt:variant>
        <vt:lpstr>Theme</vt:lpstr>
      </vt:variant>
      <vt:variant>
        <vt:i4>4</vt:i4>
      </vt:variant>
      <vt:variant>
        <vt:lpstr>Slide Titles</vt:lpstr>
      </vt:variant>
      <vt:variant>
        <vt:i4>17</vt:i4>
      </vt:variant>
    </vt:vector>
  </HeadingPairs>
  <TitlesOfParts>
    <vt:vector size="28" baseType="lpstr">
      <vt:lpstr>Aptos</vt:lpstr>
      <vt:lpstr>Arial</vt:lpstr>
      <vt:lpstr>Calibri</vt:lpstr>
      <vt:lpstr>Source Sans Pro</vt:lpstr>
      <vt:lpstr>Source Sans Pro SemiBold</vt:lpstr>
      <vt:lpstr>Times New Roman</vt:lpstr>
      <vt:lpstr>ZapfHumnst BT</vt:lpstr>
      <vt:lpstr>4_Custom Design</vt:lpstr>
      <vt:lpstr>2_Custom Design</vt:lpstr>
      <vt:lpstr>5_Custom Design</vt:lpstr>
      <vt:lpstr>3_Custom Design</vt:lpstr>
      <vt:lpstr>PowerPoint Presentation</vt:lpstr>
      <vt:lpstr>PowerPoint Presentation</vt:lpstr>
      <vt:lpstr>Blood Sugar Measurement and Diagnosis by Sex</vt:lpstr>
      <vt:lpstr>Heart Disease, Lung Disease or Arthritis Diagnosis by Sex</vt:lpstr>
      <vt:lpstr>Blood Pressure Measured and Diagnosis  by Sex</vt:lpstr>
      <vt:lpstr>Prevalence of Hypertension by Sex</vt:lpstr>
      <vt:lpstr>PowerPoint Presentation</vt:lpstr>
      <vt:lpstr>Symptoms of Depression by Sex</vt:lpstr>
      <vt:lpstr>Depression and Anxiety Diagnosis and Careseeking by Sex</vt:lpstr>
      <vt:lpstr>PowerPoint Presentation</vt:lpstr>
      <vt:lpstr>Cervical Cancer Knowledge and Testing by Residence</vt:lpstr>
      <vt:lpstr>HPV Vaccination Coverage</vt:lpstr>
      <vt:lpstr>HPV Vaccination Coverage by District</vt:lpstr>
      <vt:lpstr>PowerPoint Presentation</vt:lpstr>
      <vt:lpstr>Knowledge of Tuberculosis by Sex</vt:lpstr>
      <vt:lpstr>Tuberculosis Treatment by Sex</vt:lpstr>
      <vt:lpstr>Key Results</vt:lpstr>
    </vt:vector>
  </TitlesOfParts>
  <Company>ICF</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Twesigye, Gloria</dc:creator>
  <cp:lastModifiedBy>Twesigye, Gloria</cp:lastModifiedBy>
  <cp:revision>1</cp:revision>
  <dcterms:created xsi:type="dcterms:W3CDTF">2024-10-25T17:48:32Z</dcterms:created>
  <dcterms:modified xsi:type="dcterms:W3CDTF">2024-11-20T13:14:55Z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dlc_DocIdItemGuid">
    <vt:lpwstr>002a6f1c-13d3-4e49-a788-74e61823b711</vt:lpwstr>
  </property>
  <property fmtid="{D5CDD505-2E9C-101B-9397-08002B2CF9AE}" pid="3" name="ContentTypeId">
    <vt:lpwstr>0x010100DAE09DEE16327245B7538AF0464A7905</vt:lpwstr>
  </property>
  <property fmtid="{D5CDD505-2E9C-101B-9397-08002B2CF9AE}" pid="4" name="MediaServiceImageTags">
    <vt:lpwstr/>
  </property>
</Properties>
</file>