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4.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drawings/drawing1.xml" ContentType="application/vnd.openxmlformats-officedocument.drawingml.chartshapes+xml"/>
  <Override PartName="/ppt/notesSlides/notesSlide5.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drawings/drawing2.xml" ContentType="application/vnd.openxmlformats-officedocument.drawingml.chartshapes+xml"/>
  <Override PartName="/ppt/notesSlides/notesSlide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drawings/drawing3.xml" ContentType="application/vnd.openxmlformats-officedocument.drawingml.chartshapes+xml"/>
  <Override PartName="/ppt/notesSlides/notesSlide8.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drawings/drawing4.xml" ContentType="application/vnd.openxmlformats-officedocument.drawingml.chartshapes+xml"/>
  <Override PartName="/ppt/notesSlides/notesSlide9.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drawings/drawing5.xml" ContentType="application/vnd.openxmlformats-officedocument.drawingml.chartshapes+xml"/>
  <Override PartName="/ppt/notesSlides/notesSlide10.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drawings/drawing6.xml" ContentType="application/vnd.openxmlformats-officedocument.drawingml.chartshapes+xml"/>
  <Override PartName="/ppt/notesSlides/notesSlide13.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4.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5.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7" r:id="rId5"/>
    <p:sldMasterId id="2147483687" r:id="rId6"/>
    <p:sldMasterId id="2147483697" r:id="rId7"/>
  </p:sldMasterIdLst>
  <p:notesMasterIdLst>
    <p:notesMasterId r:id="rId30"/>
  </p:notesMasterIdLst>
  <p:handoutMasterIdLst>
    <p:handoutMasterId r:id="rId31"/>
  </p:handoutMasterIdLst>
  <p:sldIdLst>
    <p:sldId id="256" r:id="rId8"/>
    <p:sldId id="260" r:id="rId9"/>
    <p:sldId id="263" r:id="rId10"/>
    <p:sldId id="305" r:id="rId11"/>
    <p:sldId id="298" r:id="rId12"/>
    <p:sldId id="262" r:id="rId13"/>
    <p:sldId id="318" r:id="rId14"/>
    <p:sldId id="286" r:id="rId15"/>
    <p:sldId id="288" r:id="rId16"/>
    <p:sldId id="319" r:id="rId17"/>
    <p:sldId id="307" r:id="rId18"/>
    <p:sldId id="321" r:id="rId19"/>
    <p:sldId id="264" r:id="rId20"/>
    <p:sldId id="283" r:id="rId21"/>
    <p:sldId id="326" r:id="rId22"/>
    <p:sldId id="320" r:id="rId23"/>
    <p:sldId id="322" r:id="rId24"/>
    <p:sldId id="300" r:id="rId25"/>
    <p:sldId id="323" r:id="rId26"/>
    <p:sldId id="324" r:id="rId27"/>
    <p:sldId id="325" r:id="rId28"/>
    <p:sldId id="289" r:id="rId29"/>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03E45A4-FC93-46BF-A3F8-AD345485372C}" name="Behague, Sabina" initials="BS" userId="S::57291@icf.com::2f9f8379-56ce-455c-81be-d1dc66b28ae7" providerId="AD"/>
  <p188:author id="{C592E3B0-D0D5-FB59-2D87-1A7CBC8DE0F2}" name="Hanner, Olsen" initials="HO" userId="S::61097@icf.com::8f966b24-7479-4073-89bd-2f70180eddce"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009DDA"/>
    <a:srgbClr val="A366FF"/>
    <a:srgbClr val="CFAFFF"/>
    <a:srgbClr val="F0E7FF"/>
    <a:srgbClr val="91DFF7"/>
    <a:srgbClr val="6CD4F4"/>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2BE5DA4-FA3E-477F-B4A6-6601D9856830}" v="132" dt="2024-11-12T15:39:58.03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954" autoAdjust="0"/>
    <p:restoredTop sz="86385" autoAdjust="0"/>
  </p:normalViewPr>
  <p:slideViewPr>
    <p:cSldViewPr snapToGrid="0">
      <p:cViewPr varScale="1">
        <p:scale>
          <a:sx n="88" d="100"/>
          <a:sy n="88" d="100"/>
        </p:scale>
        <p:origin x="2118" y="66"/>
      </p:cViewPr>
      <p:guideLst/>
    </p:cSldViewPr>
  </p:slideViewPr>
  <p:outlineViewPr>
    <p:cViewPr>
      <p:scale>
        <a:sx n="33" d="100"/>
        <a:sy n="33" d="100"/>
      </p:scale>
      <p:origin x="0" y="0"/>
    </p:cViewPr>
  </p:outlin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21" Type="http://schemas.openxmlformats.org/officeDocument/2006/relationships/slide" Target="slides/slide14.xml"/><Relationship Id="rId34" Type="http://schemas.openxmlformats.org/officeDocument/2006/relationships/theme" Target="theme/theme1.xml"/><Relationship Id="rId7"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viewProps" Target="viewProps.xml"/><Relationship Id="rId38"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presProps" Target="presProps.xml"/><Relationship Id="rId37" Type="http://schemas.microsoft.com/office/2015/10/relationships/revisionInfo" Target="revisionInfo.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microsoft.com/office/2016/11/relationships/changesInfo" Target="changesInfos/changesInfo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handoutMaster" Target="handoutMasters/handoutMaster1.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notesMaster" Target="notesMasters/notesMaster1.xml"/><Relationship Id="rId35" Type="http://schemas.openxmlformats.org/officeDocument/2006/relationships/tableStyles" Target="tableStyles.xml"/><Relationship Id="rId8" Type="http://schemas.openxmlformats.org/officeDocument/2006/relationships/slide" Target="slides/slide1.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nnette McFarland" userId="e93d1f50-85ab-41a8-a34a-185a53159573" providerId="ADAL" clId="{353609DC-DF31-4D2C-A570-111C39EBAE2B}"/>
    <pc:docChg chg="undo custSel modSld">
      <pc:chgData name="Annette McFarland" userId="e93d1f50-85ab-41a8-a34a-185a53159573" providerId="ADAL" clId="{353609DC-DF31-4D2C-A570-111C39EBAE2B}" dt="2023-01-18T15:19:57.077" v="12" actId="14100"/>
      <pc:docMkLst>
        <pc:docMk/>
      </pc:docMkLst>
      <pc:sldChg chg="addSp modSp mod">
        <pc:chgData name="Annette McFarland" userId="e93d1f50-85ab-41a8-a34a-185a53159573" providerId="ADAL" clId="{353609DC-DF31-4D2C-A570-111C39EBAE2B}" dt="2023-01-18T15:19:57.077" v="12" actId="14100"/>
        <pc:sldMkLst>
          <pc:docMk/>
          <pc:sldMk cId="999049329" sldId="305"/>
        </pc:sldMkLst>
        <pc:spChg chg="add mod">
          <ac:chgData name="Annette McFarland" userId="e93d1f50-85ab-41a8-a34a-185a53159573" providerId="ADAL" clId="{353609DC-DF31-4D2C-A570-111C39EBAE2B}" dt="2023-01-18T15:19:26.949" v="9" actId="1076"/>
          <ac:spMkLst>
            <pc:docMk/>
            <pc:sldMk cId="999049329" sldId="305"/>
            <ac:spMk id="2" creationId="{63CF3936-8D10-D7E7-E62C-615D538DB516}"/>
          </ac:spMkLst>
        </pc:spChg>
        <pc:spChg chg="mod">
          <ac:chgData name="Annette McFarland" userId="e93d1f50-85ab-41a8-a34a-185a53159573" providerId="ADAL" clId="{353609DC-DF31-4D2C-A570-111C39EBAE2B}" dt="2023-01-18T15:19:23.024" v="8" actId="1076"/>
          <ac:spMkLst>
            <pc:docMk/>
            <pc:sldMk cId="999049329" sldId="305"/>
            <ac:spMk id="10" creationId="{2D953FA9-CD59-752E-4FDA-CC41FF4B8DF2}"/>
          </ac:spMkLst>
        </pc:spChg>
        <pc:spChg chg="mod">
          <ac:chgData name="Annette McFarland" userId="e93d1f50-85ab-41a8-a34a-185a53159573" providerId="ADAL" clId="{353609DC-DF31-4D2C-A570-111C39EBAE2B}" dt="2023-01-18T15:19:57.077" v="12" actId="14100"/>
          <ac:spMkLst>
            <pc:docMk/>
            <pc:sldMk cId="999049329" sldId="305"/>
            <ac:spMk id="11" creationId="{8E4E40E9-D792-25A1-4B37-23D4780B1318}"/>
          </ac:spMkLst>
        </pc:spChg>
        <pc:spChg chg="mod">
          <ac:chgData name="Annette McFarland" userId="e93d1f50-85ab-41a8-a34a-185a53159573" providerId="ADAL" clId="{353609DC-DF31-4D2C-A570-111C39EBAE2B}" dt="2023-01-18T15:19:45.412" v="10" actId="1076"/>
          <ac:spMkLst>
            <pc:docMk/>
            <pc:sldMk cId="999049329" sldId="305"/>
            <ac:spMk id="28" creationId="{991AF816-4FB0-23CF-F756-70991345D24B}"/>
          </ac:spMkLst>
        </pc:spChg>
        <pc:picChg chg="mod">
          <ac:chgData name="Annette McFarland" userId="e93d1f50-85ab-41a8-a34a-185a53159573" providerId="ADAL" clId="{353609DC-DF31-4D2C-A570-111C39EBAE2B}" dt="2023-01-18T15:19:45.412" v="10" actId="1076"/>
          <ac:picMkLst>
            <pc:docMk/>
            <pc:sldMk cId="999049329" sldId="305"/>
            <ac:picMk id="14" creationId="{8205031A-0169-9195-1F2E-D7783DEFB086}"/>
          </ac:picMkLst>
        </pc:picChg>
        <pc:picChg chg="mod">
          <ac:chgData name="Annette McFarland" userId="e93d1f50-85ab-41a8-a34a-185a53159573" providerId="ADAL" clId="{353609DC-DF31-4D2C-A570-111C39EBAE2B}" dt="2023-01-18T15:19:45.412" v="10" actId="1076"/>
          <ac:picMkLst>
            <pc:docMk/>
            <pc:sldMk cId="999049329" sldId="305"/>
            <ac:picMk id="15" creationId="{94E7711E-3F95-D644-1C34-936BD078DDA4}"/>
          </ac:picMkLst>
        </pc:picChg>
        <pc:picChg chg="mod">
          <ac:chgData name="Annette McFarland" userId="e93d1f50-85ab-41a8-a34a-185a53159573" providerId="ADAL" clId="{353609DC-DF31-4D2C-A570-111C39EBAE2B}" dt="2023-01-18T15:19:45.412" v="10" actId="1076"/>
          <ac:picMkLst>
            <pc:docMk/>
            <pc:sldMk cId="999049329" sldId="305"/>
            <ac:picMk id="30" creationId="{6B856B9C-4E6D-7137-DD7A-8C203DF55B0D}"/>
          </ac:picMkLst>
        </pc:picChg>
        <pc:picChg chg="mod">
          <ac:chgData name="Annette McFarland" userId="e93d1f50-85ab-41a8-a34a-185a53159573" providerId="ADAL" clId="{353609DC-DF31-4D2C-A570-111C39EBAE2B}" dt="2023-01-18T15:19:45.412" v="10" actId="1076"/>
          <ac:picMkLst>
            <pc:docMk/>
            <pc:sldMk cId="999049329" sldId="305"/>
            <ac:picMk id="31" creationId="{107E5058-8C21-45CE-DC94-617D608955ED}"/>
          </ac:picMkLst>
        </pc:picChg>
        <pc:picChg chg="mod">
          <ac:chgData name="Annette McFarland" userId="e93d1f50-85ab-41a8-a34a-185a53159573" providerId="ADAL" clId="{353609DC-DF31-4D2C-A570-111C39EBAE2B}" dt="2023-01-18T15:19:45.412" v="10" actId="1076"/>
          <ac:picMkLst>
            <pc:docMk/>
            <pc:sldMk cId="999049329" sldId="305"/>
            <ac:picMk id="32" creationId="{324D4BD2-0F17-DFEB-7228-2B076E910BFA}"/>
          </ac:picMkLst>
        </pc:picChg>
        <pc:picChg chg="mod">
          <ac:chgData name="Annette McFarland" userId="e93d1f50-85ab-41a8-a34a-185a53159573" providerId="ADAL" clId="{353609DC-DF31-4D2C-A570-111C39EBAE2B}" dt="2023-01-18T15:19:45.412" v="10" actId="1076"/>
          <ac:picMkLst>
            <pc:docMk/>
            <pc:sldMk cId="999049329" sldId="305"/>
            <ac:picMk id="33" creationId="{02511611-31DD-BC92-8680-895969A3D611}"/>
          </ac:picMkLst>
        </pc:picChg>
        <pc:picChg chg="mod">
          <ac:chgData name="Annette McFarland" userId="e93d1f50-85ab-41a8-a34a-185a53159573" providerId="ADAL" clId="{353609DC-DF31-4D2C-A570-111C39EBAE2B}" dt="2023-01-18T15:19:45.412" v="10" actId="1076"/>
          <ac:picMkLst>
            <pc:docMk/>
            <pc:sldMk cId="999049329" sldId="305"/>
            <ac:picMk id="34" creationId="{53EEE7B1-3FAD-3FEE-A40C-C5274A86F87D}"/>
          </ac:picMkLst>
        </pc:picChg>
        <pc:picChg chg="mod">
          <ac:chgData name="Annette McFarland" userId="e93d1f50-85ab-41a8-a34a-185a53159573" providerId="ADAL" clId="{353609DC-DF31-4D2C-A570-111C39EBAE2B}" dt="2023-01-18T15:19:45.412" v="10" actId="1076"/>
          <ac:picMkLst>
            <pc:docMk/>
            <pc:sldMk cId="999049329" sldId="305"/>
            <ac:picMk id="35" creationId="{B05A3BBC-A51B-DA1B-014F-12D05166B5BC}"/>
          </ac:picMkLst>
        </pc:picChg>
        <pc:picChg chg="mod">
          <ac:chgData name="Annette McFarland" userId="e93d1f50-85ab-41a8-a34a-185a53159573" providerId="ADAL" clId="{353609DC-DF31-4D2C-A570-111C39EBAE2B}" dt="2023-01-18T15:19:45.412" v="10" actId="1076"/>
          <ac:picMkLst>
            <pc:docMk/>
            <pc:sldMk cId="999049329" sldId="305"/>
            <ac:picMk id="36" creationId="{5CF82A57-5F34-9AC3-D327-FE52682EB7C1}"/>
          </ac:picMkLst>
        </pc:picChg>
        <pc:picChg chg="mod">
          <ac:chgData name="Annette McFarland" userId="e93d1f50-85ab-41a8-a34a-185a53159573" providerId="ADAL" clId="{353609DC-DF31-4D2C-A570-111C39EBAE2B}" dt="2023-01-18T15:19:45.412" v="10" actId="1076"/>
          <ac:picMkLst>
            <pc:docMk/>
            <pc:sldMk cId="999049329" sldId="305"/>
            <ac:picMk id="37" creationId="{3FAEEB03-C185-21EE-89D2-D4A07787E36C}"/>
          </ac:picMkLst>
        </pc:picChg>
      </pc:sldChg>
    </pc:docChg>
  </pc:docChgLst>
  <pc:docChgLst>
    <pc:chgData name="Sarah Balian" userId="b3b060d9-4d34-479b-ad68-688eaebf93c5" providerId="ADAL" clId="{4721152D-B4EF-4E76-9658-EBD458AFBE5C}"/>
    <pc:docChg chg="modSld">
      <pc:chgData name="Sarah Balian" userId="b3b060d9-4d34-479b-ad68-688eaebf93c5" providerId="ADAL" clId="{4721152D-B4EF-4E76-9658-EBD458AFBE5C}" dt="2023-01-23T19:56:32.574" v="1" actId="207"/>
      <pc:docMkLst>
        <pc:docMk/>
      </pc:docMkLst>
      <pc:sldChg chg="modSp">
        <pc:chgData name="Sarah Balian" userId="b3b060d9-4d34-479b-ad68-688eaebf93c5" providerId="ADAL" clId="{4721152D-B4EF-4E76-9658-EBD458AFBE5C}" dt="2023-01-23T19:56:32.574" v="1" actId="207"/>
        <pc:sldMkLst>
          <pc:docMk/>
          <pc:sldMk cId="1702557876" sldId="324"/>
        </pc:sldMkLst>
        <pc:graphicFrameChg chg="mod">
          <ac:chgData name="Sarah Balian" userId="b3b060d9-4d34-479b-ad68-688eaebf93c5" providerId="ADAL" clId="{4721152D-B4EF-4E76-9658-EBD458AFBE5C}" dt="2023-01-23T19:56:32.574" v="1" actId="207"/>
          <ac:graphicFrameMkLst>
            <pc:docMk/>
            <pc:sldMk cId="1702557876" sldId="324"/>
            <ac:graphicFrameMk id="21" creationId="{9673CC04-08CC-5578-D046-2CD1CE6E0EBA}"/>
          </ac:graphicFrameMkLst>
        </pc:graphicFrameChg>
      </pc:sldChg>
    </pc:docChg>
  </pc:docChgLst>
  <pc:docChgLst>
    <pc:chgData name="Balian, Sarah" userId="b3b060d9-4d34-479b-ad68-688eaebf93c5" providerId="ADAL" clId="{4721152D-B4EF-4E76-9658-EBD458AFBE5C}"/>
    <pc:docChg chg="modSld">
      <pc:chgData name="Balian, Sarah" userId="b3b060d9-4d34-479b-ad68-688eaebf93c5" providerId="ADAL" clId="{4721152D-B4EF-4E76-9658-EBD458AFBE5C}" dt="2023-01-18T15:22:27.497" v="3"/>
      <pc:docMkLst>
        <pc:docMk/>
      </pc:docMkLst>
      <pc:sldChg chg="delCm">
        <pc:chgData name="Balian, Sarah" userId="b3b060d9-4d34-479b-ad68-688eaebf93c5" providerId="ADAL" clId="{4721152D-B4EF-4E76-9658-EBD458AFBE5C}" dt="2023-01-18T15:21:14.811" v="1"/>
        <pc:sldMkLst>
          <pc:docMk/>
          <pc:sldMk cId="1821595124" sldId="286"/>
        </pc:sldMkLst>
      </pc:sldChg>
      <pc:sldChg chg="delCm">
        <pc:chgData name="Balian, Sarah" userId="b3b060d9-4d34-479b-ad68-688eaebf93c5" providerId="ADAL" clId="{4721152D-B4EF-4E76-9658-EBD458AFBE5C}" dt="2023-01-18T15:19:31.086" v="0"/>
        <pc:sldMkLst>
          <pc:docMk/>
          <pc:sldMk cId="999049329" sldId="305"/>
        </pc:sldMkLst>
      </pc:sldChg>
      <pc:sldChg chg="modSp delCm">
        <pc:chgData name="Balian, Sarah" userId="b3b060d9-4d34-479b-ad68-688eaebf93c5" providerId="ADAL" clId="{4721152D-B4EF-4E76-9658-EBD458AFBE5C}" dt="2023-01-18T15:22:27.497" v="3"/>
        <pc:sldMkLst>
          <pc:docMk/>
          <pc:sldMk cId="3332005300" sldId="322"/>
        </pc:sldMkLst>
        <pc:graphicFrameChg chg="mod">
          <ac:chgData name="Balian, Sarah" userId="b3b060d9-4d34-479b-ad68-688eaebf93c5" providerId="ADAL" clId="{4721152D-B4EF-4E76-9658-EBD458AFBE5C}" dt="2023-01-18T15:22:10.891" v="2" actId="207"/>
          <ac:graphicFrameMkLst>
            <pc:docMk/>
            <pc:sldMk cId="3332005300" sldId="322"/>
            <ac:graphicFrameMk id="6" creationId="{A9A8CC69-E7C7-8BF8-2D2D-ABB1A61EC758}"/>
          </ac:graphicFrameMkLst>
        </pc:graphicFrameChg>
      </pc:sldChg>
    </pc:docChg>
  </pc:docChgLst>
  <pc:docChgLst>
    <pc:chgData name="Hanner, Olsen" userId="8f966b24-7479-4073-89bd-2f70180eddce" providerId="ADAL" clId="{9B289300-8757-4E53-9C2F-354C3BCEB3F8}"/>
    <pc:docChg chg="modSld">
      <pc:chgData name="Hanner, Olsen" userId="8f966b24-7479-4073-89bd-2f70180eddce" providerId="ADAL" clId="{9B289300-8757-4E53-9C2F-354C3BCEB3F8}" dt="2023-06-29T16:00:32.497" v="23" actId="790"/>
      <pc:docMkLst>
        <pc:docMk/>
      </pc:docMkLst>
      <pc:sldChg chg="modSp mod">
        <pc:chgData name="Hanner, Olsen" userId="8f966b24-7479-4073-89bd-2f70180eddce" providerId="ADAL" clId="{9B289300-8757-4E53-9C2F-354C3BCEB3F8}" dt="2023-06-29T15:53:41.893" v="1" actId="790"/>
        <pc:sldMkLst>
          <pc:docMk/>
          <pc:sldMk cId="2163988523" sldId="260"/>
        </pc:sldMkLst>
        <pc:spChg chg="mod">
          <ac:chgData name="Hanner, Olsen" userId="8f966b24-7479-4073-89bd-2f70180eddce" providerId="ADAL" clId="{9B289300-8757-4E53-9C2F-354C3BCEB3F8}" dt="2023-06-29T15:53:41.893" v="1" actId="790"/>
          <ac:spMkLst>
            <pc:docMk/>
            <pc:sldMk cId="2163988523" sldId="260"/>
            <ac:spMk id="3" creationId="{7F10B6DC-6AF4-BFD9-E1D5-B98AA266289F}"/>
          </ac:spMkLst>
        </pc:spChg>
      </pc:sldChg>
      <pc:sldChg chg="modSp mod">
        <pc:chgData name="Hanner, Olsen" userId="8f966b24-7479-4073-89bd-2f70180eddce" providerId="ADAL" clId="{9B289300-8757-4E53-9C2F-354C3BCEB3F8}" dt="2023-06-29T15:53:59.546" v="2" actId="790"/>
        <pc:sldMkLst>
          <pc:docMk/>
          <pc:sldMk cId="1887431401" sldId="263"/>
        </pc:sldMkLst>
        <pc:spChg chg="mod">
          <ac:chgData name="Hanner, Olsen" userId="8f966b24-7479-4073-89bd-2f70180eddce" providerId="ADAL" clId="{9B289300-8757-4E53-9C2F-354C3BCEB3F8}" dt="2023-06-29T15:53:59.546" v="2" actId="790"/>
          <ac:spMkLst>
            <pc:docMk/>
            <pc:sldMk cId="1887431401" sldId="263"/>
            <ac:spMk id="3" creationId="{E4FD1E92-5DBC-B105-F246-2355E4FF9A74}"/>
          </ac:spMkLst>
        </pc:spChg>
      </pc:sldChg>
      <pc:sldChg chg="modSp mod">
        <pc:chgData name="Hanner, Olsen" userId="8f966b24-7479-4073-89bd-2f70180eddce" providerId="ADAL" clId="{9B289300-8757-4E53-9C2F-354C3BCEB3F8}" dt="2023-06-29T15:58:13.631" v="13" actId="790"/>
        <pc:sldMkLst>
          <pc:docMk/>
          <pc:sldMk cId="3502258445" sldId="283"/>
        </pc:sldMkLst>
        <pc:spChg chg="mod">
          <ac:chgData name="Hanner, Olsen" userId="8f966b24-7479-4073-89bd-2f70180eddce" providerId="ADAL" clId="{9B289300-8757-4E53-9C2F-354C3BCEB3F8}" dt="2023-06-29T15:58:08.176" v="12" actId="790"/>
          <ac:spMkLst>
            <pc:docMk/>
            <pc:sldMk cId="3502258445" sldId="283"/>
            <ac:spMk id="14" creationId="{472837B1-EAE8-8564-2917-A240D47892B0}"/>
          </ac:spMkLst>
        </pc:spChg>
        <pc:spChg chg="mod">
          <ac:chgData name="Hanner, Olsen" userId="8f966b24-7479-4073-89bd-2f70180eddce" providerId="ADAL" clId="{9B289300-8757-4E53-9C2F-354C3BCEB3F8}" dt="2023-06-29T15:58:13.631" v="13" actId="790"/>
          <ac:spMkLst>
            <pc:docMk/>
            <pc:sldMk cId="3502258445" sldId="283"/>
            <ac:spMk id="18" creationId="{FDF76921-9C9B-C9A6-4201-92D90EB20460}"/>
          </ac:spMkLst>
        </pc:spChg>
      </pc:sldChg>
      <pc:sldChg chg="modSp mod">
        <pc:chgData name="Hanner, Olsen" userId="8f966b24-7479-4073-89bd-2f70180eddce" providerId="ADAL" clId="{9B289300-8757-4E53-9C2F-354C3BCEB3F8}" dt="2023-06-29T15:56:05.362" v="7" actId="790"/>
        <pc:sldMkLst>
          <pc:docMk/>
          <pc:sldMk cId="1821595124" sldId="286"/>
        </pc:sldMkLst>
        <pc:spChg chg="mod">
          <ac:chgData name="Hanner, Olsen" userId="8f966b24-7479-4073-89bd-2f70180eddce" providerId="ADAL" clId="{9B289300-8757-4E53-9C2F-354C3BCEB3F8}" dt="2023-06-29T15:56:05.362" v="7" actId="790"/>
          <ac:spMkLst>
            <pc:docMk/>
            <pc:sldMk cId="1821595124" sldId="286"/>
            <ac:spMk id="3" creationId="{E4FD1E92-5DBC-B105-F246-2355E4FF9A74}"/>
          </ac:spMkLst>
        </pc:spChg>
      </pc:sldChg>
      <pc:sldChg chg="mod">
        <pc:chgData name="Hanner, Olsen" userId="8f966b24-7479-4073-89bd-2f70180eddce" providerId="ADAL" clId="{9B289300-8757-4E53-9C2F-354C3BCEB3F8}" dt="2023-06-29T15:56:18.185" v="9" actId="27918"/>
        <pc:sldMkLst>
          <pc:docMk/>
          <pc:sldMk cId="2004344858" sldId="288"/>
        </pc:sldMkLst>
      </pc:sldChg>
      <pc:sldChg chg="modSp mod">
        <pc:chgData name="Hanner, Olsen" userId="8f966b24-7479-4073-89bd-2f70180eddce" providerId="ADAL" clId="{9B289300-8757-4E53-9C2F-354C3BCEB3F8}" dt="2023-06-29T16:00:32.497" v="23" actId="790"/>
        <pc:sldMkLst>
          <pc:docMk/>
          <pc:sldMk cId="3475639167" sldId="289"/>
        </pc:sldMkLst>
        <pc:spChg chg="mod">
          <ac:chgData name="Hanner, Olsen" userId="8f966b24-7479-4073-89bd-2f70180eddce" providerId="ADAL" clId="{9B289300-8757-4E53-9C2F-354C3BCEB3F8}" dt="2023-06-29T16:00:32.497" v="23" actId="790"/>
          <ac:spMkLst>
            <pc:docMk/>
            <pc:sldMk cId="3475639167" sldId="289"/>
            <ac:spMk id="3" creationId="{F2A31AE5-F919-CA50-BF07-AF012D87D146}"/>
          </ac:spMkLst>
        </pc:spChg>
      </pc:sldChg>
      <pc:sldChg chg="modSp mod">
        <pc:chgData name="Hanner, Olsen" userId="8f966b24-7479-4073-89bd-2f70180eddce" providerId="ADAL" clId="{9B289300-8757-4E53-9C2F-354C3BCEB3F8}" dt="2023-06-29T15:55:09.638" v="6" actId="790"/>
        <pc:sldMkLst>
          <pc:docMk/>
          <pc:sldMk cId="1182146475" sldId="298"/>
        </pc:sldMkLst>
        <pc:spChg chg="mod">
          <ac:chgData name="Hanner, Olsen" userId="8f966b24-7479-4073-89bd-2f70180eddce" providerId="ADAL" clId="{9B289300-8757-4E53-9C2F-354C3BCEB3F8}" dt="2023-06-29T15:54:55.750" v="4" actId="790"/>
          <ac:spMkLst>
            <pc:docMk/>
            <pc:sldMk cId="1182146475" sldId="298"/>
            <ac:spMk id="2" creationId="{F6245169-1799-41CD-B28E-D2D20D16AD73}"/>
          </ac:spMkLst>
        </pc:spChg>
        <pc:spChg chg="mod">
          <ac:chgData name="Hanner, Olsen" userId="8f966b24-7479-4073-89bd-2f70180eddce" providerId="ADAL" clId="{9B289300-8757-4E53-9C2F-354C3BCEB3F8}" dt="2023-06-29T15:55:09.638" v="6" actId="790"/>
          <ac:spMkLst>
            <pc:docMk/>
            <pc:sldMk cId="1182146475" sldId="298"/>
            <ac:spMk id="3" creationId="{E4FD1E92-5DBC-B105-F246-2355E4FF9A74}"/>
          </ac:spMkLst>
        </pc:spChg>
      </pc:sldChg>
      <pc:sldChg chg="modSp mod">
        <pc:chgData name="Hanner, Olsen" userId="8f966b24-7479-4073-89bd-2f70180eddce" providerId="ADAL" clId="{9B289300-8757-4E53-9C2F-354C3BCEB3F8}" dt="2023-06-29T15:58:33.115" v="15" actId="790"/>
        <pc:sldMkLst>
          <pc:docMk/>
          <pc:sldMk cId="317324267" sldId="299"/>
        </pc:sldMkLst>
        <pc:spChg chg="mod">
          <ac:chgData name="Hanner, Olsen" userId="8f966b24-7479-4073-89bd-2f70180eddce" providerId="ADAL" clId="{9B289300-8757-4E53-9C2F-354C3BCEB3F8}" dt="2023-06-29T15:58:33.115" v="15" actId="790"/>
          <ac:spMkLst>
            <pc:docMk/>
            <pc:sldMk cId="317324267" sldId="299"/>
            <ac:spMk id="10" creationId="{F771182A-32DE-C278-1E07-AC2B79BB595B}"/>
          </ac:spMkLst>
        </pc:spChg>
        <pc:spChg chg="mod">
          <ac:chgData name="Hanner, Olsen" userId="8f966b24-7479-4073-89bd-2f70180eddce" providerId="ADAL" clId="{9B289300-8757-4E53-9C2F-354C3BCEB3F8}" dt="2023-06-29T15:58:22.579" v="14" actId="790"/>
          <ac:spMkLst>
            <pc:docMk/>
            <pc:sldMk cId="317324267" sldId="299"/>
            <ac:spMk id="58" creationId="{DB0E9556-57C4-FB9F-F4ED-4A86F430775C}"/>
          </ac:spMkLst>
        </pc:spChg>
      </pc:sldChg>
      <pc:sldChg chg="modSp mod">
        <pc:chgData name="Hanner, Olsen" userId="8f966b24-7479-4073-89bd-2f70180eddce" providerId="ADAL" clId="{9B289300-8757-4E53-9C2F-354C3BCEB3F8}" dt="2023-06-29T15:54:16.508" v="3" actId="790"/>
        <pc:sldMkLst>
          <pc:docMk/>
          <pc:sldMk cId="999049329" sldId="305"/>
        </pc:sldMkLst>
        <pc:spChg chg="mod">
          <ac:chgData name="Hanner, Olsen" userId="8f966b24-7479-4073-89bd-2f70180eddce" providerId="ADAL" clId="{9B289300-8757-4E53-9C2F-354C3BCEB3F8}" dt="2023-06-29T15:54:16.508" v="3" actId="790"/>
          <ac:spMkLst>
            <pc:docMk/>
            <pc:sldMk cId="999049329" sldId="305"/>
            <ac:spMk id="2" creationId="{63CF3936-8D10-D7E7-E62C-615D538DB516}"/>
          </ac:spMkLst>
        </pc:spChg>
      </pc:sldChg>
      <pc:sldChg chg="modSp mod">
        <pc:chgData name="Hanner, Olsen" userId="8f966b24-7479-4073-89bd-2f70180eddce" providerId="ADAL" clId="{9B289300-8757-4E53-9C2F-354C3BCEB3F8}" dt="2023-06-29T15:57:25.682" v="11" actId="790"/>
        <pc:sldMkLst>
          <pc:docMk/>
          <pc:sldMk cId="3199844134" sldId="321"/>
        </pc:sldMkLst>
        <pc:spChg chg="mod">
          <ac:chgData name="Hanner, Olsen" userId="8f966b24-7479-4073-89bd-2f70180eddce" providerId="ADAL" clId="{9B289300-8757-4E53-9C2F-354C3BCEB3F8}" dt="2023-06-29T15:57:17.477" v="10" actId="790"/>
          <ac:spMkLst>
            <pc:docMk/>
            <pc:sldMk cId="3199844134" sldId="321"/>
            <ac:spMk id="2" creationId="{F6245169-1799-41CD-B28E-D2D20D16AD73}"/>
          </ac:spMkLst>
        </pc:spChg>
        <pc:spChg chg="mod">
          <ac:chgData name="Hanner, Olsen" userId="8f966b24-7479-4073-89bd-2f70180eddce" providerId="ADAL" clId="{9B289300-8757-4E53-9C2F-354C3BCEB3F8}" dt="2023-06-29T15:57:25.682" v="11" actId="790"/>
          <ac:spMkLst>
            <pc:docMk/>
            <pc:sldMk cId="3199844134" sldId="321"/>
            <ac:spMk id="3" creationId="{E4FD1E92-5DBC-B105-F246-2355E4FF9A74}"/>
          </ac:spMkLst>
        </pc:spChg>
      </pc:sldChg>
      <pc:sldChg chg="modSp mod">
        <pc:chgData name="Hanner, Olsen" userId="8f966b24-7479-4073-89bd-2f70180eddce" providerId="ADAL" clId="{9B289300-8757-4E53-9C2F-354C3BCEB3F8}" dt="2023-06-29T15:58:48.679" v="16" actId="790"/>
        <pc:sldMkLst>
          <pc:docMk/>
          <pc:sldMk cId="3332005300" sldId="322"/>
        </pc:sldMkLst>
        <pc:spChg chg="mod">
          <ac:chgData name="Hanner, Olsen" userId="8f966b24-7479-4073-89bd-2f70180eddce" providerId="ADAL" clId="{9B289300-8757-4E53-9C2F-354C3BCEB3F8}" dt="2023-06-29T15:58:48.679" v="16" actId="790"/>
          <ac:spMkLst>
            <pc:docMk/>
            <pc:sldMk cId="3332005300" sldId="322"/>
            <ac:spMk id="5" creationId="{2DB53C78-DA00-2BC5-996C-8D5C0A276C42}"/>
          </ac:spMkLst>
        </pc:spChg>
      </pc:sldChg>
      <pc:sldChg chg="modSp mod">
        <pc:chgData name="Hanner, Olsen" userId="8f966b24-7479-4073-89bd-2f70180eddce" providerId="ADAL" clId="{9B289300-8757-4E53-9C2F-354C3BCEB3F8}" dt="2023-06-29T16:00:00.666" v="21" actId="790"/>
        <pc:sldMkLst>
          <pc:docMk/>
          <pc:sldMk cId="1702557876" sldId="324"/>
        </pc:sldMkLst>
        <pc:spChg chg="mod">
          <ac:chgData name="Hanner, Olsen" userId="8f966b24-7479-4073-89bd-2f70180eddce" providerId="ADAL" clId="{9B289300-8757-4E53-9C2F-354C3BCEB3F8}" dt="2023-06-29T16:00:00.666" v="21" actId="790"/>
          <ac:spMkLst>
            <pc:docMk/>
            <pc:sldMk cId="1702557876" sldId="324"/>
            <ac:spMk id="2" creationId="{F6245169-1799-41CD-B28E-D2D20D16AD73}"/>
          </ac:spMkLst>
        </pc:spChg>
        <pc:spChg chg="mod">
          <ac:chgData name="Hanner, Olsen" userId="8f966b24-7479-4073-89bd-2f70180eddce" providerId="ADAL" clId="{9B289300-8757-4E53-9C2F-354C3BCEB3F8}" dt="2023-06-29T15:59:14.474" v="17" actId="790"/>
          <ac:spMkLst>
            <pc:docMk/>
            <pc:sldMk cId="1702557876" sldId="324"/>
            <ac:spMk id="3" creationId="{E4FD1E92-5DBC-B105-F246-2355E4FF9A74}"/>
          </ac:spMkLst>
        </pc:spChg>
      </pc:sldChg>
      <pc:sldChg chg="modSp mod">
        <pc:chgData name="Hanner, Olsen" userId="8f966b24-7479-4073-89bd-2f70180eddce" providerId="ADAL" clId="{9B289300-8757-4E53-9C2F-354C3BCEB3F8}" dt="2023-06-29T16:00:07.218" v="22" actId="790"/>
        <pc:sldMkLst>
          <pc:docMk/>
          <pc:sldMk cId="4269612064" sldId="325"/>
        </pc:sldMkLst>
        <pc:spChg chg="mod">
          <ac:chgData name="Hanner, Olsen" userId="8f966b24-7479-4073-89bd-2f70180eddce" providerId="ADAL" clId="{9B289300-8757-4E53-9C2F-354C3BCEB3F8}" dt="2023-06-29T16:00:07.218" v="22" actId="790"/>
          <ac:spMkLst>
            <pc:docMk/>
            <pc:sldMk cId="4269612064" sldId="325"/>
            <ac:spMk id="10" creationId="{2D953FA9-CD59-752E-4FDA-CC41FF4B8DF2}"/>
          </ac:spMkLst>
        </pc:spChg>
      </pc:sldChg>
    </pc:docChg>
  </pc:docChgLst>
  <pc:docChgLst>
    <pc:chgData name="Hanner, Olsen" userId="8f966b24-7479-4073-89bd-2f70180eddce" providerId="ADAL" clId="{66AF7A96-467C-4B90-86A7-99D7C526754C}"/>
    <pc:docChg chg="modSld">
      <pc:chgData name="Hanner, Olsen" userId="8f966b24-7479-4073-89bd-2f70180eddce" providerId="ADAL" clId="{66AF7A96-467C-4B90-86A7-99D7C526754C}" dt="2024-03-26T16:21:25.612" v="1" actId="27918"/>
      <pc:docMkLst>
        <pc:docMk/>
      </pc:docMkLst>
      <pc:sldChg chg="mod">
        <pc:chgData name="Hanner, Olsen" userId="8f966b24-7479-4073-89bd-2f70180eddce" providerId="ADAL" clId="{66AF7A96-467C-4B90-86A7-99D7C526754C}" dt="2024-03-26T16:21:25.612" v="1" actId="27918"/>
        <pc:sldMkLst>
          <pc:docMk/>
          <pc:sldMk cId="3332005300" sldId="322"/>
        </pc:sldMkLst>
      </pc:sldChg>
    </pc:docChg>
  </pc:docChgLst>
  <pc:docChgLst>
    <pc:chgData name="Twesigye, Gloria" userId="6464a502-8a44-4d67-8fab-8f3aa9495827" providerId="ADAL" clId="{733B199D-50C6-4D72-BB38-FBBEA3593B6D}"/>
    <pc:docChg chg="undo custSel addSld delSld modSld">
      <pc:chgData name="Twesigye, Gloria" userId="6464a502-8a44-4d67-8fab-8f3aa9495827" providerId="ADAL" clId="{733B199D-50C6-4D72-BB38-FBBEA3593B6D}" dt="2023-01-25T18:17:01.005" v="24" actId="27918"/>
      <pc:docMkLst>
        <pc:docMk/>
      </pc:docMkLst>
      <pc:sldChg chg="modSp mod">
        <pc:chgData name="Twesigye, Gloria" userId="6464a502-8a44-4d67-8fab-8f3aa9495827" providerId="ADAL" clId="{733B199D-50C6-4D72-BB38-FBBEA3593B6D}" dt="2023-01-25T15:58:31.115" v="11" actId="20577"/>
        <pc:sldMkLst>
          <pc:docMk/>
          <pc:sldMk cId="2479953464" sldId="264"/>
        </pc:sldMkLst>
        <pc:spChg chg="mod">
          <ac:chgData name="Twesigye, Gloria" userId="6464a502-8a44-4d67-8fab-8f3aa9495827" providerId="ADAL" clId="{733B199D-50C6-4D72-BB38-FBBEA3593B6D}" dt="2023-01-25T15:58:31.115" v="11" actId="20577"/>
          <ac:spMkLst>
            <pc:docMk/>
            <pc:sldMk cId="2479953464" sldId="264"/>
            <ac:spMk id="4" creationId="{96845529-961E-A70F-D54B-6018490E5D08}"/>
          </ac:spMkLst>
        </pc:spChg>
      </pc:sldChg>
      <pc:sldChg chg="modSp mod">
        <pc:chgData name="Twesigye, Gloria" userId="6464a502-8a44-4d67-8fab-8f3aa9495827" providerId="ADAL" clId="{733B199D-50C6-4D72-BB38-FBBEA3593B6D}" dt="2023-01-25T16:57:33.102" v="13" actId="113"/>
        <pc:sldMkLst>
          <pc:docMk/>
          <pc:sldMk cId="3502258445" sldId="283"/>
        </pc:sldMkLst>
        <pc:spChg chg="mod">
          <ac:chgData name="Twesigye, Gloria" userId="6464a502-8a44-4d67-8fab-8f3aa9495827" providerId="ADAL" clId="{733B199D-50C6-4D72-BB38-FBBEA3593B6D}" dt="2023-01-25T16:57:33.102" v="13" actId="113"/>
          <ac:spMkLst>
            <pc:docMk/>
            <pc:sldMk cId="3502258445" sldId="283"/>
            <ac:spMk id="3" creationId="{DA952587-2EEA-2936-8C78-577F7C69E709}"/>
          </ac:spMkLst>
        </pc:spChg>
      </pc:sldChg>
      <pc:sldChg chg="modSp mod">
        <pc:chgData name="Twesigye, Gloria" userId="6464a502-8a44-4d67-8fab-8f3aa9495827" providerId="ADAL" clId="{733B199D-50C6-4D72-BB38-FBBEA3593B6D}" dt="2023-01-25T16:57:54.107" v="17" actId="20577"/>
        <pc:sldMkLst>
          <pc:docMk/>
          <pc:sldMk cId="317324267" sldId="299"/>
        </pc:sldMkLst>
        <pc:spChg chg="mod">
          <ac:chgData name="Twesigye, Gloria" userId="6464a502-8a44-4d67-8fab-8f3aa9495827" providerId="ADAL" clId="{733B199D-50C6-4D72-BB38-FBBEA3593B6D}" dt="2023-01-25T16:57:54.107" v="17" actId="20577"/>
          <ac:spMkLst>
            <pc:docMk/>
            <pc:sldMk cId="317324267" sldId="299"/>
            <ac:spMk id="3" creationId="{30F94154-D092-60B9-1AA4-FF4EDDD5FF17}"/>
          </ac:spMkLst>
        </pc:spChg>
      </pc:sldChg>
      <pc:sldChg chg="modSp mod">
        <pc:chgData name="Twesigye, Gloria" userId="6464a502-8a44-4d67-8fab-8f3aa9495827" providerId="ADAL" clId="{733B199D-50C6-4D72-BB38-FBBEA3593B6D}" dt="2023-01-25T15:54:59.934" v="2" actId="1036"/>
        <pc:sldMkLst>
          <pc:docMk/>
          <pc:sldMk cId="1931778444" sldId="318"/>
        </pc:sldMkLst>
        <pc:spChg chg="mod">
          <ac:chgData name="Twesigye, Gloria" userId="6464a502-8a44-4d67-8fab-8f3aa9495827" providerId="ADAL" clId="{733B199D-50C6-4D72-BB38-FBBEA3593B6D}" dt="2023-01-25T15:54:59.934" v="2" actId="1036"/>
          <ac:spMkLst>
            <pc:docMk/>
            <pc:sldMk cId="1931778444" sldId="318"/>
            <ac:spMk id="6" creationId="{5D0F14F3-1A09-3E96-BCB2-D8B940E469DA}"/>
          </ac:spMkLst>
        </pc:spChg>
      </pc:sldChg>
      <pc:sldChg chg="modSp">
        <pc:chgData name="Twesigye, Gloria" userId="6464a502-8a44-4d67-8fab-8f3aa9495827" providerId="ADAL" clId="{733B199D-50C6-4D72-BB38-FBBEA3593B6D}" dt="2023-01-25T15:57:50.202" v="4"/>
        <pc:sldMkLst>
          <pc:docMk/>
          <pc:sldMk cId="3199844134" sldId="321"/>
        </pc:sldMkLst>
        <pc:graphicFrameChg chg="mod">
          <ac:chgData name="Twesigye, Gloria" userId="6464a502-8a44-4d67-8fab-8f3aa9495827" providerId="ADAL" clId="{733B199D-50C6-4D72-BB38-FBBEA3593B6D}" dt="2023-01-25T15:57:50.202" v="4"/>
          <ac:graphicFrameMkLst>
            <pc:docMk/>
            <pc:sldMk cId="3199844134" sldId="321"/>
            <ac:graphicFrameMk id="5" creationId="{7248A65F-85D1-5155-E595-A9548413AB87}"/>
          </ac:graphicFrameMkLst>
        </pc:graphicFrameChg>
      </pc:sldChg>
      <pc:sldChg chg="modSp">
        <pc:chgData name="Twesigye, Gloria" userId="6464a502-8a44-4d67-8fab-8f3aa9495827" providerId="ADAL" clId="{733B199D-50C6-4D72-BB38-FBBEA3593B6D}" dt="2023-01-25T16:58:37.693" v="19"/>
        <pc:sldMkLst>
          <pc:docMk/>
          <pc:sldMk cId="3332005300" sldId="322"/>
        </pc:sldMkLst>
        <pc:graphicFrameChg chg="mod">
          <ac:chgData name="Twesigye, Gloria" userId="6464a502-8a44-4d67-8fab-8f3aa9495827" providerId="ADAL" clId="{733B199D-50C6-4D72-BB38-FBBEA3593B6D}" dt="2023-01-25T16:58:37.693" v="19"/>
          <ac:graphicFrameMkLst>
            <pc:docMk/>
            <pc:sldMk cId="3332005300" sldId="322"/>
            <ac:graphicFrameMk id="6" creationId="{A9A8CC69-E7C7-8BF8-2D2D-ABB1A61EC758}"/>
          </ac:graphicFrameMkLst>
        </pc:graphicFrameChg>
      </pc:sldChg>
      <pc:sldChg chg="modSp mod">
        <pc:chgData name="Twesigye, Gloria" userId="6464a502-8a44-4d67-8fab-8f3aa9495827" providerId="ADAL" clId="{733B199D-50C6-4D72-BB38-FBBEA3593B6D}" dt="2023-01-25T16:59:11.996" v="20" actId="14861"/>
        <pc:sldMkLst>
          <pc:docMk/>
          <pc:sldMk cId="2491221319" sldId="323"/>
        </pc:sldMkLst>
        <pc:spChg chg="mod">
          <ac:chgData name="Twesigye, Gloria" userId="6464a502-8a44-4d67-8fab-8f3aa9495827" providerId="ADAL" clId="{733B199D-50C6-4D72-BB38-FBBEA3593B6D}" dt="2023-01-25T16:59:11.996" v="20" actId="14861"/>
          <ac:spMkLst>
            <pc:docMk/>
            <pc:sldMk cId="2491221319" sldId="323"/>
            <ac:spMk id="6" creationId="{5D0F14F3-1A09-3E96-BCB2-D8B940E469DA}"/>
          </ac:spMkLst>
        </pc:spChg>
      </pc:sldChg>
      <pc:sldChg chg="mod">
        <pc:chgData name="Twesigye, Gloria" userId="6464a502-8a44-4d67-8fab-8f3aa9495827" providerId="ADAL" clId="{733B199D-50C6-4D72-BB38-FBBEA3593B6D}" dt="2023-01-25T18:17:01.005" v="24" actId="27918"/>
        <pc:sldMkLst>
          <pc:docMk/>
          <pc:sldMk cId="1702557876" sldId="324"/>
        </pc:sldMkLst>
      </pc:sldChg>
      <pc:sldChg chg="new del">
        <pc:chgData name="Twesigye, Gloria" userId="6464a502-8a44-4d67-8fab-8f3aa9495827" providerId="ADAL" clId="{733B199D-50C6-4D72-BB38-FBBEA3593B6D}" dt="2023-01-24T21:48:07.094" v="1" actId="47"/>
        <pc:sldMkLst>
          <pc:docMk/>
          <pc:sldMk cId="2207251223" sldId="326"/>
        </pc:sldMkLst>
      </pc:sldChg>
    </pc:docChg>
  </pc:docChgLst>
  <pc:docChgLst>
    <pc:chgData name="Balian, Sarah" userId="b3b060d9-4d34-479b-ad68-688eaebf93c5" providerId="ADAL" clId="{D5670B35-1CEF-4C36-9928-8ABF729F2BE2}"/>
    <pc:docChg chg="undo custSel addSld delSld modSld sldOrd modMainMaster">
      <pc:chgData name="Balian, Sarah" userId="b3b060d9-4d34-479b-ad68-688eaebf93c5" providerId="ADAL" clId="{D5670B35-1CEF-4C36-9928-8ABF729F2BE2}" dt="2022-12-13T14:31:58.659" v="3513" actId="6549"/>
      <pc:docMkLst>
        <pc:docMk/>
      </pc:docMkLst>
      <pc:sldChg chg="modSp mod">
        <pc:chgData name="Balian, Sarah" userId="b3b060d9-4d34-479b-ad68-688eaebf93c5" providerId="ADAL" clId="{D5670B35-1CEF-4C36-9928-8ABF729F2BE2}" dt="2022-12-09T19:12:11.580" v="14" actId="20577"/>
        <pc:sldMkLst>
          <pc:docMk/>
          <pc:sldMk cId="109857222" sldId="256"/>
        </pc:sldMkLst>
        <pc:spChg chg="mod">
          <ac:chgData name="Balian, Sarah" userId="b3b060d9-4d34-479b-ad68-688eaebf93c5" providerId="ADAL" clId="{D5670B35-1CEF-4C36-9928-8ABF729F2BE2}" dt="2022-12-09T19:12:11.580" v="14" actId="20577"/>
          <ac:spMkLst>
            <pc:docMk/>
            <pc:sldMk cId="109857222" sldId="256"/>
            <ac:spMk id="3" creationId="{00000000-0000-0000-0000-000000000000}"/>
          </ac:spMkLst>
        </pc:spChg>
      </pc:sldChg>
      <pc:sldChg chg="modSp mod">
        <pc:chgData name="Balian, Sarah" userId="b3b060d9-4d34-479b-ad68-688eaebf93c5" providerId="ADAL" clId="{D5670B35-1CEF-4C36-9928-8ABF729F2BE2}" dt="2022-12-09T19:31:37.056" v="338" actId="14100"/>
        <pc:sldMkLst>
          <pc:docMk/>
          <pc:sldMk cId="2163988523" sldId="260"/>
        </pc:sldMkLst>
        <pc:spChg chg="mod">
          <ac:chgData name="Balian, Sarah" userId="b3b060d9-4d34-479b-ad68-688eaebf93c5" providerId="ADAL" clId="{D5670B35-1CEF-4C36-9928-8ABF729F2BE2}" dt="2022-12-09T19:31:37.056" v="338" actId="14100"/>
          <ac:spMkLst>
            <pc:docMk/>
            <pc:sldMk cId="2163988523" sldId="260"/>
            <ac:spMk id="3" creationId="{7F10B6DC-6AF4-BFD9-E1D5-B98AA266289F}"/>
          </ac:spMkLst>
        </pc:spChg>
        <pc:spChg chg="mod">
          <ac:chgData name="Balian, Sarah" userId="b3b060d9-4d34-479b-ad68-688eaebf93c5" providerId="ADAL" clId="{D5670B35-1CEF-4C36-9928-8ABF729F2BE2}" dt="2022-12-09T19:22:35.610" v="34" actId="20577"/>
          <ac:spMkLst>
            <pc:docMk/>
            <pc:sldMk cId="2163988523" sldId="260"/>
            <ac:spMk id="9" creationId="{E690F70B-E368-D7F5-795E-B5139345EF71}"/>
          </ac:spMkLst>
        </pc:spChg>
      </pc:sldChg>
      <pc:sldChg chg="delSp modSp mod ord">
        <pc:chgData name="Balian, Sarah" userId="b3b060d9-4d34-479b-ad68-688eaebf93c5" providerId="ADAL" clId="{D5670B35-1CEF-4C36-9928-8ABF729F2BE2}" dt="2022-12-09T20:23:10.034" v="638" actId="1076"/>
        <pc:sldMkLst>
          <pc:docMk/>
          <pc:sldMk cId="1428788921" sldId="262"/>
        </pc:sldMkLst>
        <pc:spChg chg="mod">
          <ac:chgData name="Balian, Sarah" userId="b3b060d9-4d34-479b-ad68-688eaebf93c5" providerId="ADAL" clId="{D5670B35-1CEF-4C36-9928-8ABF729F2BE2}" dt="2022-12-09T20:17:47.004" v="507" actId="20577"/>
          <ac:spMkLst>
            <pc:docMk/>
            <pc:sldMk cId="1428788921" sldId="262"/>
            <ac:spMk id="2" creationId="{F6245169-1799-41CD-B28E-D2D20D16AD73}"/>
          </ac:spMkLst>
        </pc:spChg>
        <pc:spChg chg="mod">
          <ac:chgData name="Balian, Sarah" userId="b3b060d9-4d34-479b-ad68-688eaebf93c5" providerId="ADAL" clId="{D5670B35-1CEF-4C36-9928-8ABF729F2BE2}" dt="2022-12-09T20:18:05.578" v="556" actId="20577"/>
          <ac:spMkLst>
            <pc:docMk/>
            <pc:sldMk cId="1428788921" sldId="262"/>
            <ac:spMk id="3" creationId="{E4FD1E92-5DBC-B105-F246-2355E4FF9A74}"/>
          </ac:spMkLst>
        </pc:spChg>
        <pc:spChg chg="del">
          <ac:chgData name="Balian, Sarah" userId="b3b060d9-4d34-479b-ad68-688eaebf93c5" providerId="ADAL" clId="{D5670B35-1CEF-4C36-9928-8ABF729F2BE2}" dt="2022-12-09T20:21:57.201" v="575" actId="478"/>
          <ac:spMkLst>
            <pc:docMk/>
            <pc:sldMk cId="1428788921" sldId="262"/>
            <ac:spMk id="10" creationId="{580355BB-10B2-2265-F650-EBBA740CC379}"/>
          </ac:spMkLst>
        </pc:spChg>
        <pc:spChg chg="mod">
          <ac:chgData name="Balian, Sarah" userId="b3b060d9-4d34-479b-ad68-688eaebf93c5" providerId="ADAL" clId="{D5670B35-1CEF-4C36-9928-8ABF729F2BE2}" dt="2022-12-09T20:23:05.418" v="637" actId="1076"/>
          <ac:spMkLst>
            <pc:docMk/>
            <pc:sldMk cId="1428788921" sldId="262"/>
            <ac:spMk id="11" creationId="{B854967F-8043-B86D-C735-482989D83C1E}"/>
          </ac:spMkLst>
        </pc:spChg>
        <pc:spChg chg="mod">
          <ac:chgData name="Balian, Sarah" userId="b3b060d9-4d34-479b-ad68-688eaebf93c5" providerId="ADAL" clId="{D5670B35-1CEF-4C36-9928-8ABF729F2BE2}" dt="2022-12-09T20:23:10.034" v="638" actId="1076"/>
          <ac:spMkLst>
            <pc:docMk/>
            <pc:sldMk cId="1428788921" sldId="262"/>
            <ac:spMk id="12" creationId="{3862842A-EAC4-C115-2F36-83D77BEE1E0E}"/>
          </ac:spMkLst>
        </pc:spChg>
        <pc:graphicFrameChg chg="mod">
          <ac:chgData name="Balian, Sarah" userId="b3b060d9-4d34-479b-ad68-688eaebf93c5" providerId="ADAL" clId="{D5670B35-1CEF-4C36-9928-8ABF729F2BE2}" dt="2022-12-09T20:22:59.846" v="636" actId="208"/>
          <ac:graphicFrameMkLst>
            <pc:docMk/>
            <pc:sldMk cId="1428788921" sldId="262"/>
            <ac:graphicFrameMk id="8" creationId="{A25666F9-CCA3-9D59-B863-99CA3EC76DEB}"/>
          </ac:graphicFrameMkLst>
        </pc:graphicFrameChg>
      </pc:sldChg>
      <pc:sldChg chg="addSp delSp modSp mod">
        <pc:chgData name="Balian, Sarah" userId="b3b060d9-4d34-479b-ad68-688eaebf93c5" providerId="ADAL" clId="{D5670B35-1CEF-4C36-9928-8ABF729F2BE2}" dt="2022-12-11T17:18:30.112" v="3509" actId="207"/>
        <pc:sldMkLst>
          <pc:docMk/>
          <pc:sldMk cId="1887431401" sldId="263"/>
        </pc:sldMkLst>
        <pc:spChg chg="mod">
          <ac:chgData name="Balian, Sarah" userId="b3b060d9-4d34-479b-ad68-688eaebf93c5" providerId="ADAL" clId="{D5670B35-1CEF-4C36-9928-8ABF729F2BE2}" dt="2022-12-09T19:57:21.940" v="361" actId="20577"/>
          <ac:spMkLst>
            <pc:docMk/>
            <pc:sldMk cId="1887431401" sldId="263"/>
            <ac:spMk id="2" creationId="{F6245169-1799-41CD-B28E-D2D20D16AD73}"/>
          </ac:spMkLst>
        </pc:spChg>
        <pc:spChg chg="mod">
          <ac:chgData name="Balian, Sarah" userId="b3b060d9-4d34-479b-ad68-688eaebf93c5" providerId="ADAL" clId="{D5670B35-1CEF-4C36-9928-8ABF729F2BE2}" dt="2022-12-09T20:15:46.462" v="474" actId="20577"/>
          <ac:spMkLst>
            <pc:docMk/>
            <pc:sldMk cId="1887431401" sldId="263"/>
            <ac:spMk id="3" creationId="{E4FD1E92-5DBC-B105-F246-2355E4FF9A74}"/>
          </ac:spMkLst>
        </pc:spChg>
        <pc:spChg chg="del">
          <ac:chgData name="Balian, Sarah" userId="b3b060d9-4d34-479b-ad68-688eaebf93c5" providerId="ADAL" clId="{D5670B35-1CEF-4C36-9928-8ABF729F2BE2}" dt="2022-12-09T19:57:45.807" v="402" actId="478"/>
          <ac:spMkLst>
            <pc:docMk/>
            <pc:sldMk cId="1887431401" sldId="263"/>
            <ac:spMk id="13" creationId="{91EEDFA8-3AA5-77F0-83F1-F5FF6665FE43}"/>
          </ac:spMkLst>
        </pc:spChg>
        <pc:spChg chg="del">
          <ac:chgData name="Balian, Sarah" userId="b3b060d9-4d34-479b-ad68-688eaebf93c5" providerId="ADAL" clId="{D5670B35-1CEF-4C36-9928-8ABF729F2BE2}" dt="2022-12-09T19:57:31.427" v="363" actId="478"/>
          <ac:spMkLst>
            <pc:docMk/>
            <pc:sldMk cId="1887431401" sldId="263"/>
            <ac:spMk id="14" creationId="{7B915756-A29F-325B-5D43-1F846F131974}"/>
          </ac:spMkLst>
        </pc:spChg>
        <pc:spChg chg="del">
          <ac:chgData name="Balian, Sarah" userId="b3b060d9-4d34-479b-ad68-688eaebf93c5" providerId="ADAL" clId="{D5670B35-1CEF-4C36-9928-8ABF729F2BE2}" dt="2022-12-09T19:57:31.427" v="363" actId="478"/>
          <ac:spMkLst>
            <pc:docMk/>
            <pc:sldMk cId="1887431401" sldId="263"/>
            <ac:spMk id="15" creationId="{D7F56EBF-8AA3-35CA-3421-8D456748E5B9}"/>
          </ac:spMkLst>
        </pc:spChg>
        <pc:spChg chg="del">
          <ac:chgData name="Balian, Sarah" userId="b3b060d9-4d34-479b-ad68-688eaebf93c5" providerId="ADAL" clId="{D5670B35-1CEF-4C36-9928-8ABF729F2BE2}" dt="2022-12-09T19:57:26.315" v="362" actId="478"/>
          <ac:spMkLst>
            <pc:docMk/>
            <pc:sldMk cId="1887431401" sldId="263"/>
            <ac:spMk id="17" creationId="{8F463A01-7069-BCF1-CFD5-59FEE65C01F4}"/>
          </ac:spMkLst>
        </pc:spChg>
        <pc:spChg chg="add mod">
          <ac:chgData name="Balian, Sarah" userId="b3b060d9-4d34-479b-ad68-688eaebf93c5" providerId="ADAL" clId="{D5670B35-1CEF-4C36-9928-8ABF729F2BE2}" dt="2022-12-09T20:15:22.871" v="473" actId="1076"/>
          <ac:spMkLst>
            <pc:docMk/>
            <pc:sldMk cId="1887431401" sldId="263"/>
            <ac:spMk id="18" creationId="{99526F6C-A786-EA2E-2A7F-9659F3E1D5E7}"/>
          </ac:spMkLst>
        </pc:spChg>
        <pc:graphicFrameChg chg="add del mod">
          <ac:chgData name="Balian, Sarah" userId="b3b060d9-4d34-479b-ad68-688eaebf93c5" providerId="ADAL" clId="{D5670B35-1CEF-4C36-9928-8ABF729F2BE2}" dt="2022-12-09T20:13:19.500" v="454" actId="478"/>
          <ac:graphicFrameMkLst>
            <pc:docMk/>
            <pc:sldMk cId="1887431401" sldId="263"/>
            <ac:graphicFrameMk id="12" creationId="{EA0A0782-FDF5-68B5-3E13-A040A82315DF}"/>
          </ac:graphicFrameMkLst>
        </pc:graphicFrameChg>
        <pc:graphicFrameChg chg="add mod">
          <ac:chgData name="Balian, Sarah" userId="b3b060d9-4d34-479b-ad68-688eaebf93c5" providerId="ADAL" clId="{D5670B35-1CEF-4C36-9928-8ABF729F2BE2}" dt="2022-12-11T17:18:30.112" v="3509" actId="207"/>
          <ac:graphicFrameMkLst>
            <pc:docMk/>
            <pc:sldMk cId="1887431401" sldId="263"/>
            <ac:graphicFrameMk id="21" creationId="{9673CC04-08CC-5578-D046-2CD1CE6E0EBA}"/>
          </ac:graphicFrameMkLst>
        </pc:graphicFrameChg>
        <pc:picChg chg="del">
          <ac:chgData name="Balian, Sarah" userId="b3b060d9-4d34-479b-ad68-688eaebf93c5" providerId="ADAL" clId="{D5670B35-1CEF-4C36-9928-8ABF729F2BE2}" dt="2022-12-09T19:57:16.175" v="339" actId="478"/>
          <ac:picMkLst>
            <pc:docMk/>
            <pc:sldMk cId="1887431401" sldId="263"/>
            <ac:picMk id="16" creationId="{14C21BE8-217C-ED8D-684F-146F978FE7F3}"/>
          </ac:picMkLst>
        </pc:picChg>
      </pc:sldChg>
      <pc:sldChg chg="addSp delSp modSp mod ord">
        <pc:chgData name="Balian, Sarah" userId="b3b060d9-4d34-479b-ad68-688eaebf93c5" providerId="ADAL" clId="{D5670B35-1CEF-4C36-9928-8ABF729F2BE2}" dt="2022-12-09T21:32:52.966" v="1770" actId="20577"/>
        <pc:sldMkLst>
          <pc:docMk/>
          <pc:sldMk cId="2479953464" sldId="264"/>
        </pc:sldMkLst>
        <pc:spChg chg="mod">
          <ac:chgData name="Balian, Sarah" userId="b3b060d9-4d34-479b-ad68-688eaebf93c5" providerId="ADAL" clId="{D5670B35-1CEF-4C36-9928-8ABF729F2BE2}" dt="2022-12-09T21:32:52.966" v="1770" actId="20577"/>
          <ac:spMkLst>
            <pc:docMk/>
            <pc:sldMk cId="2479953464" sldId="264"/>
            <ac:spMk id="2" creationId="{F6245169-1799-41CD-B28E-D2D20D16AD73}"/>
          </ac:spMkLst>
        </pc:spChg>
        <pc:spChg chg="del">
          <ac:chgData name="Balian, Sarah" userId="b3b060d9-4d34-479b-ad68-688eaebf93c5" providerId="ADAL" clId="{D5670B35-1CEF-4C36-9928-8ABF729F2BE2}" dt="2022-12-09T20:23:34.105" v="659" actId="478"/>
          <ac:spMkLst>
            <pc:docMk/>
            <pc:sldMk cId="2479953464" sldId="264"/>
            <ac:spMk id="10" creationId="{42B9B4F2-DF07-CDA1-F731-84581AF62576}"/>
          </ac:spMkLst>
        </pc:spChg>
        <pc:spChg chg="add del mod">
          <ac:chgData name="Balian, Sarah" userId="b3b060d9-4d34-479b-ad68-688eaebf93c5" providerId="ADAL" clId="{D5670B35-1CEF-4C36-9928-8ABF729F2BE2}" dt="2022-12-09T20:23:36.184" v="660" actId="478"/>
          <ac:spMkLst>
            <pc:docMk/>
            <pc:sldMk cId="2479953464" sldId="264"/>
            <ac:spMk id="12" creationId="{BE4ACFB7-1176-178E-29FA-DE16E8163551}"/>
          </ac:spMkLst>
        </pc:spChg>
        <pc:spChg chg="add mod">
          <ac:chgData name="Balian, Sarah" userId="b3b060d9-4d34-479b-ad68-688eaebf93c5" providerId="ADAL" clId="{D5670B35-1CEF-4C36-9928-8ABF729F2BE2}" dt="2022-12-09T21:25:16.873" v="1745" actId="27636"/>
          <ac:spMkLst>
            <pc:docMk/>
            <pc:sldMk cId="2479953464" sldId="264"/>
            <ac:spMk id="13" creationId="{B8005264-241D-4BC5-4C18-207DA6D099C3}"/>
          </ac:spMkLst>
        </pc:spChg>
        <pc:picChg chg="add mod">
          <ac:chgData name="Balian, Sarah" userId="b3b060d9-4d34-479b-ad68-688eaebf93c5" providerId="ADAL" clId="{D5670B35-1CEF-4C36-9928-8ABF729F2BE2}" dt="2022-12-09T21:32:50.013" v="1769"/>
          <ac:picMkLst>
            <pc:docMk/>
            <pc:sldMk cId="2479953464" sldId="264"/>
            <ac:picMk id="14" creationId="{1F4E151D-79B0-2594-1670-74173B816B17}"/>
          </ac:picMkLst>
        </pc:picChg>
      </pc:sldChg>
      <pc:sldChg chg="addSp delSp modSp mod ord">
        <pc:chgData name="Balian, Sarah" userId="b3b060d9-4d34-479b-ad68-688eaebf93c5" providerId="ADAL" clId="{D5670B35-1CEF-4C36-9928-8ABF729F2BE2}" dt="2022-12-09T21:32:59.065" v="1773" actId="6549"/>
        <pc:sldMkLst>
          <pc:docMk/>
          <pc:sldMk cId="3502258445" sldId="283"/>
        </pc:sldMkLst>
        <pc:spChg chg="mod">
          <ac:chgData name="Balian, Sarah" userId="b3b060d9-4d34-479b-ad68-688eaebf93c5" providerId="ADAL" clId="{D5670B35-1CEF-4C36-9928-8ABF729F2BE2}" dt="2022-12-09T21:32:59.065" v="1773" actId="6549"/>
          <ac:spMkLst>
            <pc:docMk/>
            <pc:sldMk cId="3502258445" sldId="283"/>
            <ac:spMk id="14" creationId="{472837B1-EAE8-8564-2917-A240D47892B0}"/>
          </ac:spMkLst>
        </pc:spChg>
        <pc:spChg chg="del mod">
          <ac:chgData name="Balian, Sarah" userId="b3b060d9-4d34-479b-ad68-688eaebf93c5" providerId="ADAL" clId="{D5670B35-1CEF-4C36-9928-8ABF729F2BE2}" dt="2022-12-09T21:28:43.923" v="1755" actId="478"/>
          <ac:spMkLst>
            <pc:docMk/>
            <pc:sldMk cId="3502258445" sldId="283"/>
            <ac:spMk id="15" creationId="{D98D9DFE-A653-03D6-94B0-66FBB56D71DE}"/>
          </ac:spMkLst>
        </pc:spChg>
        <pc:spChg chg="add del mod">
          <ac:chgData name="Balian, Sarah" userId="b3b060d9-4d34-479b-ad68-688eaebf93c5" providerId="ADAL" clId="{D5670B35-1CEF-4C36-9928-8ABF729F2BE2}" dt="2022-12-09T21:28:45.651" v="1756" actId="478"/>
          <ac:spMkLst>
            <pc:docMk/>
            <pc:sldMk cId="3502258445" sldId="283"/>
            <ac:spMk id="17" creationId="{878FFB5B-7A7A-FF66-ECB8-E88F606B8A69}"/>
          </ac:spMkLst>
        </pc:spChg>
        <pc:spChg chg="add mod">
          <ac:chgData name="Balian, Sarah" userId="b3b060d9-4d34-479b-ad68-688eaebf93c5" providerId="ADAL" clId="{D5670B35-1CEF-4C36-9928-8ABF729F2BE2}" dt="2022-12-09T21:32:44.579" v="1768" actId="1076"/>
          <ac:spMkLst>
            <pc:docMk/>
            <pc:sldMk cId="3502258445" sldId="283"/>
            <ac:spMk id="18" creationId="{FDF76921-9C9B-C9A6-4201-92D90EB20460}"/>
          </ac:spMkLst>
        </pc:spChg>
        <pc:picChg chg="add mod">
          <ac:chgData name="Balian, Sarah" userId="b3b060d9-4d34-479b-ad68-688eaebf93c5" providerId="ADAL" clId="{D5670B35-1CEF-4C36-9928-8ABF729F2BE2}" dt="2022-12-09T21:32:55.975" v="1771"/>
          <ac:picMkLst>
            <pc:docMk/>
            <pc:sldMk cId="3502258445" sldId="283"/>
            <ac:picMk id="19" creationId="{C1C35796-9F1E-5306-E9AC-80257CC6FADB}"/>
          </ac:picMkLst>
        </pc:picChg>
      </pc:sldChg>
      <pc:sldChg chg="addSp delSp modSp mod">
        <pc:chgData name="Balian, Sarah" userId="b3b060d9-4d34-479b-ad68-688eaebf93c5" providerId="ADAL" clId="{D5670B35-1CEF-4C36-9928-8ABF729F2BE2}" dt="2022-12-09T20:47:33.994" v="1220" actId="207"/>
        <pc:sldMkLst>
          <pc:docMk/>
          <pc:sldMk cId="1821595124" sldId="286"/>
        </pc:sldMkLst>
        <pc:spChg chg="mod">
          <ac:chgData name="Balian, Sarah" userId="b3b060d9-4d34-479b-ad68-688eaebf93c5" providerId="ADAL" clId="{D5670B35-1CEF-4C36-9928-8ABF729F2BE2}" dt="2022-12-09T20:37:42.767" v="1076" actId="20577"/>
          <ac:spMkLst>
            <pc:docMk/>
            <pc:sldMk cId="1821595124" sldId="286"/>
            <ac:spMk id="2" creationId="{F6245169-1799-41CD-B28E-D2D20D16AD73}"/>
          </ac:spMkLst>
        </pc:spChg>
        <pc:spChg chg="mod">
          <ac:chgData name="Balian, Sarah" userId="b3b060d9-4d34-479b-ad68-688eaebf93c5" providerId="ADAL" clId="{D5670B35-1CEF-4C36-9928-8ABF729F2BE2}" dt="2022-12-09T20:38:18.878" v="1146" actId="14100"/>
          <ac:spMkLst>
            <pc:docMk/>
            <pc:sldMk cId="1821595124" sldId="286"/>
            <ac:spMk id="3" creationId="{E4FD1E92-5DBC-B105-F246-2355E4FF9A74}"/>
          </ac:spMkLst>
        </pc:spChg>
        <pc:spChg chg="add mod">
          <ac:chgData name="Balian, Sarah" userId="b3b060d9-4d34-479b-ad68-688eaebf93c5" providerId="ADAL" clId="{D5670B35-1CEF-4C36-9928-8ABF729F2BE2}" dt="2022-12-09T20:47:06.175" v="1212" actId="1076"/>
          <ac:spMkLst>
            <pc:docMk/>
            <pc:sldMk cId="1821595124" sldId="286"/>
            <ac:spMk id="9" creationId="{8458E0F6-BBE5-BFD2-2C5C-A72AF0FE7113}"/>
          </ac:spMkLst>
        </pc:spChg>
        <pc:spChg chg="add mod">
          <ac:chgData name="Balian, Sarah" userId="b3b060d9-4d34-479b-ad68-688eaebf93c5" providerId="ADAL" clId="{D5670B35-1CEF-4C36-9928-8ABF729F2BE2}" dt="2022-12-09T20:47:10.583" v="1213" actId="1076"/>
          <ac:spMkLst>
            <pc:docMk/>
            <pc:sldMk cId="1821595124" sldId="286"/>
            <ac:spMk id="10" creationId="{2BCD5B87-D68C-96C1-BDEA-A615BE78DA67}"/>
          </ac:spMkLst>
        </pc:spChg>
        <pc:spChg chg="add mod">
          <ac:chgData name="Balian, Sarah" userId="b3b060d9-4d34-479b-ad68-688eaebf93c5" providerId="ADAL" clId="{D5670B35-1CEF-4C36-9928-8ABF729F2BE2}" dt="2022-12-09T20:47:14.593" v="1214" actId="1076"/>
          <ac:spMkLst>
            <pc:docMk/>
            <pc:sldMk cId="1821595124" sldId="286"/>
            <ac:spMk id="11" creationId="{6911DFF3-43BA-B411-34DB-00B6570CFB96}"/>
          </ac:spMkLst>
        </pc:spChg>
        <pc:spChg chg="add mod">
          <ac:chgData name="Balian, Sarah" userId="b3b060d9-4d34-479b-ad68-688eaebf93c5" providerId="ADAL" clId="{D5670B35-1CEF-4C36-9928-8ABF729F2BE2}" dt="2022-12-09T20:47:26.287" v="1219" actId="1037"/>
          <ac:spMkLst>
            <pc:docMk/>
            <pc:sldMk cId="1821595124" sldId="286"/>
            <ac:spMk id="12" creationId="{36198808-7F7D-2180-BA83-92503A93FCEC}"/>
          </ac:spMkLst>
        </pc:spChg>
        <pc:graphicFrameChg chg="del">
          <ac:chgData name="Balian, Sarah" userId="b3b060d9-4d34-479b-ad68-688eaebf93c5" providerId="ADAL" clId="{D5670B35-1CEF-4C36-9928-8ABF729F2BE2}" dt="2022-12-09T20:37:07.742" v="1043" actId="478"/>
          <ac:graphicFrameMkLst>
            <pc:docMk/>
            <pc:sldMk cId="1821595124" sldId="286"/>
            <ac:graphicFrameMk id="6" creationId="{A9A8CC69-E7C7-8BF8-2D2D-ABB1A61EC758}"/>
          </ac:graphicFrameMkLst>
        </pc:graphicFrameChg>
        <pc:graphicFrameChg chg="add mod">
          <ac:chgData name="Balian, Sarah" userId="b3b060d9-4d34-479b-ad68-688eaebf93c5" providerId="ADAL" clId="{D5670B35-1CEF-4C36-9928-8ABF729F2BE2}" dt="2022-12-09T20:47:33.994" v="1220" actId="207"/>
          <ac:graphicFrameMkLst>
            <pc:docMk/>
            <pc:sldMk cId="1821595124" sldId="286"/>
            <ac:graphicFrameMk id="8" creationId="{DE9A6772-C53F-EAE5-A902-BA86493CFD41}"/>
          </ac:graphicFrameMkLst>
        </pc:graphicFrameChg>
      </pc:sldChg>
      <pc:sldChg chg="addSp delSp modSp mod">
        <pc:chgData name="Balian, Sarah" userId="b3b060d9-4d34-479b-ad68-688eaebf93c5" providerId="ADAL" clId="{D5670B35-1CEF-4C36-9928-8ABF729F2BE2}" dt="2022-12-09T20:55:24.083" v="1411" actId="14100"/>
        <pc:sldMkLst>
          <pc:docMk/>
          <pc:sldMk cId="2004344858" sldId="288"/>
        </pc:sldMkLst>
        <pc:spChg chg="mod">
          <ac:chgData name="Balian, Sarah" userId="b3b060d9-4d34-479b-ad68-688eaebf93c5" providerId="ADAL" clId="{D5670B35-1CEF-4C36-9928-8ABF729F2BE2}" dt="2022-12-09T20:53:54.462" v="1394" actId="14100"/>
          <ac:spMkLst>
            <pc:docMk/>
            <pc:sldMk cId="2004344858" sldId="288"/>
            <ac:spMk id="10" creationId="{2D953FA9-CD59-752E-4FDA-CC41FF4B8DF2}"/>
          </ac:spMkLst>
        </pc:spChg>
        <pc:spChg chg="mod">
          <ac:chgData name="Balian, Sarah" userId="b3b060d9-4d34-479b-ad68-688eaebf93c5" providerId="ADAL" clId="{D5670B35-1CEF-4C36-9928-8ABF729F2BE2}" dt="2022-12-09T20:53:56.980" v="1395" actId="1076"/>
          <ac:spMkLst>
            <pc:docMk/>
            <pc:sldMk cId="2004344858" sldId="288"/>
            <ac:spMk id="11" creationId="{8E4E40E9-D792-25A1-4B37-23D4780B1318}"/>
          </ac:spMkLst>
        </pc:spChg>
        <pc:graphicFrameChg chg="add mod">
          <ac:chgData name="Balian, Sarah" userId="b3b060d9-4d34-479b-ad68-688eaebf93c5" providerId="ADAL" clId="{D5670B35-1CEF-4C36-9928-8ABF729F2BE2}" dt="2022-12-09T20:55:24.083" v="1411" actId="14100"/>
          <ac:graphicFrameMkLst>
            <pc:docMk/>
            <pc:sldMk cId="2004344858" sldId="288"/>
            <ac:graphicFrameMk id="2" creationId="{B0A68F7A-A083-4E2B-B574-D05208620F48}"/>
          </ac:graphicFrameMkLst>
        </pc:graphicFrameChg>
        <pc:graphicFrameChg chg="del">
          <ac:chgData name="Balian, Sarah" userId="b3b060d9-4d34-479b-ad68-688eaebf93c5" providerId="ADAL" clId="{D5670B35-1CEF-4C36-9928-8ABF729F2BE2}" dt="2022-12-09T20:50:13.943" v="1375" actId="478"/>
          <ac:graphicFrameMkLst>
            <pc:docMk/>
            <pc:sldMk cId="2004344858" sldId="288"/>
            <ac:graphicFrameMk id="9" creationId="{16BB2B36-D329-083C-5198-BEEC5AC12CFA}"/>
          </ac:graphicFrameMkLst>
        </pc:graphicFrameChg>
      </pc:sldChg>
      <pc:sldChg chg="modSp mod">
        <pc:chgData name="Balian, Sarah" userId="b3b060d9-4d34-479b-ad68-688eaebf93c5" providerId="ADAL" clId="{D5670B35-1CEF-4C36-9928-8ABF729F2BE2}" dt="2022-12-11T15:27:29.057" v="3508" actId="13926"/>
        <pc:sldMkLst>
          <pc:docMk/>
          <pc:sldMk cId="3475639167" sldId="289"/>
        </pc:sldMkLst>
        <pc:spChg chg="mod">
          <ac:chgData name="Balian, Sarah" userId="b3b060d9-4d34-479b-ad68-688eaebf93c5" providerId="ADAL" clId="{D5670B35-1CEF-4C36-9928-8ABF729F2BE2}" dt="2022-12-11T15:27:29.057" v="3508" actId="13926"/>
          <ac:spMkLst>
            <pc:docMk/>
            <pc:sldMk cId="3475639167" sldId="289"/>
            <ac:spMk id="2" creationId="{E2C1E771-73A1-701F-1EF7-0950A106EB3A}"/>
          </ac:spMkLst>
        </pc:spChg>
        <pc:spChg chg="mod">
          <ac:chgData name="Balian, Sarah" userId="b3b060d9-4d34-479b-ad68-688eaebf93c5" providerId="ADAL" clId="{D5670B35-1CEF-4C36-9928-8ABF729F2BE2}" dt="2022-12-11T15:27:22.876" v="3507" actId="6549"/>
          <ac:spMkLst>
            <pc:docMk/>
            <pc:sldMk cId="3475639167" sldId="289"/>
            <ac:spMk id="3" creationId="{F2A31AE5-F919-CA50-BF07-AF012D87D146}"/>
          </ac:spMkLst>
        </pc:spChg>
      </pc:sldChg>
      <pc:sldChg chg="del ord">
        <pc:chgData name="Balian, Sarah" userId="b3b060d9-4d34-479b-ad68-688eaebf93c5" providerId="ADAL" clId="{D5670B35-1CEF-4C36-9928-8ABF729F2BE2}" dt="2022-12-09T22:48:29.998" v="2641" actId="47"/>
        <pc:sldMkLst>
          <pc:docMk/>
          <pc:sldMk cId="61370533" sldId="290"/>
        </pc:sldMkLst>
      </pc:sldChg>
      <pc:sldChg chg="del">
        <pc:chgData name="Balian, Sarah" userId="b3b060d9-4d34-479b-ad68-688eaebf93c5" providerId="ADAL" clId="{D5670B35-1CEF-4C36-9928-8ABF729F2BE2}" dt="2022-12-09T22:48:31.716" v="2643" actId="47"/>
        <pc:sldMkLst>
          <pc:docMk/>
          <pc:sldMk cId="4205298638" sldId="292"/>
        </pc:sldMkLst>
      </pc:sldChg>
      <pc:sldChg chg="addSp delSp modSp mod">
        <pc:chgData name="Balian, Sarah" userId="b3b060d9-4d34-479b-ad68-688eaebf93c5" providerId="ADAL" clId="{D5670B35-1CEF-4C36-9928-8ABF729F2BE2}" dt="2022-12-09T20:34:54.546" v="1040" actId="1076"/>
        <pc:sldMkLst>
          <pc:docMk/>
          <pc:sldMk cId="1182146475" sldId="298"/>
        </pc:sldMkLst>
        <pc:spChg chg="mod">
          <ac:chgData name="Balian, Sarah" userId="b3b060d9-4d34-479b-ad68-688eaebf93c5" providerId="ADAL" clId="{D5670B35-1CEF-4C36-9928-8ABF729F2BE2}" dt="2022-12-09T20:32:42.802" v="949" actId="20577"/>
          <ac:spMkLst>
            <pc:docMk/>
            <pc:sldMk cId="1182146475" sldId="298"/>
            <ac:spMk id="2" creationId="{F6245169-1799-41CD-B28E-D2D20D16AD73}"/>
          </ac:spMkLst>
        </pc:spChg>
        <pc:spChg chg="mod">
          <ac:chgData name="Balian, Sarah" userId="b3b060d9-4d34-479b-ad68-688eaebf93c5" providerId="ADAL" clId="{D5670B35-1CEF-4C36-9928-8ABF729F2BE2}" dt="2022-12-09T20:33:06.873" v="1021" actId="20577"/>
          <ac:spMkLst>
            <pc:docMk/>
            <pc:sldMk cId="1182146475" sldId="298"/>
            <ac:spMk id="3" creationId="{E4FD1E92-5DBC-B105-F246-2355E4FF9A74}"/>
          </ac:spMkLst>
        </pc:spChg>
        <pc:spChg chg="mod">
          <ac:chgData name="Balian, Sarah" userId="b3b060d9-4d34-479b-ad68-688eaebf93c5" providerId="ADAL" clId="{D5670B35-1CEF-4C36-9928-8ABF729F2BE2}" dt="2022-12-09T20:33:59.472" v="1032" actId="1076"/>
          <ac:spMkLst>
            <pc:docMk/>
            <pc:sldMk cId="1182146475" sldId="298"/>
            <ac:spMk id="4" creationId="{87E0FD17-000E-F917-D7E1-AFF7CACBF13D}"/>
          </ac:spMkLst>
        </pc:spChg>
        <pc:spChg chg="add mod">
          <ac:chgData name="Balian, Sarah" userId="b3b060d9-4d34-479b-ad68-688eaebf93c5" providerId="ADAL" clId="{D5670B35-1CEF-4C36-9928-8ABF729F2BE2}" dt="2022-12-09T20:34:40.650" v="1034" actId="1076"/>
          <ac:spMkLst>
            <pc:docMk/>
            <pc:sldMk cId="1182146475" sldId="298"/>
            <ac:spMk id="6" creationId="{BDD56CF6-3B2A-0845-7AF8-19816CD67AB1}"/>
          </ac:spMkLst>
        </pc:spChg>
        <pc:spChg chg="add mod">
          <ac:chgData name="Balian, Sarah" userId="b3b060d9-4d34-479b-ad68-688eaebf93c5" providerId="ADAL" clId="{D5670B35-1CEF-4C36-9928-8ABF729F2BE2}" dt="2022-12-09T20:34:46.012" v="1036" actId="1076"/>
          <ac:spMkLst>
            <pc:docMk/>
            <pc:sldMk cId="1182146475" sldId="298"/>
            <ac:spMk id="7" creationId="{00308902-3E4B-A395-7185-386B402BF7D6}"/>
          </ac:spMkLst>
        </pc:spChg>
        <pc:spChg chg="add mod">
          <ac:chgData name="Balian, Sarah" userId="b3b060d9-4d34-479b-ad68-688eaebf93c5" providerId="ADAL" clId="{D5670B35-1CEF-4C36-9928-8ABF729F2BE2}" dt="2022-12-09T20:34:50.574" v="1038" actId="1076"/>
          <ac:spMkLst>
            <pc:docMk/>
            <pc:sldMk cId="1182146475" sldId="298"/>
            <ac:spMk id="8" creationId="{22816C1C-F82E-6D4B-D0A9-FA5039BA0D6B}"/>
          </ac:spMkLst>
        </pc:spChg>
        <pc:spChg chg="add mod">
          <ac:chgData name="Balian, Sarah" userId="b3b060d9-4d34-479b-ad68-688eaebf93c5" providerId="ADAL" clId="{D5670B35-1CEF-4C36-9928-8ABF729F2BE2}" dt="2022-12-09T20:34:54.546" v="1040" actId="1076"/>
          <ac:spMkLst>
            <pc:docMk/>
            <pc:sldMk cId="1182146475" sldId="298"/>
            <ac:spMk id="10" creationId="{C27C53CC-BF64-87A2-B4D9-F3C84CBDD6BE}"/>
          </ac:spMkLst>
        </pc:spChg>
        <pc:picChg chg="del">
          <ac:chgData name="Balian, Sarah" userId="b3b060d9-4d34-479b-ad68-688eaebf93c5" providerId="ADAL" clId="{D5670B35-1CEF-4C36-9928-8ABF729F2BE2}" dt="2022-12-09T20:32:32.825" v="917" actId="478"/>
          <ac:picMkLst>
            <pc:docMk/>
            <pc:sldMk cId="1182146475" sldId="298"/>
            <ac:picMk id="5" creationId="{31D361F8-A7DD-9772-7288-ED221E596AF4}"/>
          </ac:picMkLst>
        </pc:picChg>
      </pc:sldChg>
      <pc:sldChg chg="addSp delSp modSp mod ord">
        <pc:chgData name="Balian, Sarah" userId="b3b060d9-4d34-479b-ad68-688eaebf93c5" providerId="ADAL" clId="{D5670B35-1CEF-4C36-9928-8ABF729F2BE2}" dt="2022-12-09T22:19:19.585" v="1900" actId="20577"/>
        <pc:sldMkLst>
          <pc:docMk/>
          <pc:sldMk cId="317324267" sldId="299"/>
        </pc:sldMkLst>
        <pc:spChg chg="del">
          <ac:chgData name="Balian, Sarah" userId="b3b060d9-4d34-479b-ad68-688eaebf93c5" providerId="ADAL" clId="{D5670B35-1CEF-4C36-9928-8ABF729F2BE2}" dt="2022-12-09T21:33:14.794" v="1775" actId="478"/>
          <ac:spMkLst>
            <pc:docMk/>
            <pc:sldMk cId="317324267" sldId="299"/>
            <ac:spMk id="5" creationId="{D1D953F6-8A0D-3F9D-7265-73BDA97CAE95}"/>
          </ac:spMkLst>
        </pc:spChg>
        <pc:spChg chg="add del mod">
          <ac:chgData name="Balian, Sarah" userId="b3b060d9-4d34-479b-ad68-688eaebf93c5" providerId="ADAL" clId="{D5670B35-1CEF-4C36-9928-8ABF729F2BE2}" dt="2022-12-09T21:33:16.379" v="1776" actId="478"/>
          <ac:spMkLst>
            <pc:docMk/>
            <pc:sldMk cId="317324267" sldId="299"/>
            <ac:spMk id="9" creationId="{D0612688-9D54-8B7C-D7E8-E257FF06BD9C}"/>
          </ac:spMkLst>
        </pc:spChg>
        <pc:spChg chg="add mod">
          <ac:chgData name="Balian, Sarah" userId="b3b060d9-4d34-479b-ad68-688eaebf93c5" providerId="ADAL" clId="{D5670B35-1CEF-4C36-9928-8ABF729F2BE2}" dt="2022-12-09T22:19:19.585" v="1900" actId="20577"/>
          <ac:spMkLst>
            <pc:docMk/>
            <pc:sldMk cId="317324267" sldId="299"/>
            <ac:spMk id="10" creationId="{F771182A-32DE-C278-1E07-AC2B79BB595B}"/>
          </ac:spMkLst>
        </pc:spChg>
        <pc:spChg chg="mod">
          <ac:chgData name="Balian, Sarah" userId="b3b060d9-4d34-479b-ad68-688eaebf93c5" providerId="ADAL" clId="{D5670B35-1CEF-4C36-9928-8ABF729F2BE2}" dt="2022-12-09T22:18:07.470" v="1882" actId="207"/>
          <ac:spMkLst>
            <pc:docMk/>
            <pc:sldMk cId="317324267" sldId="299"/>
            <ac:spMk id="19" creationId="{82B27EF9-3FBD-309B-79E6-6DD1B396B7F2}"/>
          </ac:spMkLst>
        </pc:spChg>
        <pc:spChg chg="mod">
          <ac:chgData name="Balian, Sarah" userId="b3b060d9-4d34-479b-ad68-688eaebf93c5" providerId="ADAL" clId="{D5670B35-1CEF-4C36-9928-8ABF729F2BE2}" dt="2022-12-09T22:17:21.591" v="1875" actId="207"/>
          <ac:spMkLst>
            <pc:docMk/>
            <pc:sldMk cId="317324267" sldId="299"/>
            <ac:spMk id="20" creationId="{DFF4D7D1-5531-9052-3A86-E631897C3FF1}"/>
          </ac:spMkLst>
        </pc:spChg>
        <pc:spChg chg="mod">
          <ac:chgData name="Balian, Sarah" userId="b3b060d9-4d34-479b-ad68-688eaebf93c5" providerId="ADAL" clId="{D5670B35-1CEF-4C36-9928-8ABF729F2BE2}" dt="2022-12-09T22:17:24.288" v="1876" actId="207"/>
          <ac:spMkLst>
            <pc:docMk/>
            <pc:sldMk cId="317324267" sldId="299"/>
            <ac:spMk id="22" creationId="{79F7DE7F-B6FC-67E3-1062-6A6FF705070C}"/>
          </ac:spMkLst>
        </pc:spChg>
        <pc:spChg chg="mod">
          <ac:chgData name="Balian, Sarah" userId="b3b060d9-4d34-479b-ad68-688eaebf93c5" providerId="ADAL" clId="{D5670B35-1CEF-4C36-9928-8ABF729F2BE2}" dt="2022-12-09T22:17:30.728" v="1877" actId="207"/>
          <ac:spMkLst>
            <pc:docMk/>
            <pc:sldMk cId="317324267" sldId="299"/>
            <ac:spMk id="23" creationId="{FB08A05E-566E-4B8C-CEE8-9AB1A3EC8EFD}"/>
          </ac:spMkLst>
        </pc:spChg>
        <pc:spChg chg="mod">
          <ac:chgData name="Balian, Sarah" userId="b3b060d9-4d34-479b-ad68-688eaebf93c5" providerId="ADAL" clId="{D5670B35-1CEF-4C36-9928-8ABF729F2BE2}" dt="2022-12-09T22:16:42.896" v="1870" actId="207"/>
          <ac:spMkLst>
            <pc:docMk/>
            <pc:sldMk cId="317324267" sldId="299"/>
            <ac:spMk id="25" creationId="{9286E2F4-7211-1053-F8E4-62BDD171BC13}"/>
          </ac:spMkLst>
        </pc:spChg>
        <pc:spChg chg="mod">
          <ac:chgData name="Balian, Sarah" userId="b3b060d9-4d34-479b-ad68-688eaebf93c5" providerId="ADAL" clId="{D5670B35-1CEF-4C36-9928-8ABF729F2BE2}" dt="2022-12-09T22:17:14.075" v="1874" actId="207"/>
          <ac:spMkLst>
            <pc:docMk/>
            <pc:sldMk cId="317324267" sldId="299"/>
            <ac:spMk id="26" creationId="{0CE7C57C-079C-43BE-38DE-8556061A61F0}"/>
          </ac:spMkLst>
        </pc:spChg>
        <pc:spChg chg="mod">
          <ac:chgData name="Balian, Sarah" userId="b3b060d9-4d34-479b-ad68-688eaebf93c5" providerId="ADAL" clId="{D5670B35-1CEF-4C36-9928-8ABF729F2BE2}" dt="2022-12-09T22:18:21.849" v="1884" actId="207"/>
          <ac:spMkLst>
            <pc:docMk/>
            <pc:sldMk cId="317324267" sldId="299"/>
            <ac:spMk id="27" creationId="{3B2484F9-7DA9-3B58-5691-5C05CBB4911C}"/>
          </ac:spMkLst>
        </pc:spChg>
        <pc:spChg chg="mod">
          <ac:chgData name="Balian, Sarah" userId="b3b060d9-4d34-479b-ad68-688eaebf93c5" providerId="ADAL" clId="{D5670B35-1CEF-4C36-9928-8ABF729F2BE2}" dt="2022-12-09T22:16:23.547" v="1868" actId="207"/>
          <ac:spMkLst>
            <pc:docMk/>
            <pc:sldMk cId="317324267" sldId="299"/>
            <ac:spMk id="28" creationId="{086B88E6-B36D-DA23-F13A-221477F30255}"/>
          </ac:spMkLst>
        </pc:spChg>
        <pc:spChg chg="mod">
          <ac:chgData name="Balian, Sarah" userId="b3b060d9-4d34-479b-ad68-688eaebf93c5" providerId="ADAL" clId="{D5670B35-1CEF-4C36-9928-8ABF729F2BE2}" dt="2022-12-09T22:18:52.184" v="1889" actId="207"/>
          <ac:spMkLst>
            <pc:docMk/>
            <pc:sldMk cId="317324267" sldId="299"/>
            <ac:spMk id="31" creationId="{A67A114E-0910-BD77-04C3-779B7C7BED6A}"/>
          </ac:spMkLst>
        </pc:spChg>
        <pc:spChg chg="mod">
          <ac:chgData name="Balian, Sarah" userId="b3b060d9-4d34-479b-ad68-688eaebf93c5" providerId="ADAL" clId="{D5670B35-1CEF-4C36-9928-8ABF729F2BE2}" dt="2022-12-09T22:17:09.892" v="1873" actId="207"/>
          <ac:spMkLst>
            <pc:docMk/>
            <pc:sldMk cId="317324267" sldId="299"/>
            <ac:spMk id="32" creationId="{E978B757-63B9-7169-1890-A30CE86C7447}"/>
          </ac:spMkLst>
        </pc:spChg>
        <pc:spChg chg="mod">
          <ac:chgData name="Balian, Sarah" userId="b3b060d9-4d34-479b-ad68-688eaebf93c5" providerId="ADAL" clId="{D5670B35-1CEF-4C36-9928-8ABF729F2BE2}" dt="2022-12-09T22:17:06.890" v="1872" actId="207"/>
          <ac:spMkLst>
            <pc:docMk/>
            <pc:sldMk cId="317324267" sldId="299"/>
            <ac:spMk id="33" creationId="{BA2C492C-960A-8864-6C7D-64EA5A3A0782}"/>
          </ac:spMkLst>
        </pc:spChg>
        <pc:spChg chg="mod">
          <ac:chgData name="Balian, Sarah" userId="b3b060d9-4d34-479b-ad68-688eaebf93c5" providerId="ADAL" clId="{D5670B35-1CEF-4C36-9928-8ABF729F2BE2}" dt="2022-12-09T22:18:36.842" v="1887" actId="207"/>
          <ac:spMkLst>
            <pc:docMk/>
            <pc:sldMk cId="317324267" sldId="299"/>
            <ac:spMk id="34" creationId="{DF95CE22-E860-1A14-1666-1A99D7D42037}"/>
          </ac:spMkLst>
        </pc:spChg>
        <pc:spChg chg="mod">
          <ac:chgData name="Balian, Sarah" userId="b3b060d9-4d34-479b-ad68-688eaebf93c5" providerId="ADAL" clId="{D5670B35-1CEF-4C36-9928-8ABF729F2BE2}" dt="2022-12-09T22:17:54.584" v="1879" actId="207"/>
          <ac:spMkLst>
            <pc:docMk/>
            <pc:sldMk cId="317324267" sldId="299"/>
            <ac:spMk id="39" creationId="{E8EB246B-21B0-3706-9009-9F756AA23DB1}"/>
          </ac:spMkLst>
        </pc:spChg>
        <pc:spChg chg="mod">
          <ac:chgData name="Balian, Sarah" userId="b3b060d9-4d34-479b-ad68-688eaebf93c5" providerId="ADAL" clId="{D5670B35-1CEF-4C36-9928-8ABF729F2BE2}" dt="2022-12-09T22:06:48.308" v="1837" actId="20577"/>
          <ac:spMkLst>
            <pc:docMk/>
            <pc:sldMk cId="317324267" sldId="299"/>
            <ac:spMk id="41" creationId="{D668D04A-DECC-8646-63D2-86090C0B6EC2}"/>
          </ac:spMkLst>
        </pc:spChg>
        <pc:spChg chg="mod">
          <ac:chgData name="Balian, Sarah" userId="b3b060d9-4d34-479b-ad68-688eaebf93c5" providerId="ADAL" clId="{D5670B35-1CEF-4C36-9928-8ABF729F2BE2}" dt="2022-12-09T22:07:22.794" v="1846" actId="20577"/>
          <ac:spMkLst>
            <pc:docMk/>
            <pc:sldMk cId="317324267" sldId="299"/>
            <ac:spMk id="42" creationId="{CF8A5421-9323-A745-9033-6B0858E056E5}"/>
          </ac:spMkLst>
        </pc:spChg>
        <pc:spChg chg="mod">
          <ac:chgData name="Balian, Sarah" userId="b3b060d9-4d34-479b-ad68-688eaebf93c5" providerId="ADAL" clId="{D5670B35-1CEF-4C36-9928-8ABF729F2BE2}" dt="2022-12-09T22:05:29.913" v="1828" actId="20577"/>
          <ac:spMkLst>
            <pc:docMk/>
            <pc:sldMk cId="317324267" sldId="299"/>
            <ac:spMk id="43" creationId="{B7FC13D1-752F-56B6-5609-2A21E3445535}"/>
          </ac:spMkLst>
        </pc:spChg>
        <pc:spChg chg="mod">
          <ac:chgData name="Balian, Sarah" userId="b3b060d9-4d34-479b-ad68-688eaebf93c5" providerId="ADAL" clId="{D5670B35-1CEF-4C36-9928-8ABF729F2BE2}" dt="2022-12-09T22:09:53.102" v="1855" actId="20577"/>
          <ac:spMkLst>
            <pc:docMk/>
            <pc:sldMk cId="317324267" sldId="299"/>
            <ac:spMk id="44" creationId="{4BC63EFC-51D8-5205-E29F-01514C838175}"/>
          </ac:spMkLst>
        </pc:spChg>
        <pc:spChg chg="mod">
          <ac:chgData name="Balian, Sarah" userId="b3b060d9-4d34-479b-ad68-688eaebf93c5" providerId="ADAL" clId="{D5670B35-1CEF-4C36-9928-8ABF729F2BE2}" dt="2022-12-09T22:02:40.331" v="1792" actId="20577"/>
          <ac:spMkLst>
            <pc:docMk/>
            <pc:sldMk cId="317324267" sldId="299"/>
            <ac:spMk id="45" creationId="{BBE6A571-B611-7C03-DEE0-82AB9841B25B}"/>
          </ac:spMkLst>
        </pc:spChg>
        <pc:spChg chg="mod">
          <ac:chgData name="Balian, Sarah" userId="b3b060d9-4d34-479b-ad68-688eaebf93c5" providerId="ADAL" clId="{D5670B35-1CEF-4C36-9928-8ABF729F2BE2}" dt="2022-12-09T22:07:06.755" v="1840" actId="20577"/>
          <ac:spMkLst>
            <pc:docMk/>
            <pc:sldMk cId="317324267" sldId="299"/>
            <ac:spMk id="46" creationId="{42DF423A-99C8-4EB4-85E6-B227F5AC86CF}"/>
          </ac:spMkLst>
        </pc:spChg>
        <pc:spChg chg="mod">
          <ac:chgData name="Balian, Sarah" userId="b3b060d9-4d34-479b-ad68-688eaebf93c5" providerId="ADAL" clId="{D5670B35-1CEF-4C36-9928-8ABF729F2BE2}" dt="2022-12-09T22:10:18.685" v="1861" actId="20577"/>
          <ac:spMkLst>
            <pc:docMk/>
            <pc:sldMk cId="317324267" sldId="299"/>
            <ac:spMk id="47" creationId="{1A54FE55-9EA8-7040-3CAE-58A0BC0B5A7A}"/>
          </ac:spMkLst>
        </pc:spChg>
        <pc:spChg chg="mod">
          <ac:chgData name="Balian, Sarah" userId="b3b060d9-4d34-479b-ad68-688eaebf93c5" providerId="ADAL" clId="{D5670B35-1CEF-4C36-9928-8ABF729F2BE2}" dt="2022-12-09T22:05:00.138" v="1819" actId="20577"/>
          <ac:spMkLst>
            <pc:docMk/>
            <pc:sldMk cId="317324267" sldId="299"/>
            <ac:spMk id="48" creationId="{C745E97A-7FD6-1663-C9EC-826AD8D437D1}"/>
          </ac:spMkLst>
        </pc:spChg>
        <pc:spChg chg="mod">
          <ac:chgData name="Balian, Sarah" userId="b3b060d9-4d34-479b-ad68-688eaebf93c5" providerId="ADAL" clId="{D5670B35-1CEF-4C36-9928-8ABF729F2BE2}" dt="2022-12-09T22:05:17.099" v="1825" actId="20577"/>
          <ac:spMkLst>
            <pc:docMk/>
            <pc:sldMk cId="317324267" sldId="299"/>
            <ac:spMk id="49" creationId="{5A089B96-6EB7-40E6-B695-CA14F03E510E}"/>
          </ac:spMkLst>
        </pc:spChg>
        <pc:spChg chg="mod">
          <ac:chgData name="Balian, Sarah" userId="b3b060d9-4d34-479b-ad68-688eaebf93c5" providerId="ADAL" clId="{D5670B35-1CEF-4C36-9928-8ABF729F2BE2}" dt="2022-12-09T22:10:41.621" v="1867" actId="20577"/>
          <ac:spMkLst>
            <pc:docMk/>
            <pc:sldMk cId="317324267" sldId="299"/>
            <ac:spMk id="50" creationId="{B4A38A1D-ED77-E4A3-DF60-1B2D80DD4252}"/>
          </ac:spMkLst>
        </pc:spChg>
        <pc:spChg chg="mod">
          <ac:chgData name="Balian, Sarah" userId="b3b060d9-4d34-479b-ad68-688eaebf93c5" providerId="ADAL" clId="{D5670B35-1CEF-4C36-9928-8ABF729F2BE2}" dt="2022-12-09T22:03:08.275" v="1799" actId="1076"/>
          <ac:spMkLst>
            <pc:docMk/>
            <pc:sldMk cId="317324267" sldId="299"/>
            <ac:spMk id="51" creationId="{3D949BF7-3246-03FC-D71D-FF2B194A5867}"/>
          </ac:spMkLst>
        </pc:spChg>
        <pc:spChg chg="mod">
          <ac:chgData name="Balian, Sarah" userId="b3b060d9-4d34-479b-ad68-688eaebf93c5" providerId="ADAL" clId="{D5670B35-1CEF-4C36-9928-8ABF729F2BE2}" dt="2022-12-09T22:04:12.592" v="1804" actId="20577"/>
          <ac:spMkLst>
            <pc:docMk/>
            <pc:sldMk cId="317324267" sldId="299"/>
            <ac:spMk id="52" creationId="{D73A6417-5A8E-992C-44F0-86E234C17E10}"/>
          </ac:spMkLst>
        </pc:spChg>
        <pc:spChg chg="mod">
          <ac:chgData name="Balian, Sarah" userId="b3b060d9-4d34-479b-ad68-688eaebf93c5" providerId="ADAL" clId="{D5670B35-1CEF-4C36-9928-8ABF729F2BE2}" dt="2022-12-09T22:05:48.715" v="1834" actId="20577"/>
          <ac:spMkLst>
            <pc:docMk/>
            <pc:sldMk cId="317324267" sldId="299"/>
            <ac:spMk id="53" creationId="{34E58A3B-6C41-24E5-AFB9-0CC8E52DFFBF}"/>
          </ac:spMkLst>
        </pc:spChg>
        <pc:spChg chg="mod">
          <ac:chgData name="Balian, Sarah" userId="b3b060d9-4d34-479b-ad68-688eaebf93c5" providerId="ADAL" clId="{D5670B35-1CEF-4C36-9928-8ABF729F2BE2}" dt="2022-12-09T22:02:48.602" v="1795" actId="20577"/>
          <ac:spMkLst>
            <pc:docMk/>
            <pc:sldMk cId="317324267" sldId="299"/>
            <ac:spMk id="54" creationId="{3C62B939-790C-DB0F-0CF6-1E2C6F585ED4}"/>
          </ac:spMkLst>
        </pc:spChg>
        <pc:spChg chg="mod">
          <ac:chgData name="Balian, Sarah" userId="b3b060d9-4d34-479b-ad68-688eaebf93c5" providerId="ADAL" clId="{D5670B35-1CEF-4C36-9928-8ABF729F2BE2}" dt="2022-12-09T22:10:35.373" v="1864" actId="20577"/>
          <ac:spMkLst>
            <pc:docMk/>
            <pc:sldMk cId="317324267" sldId="299"/>
            <ac:spMk id="55" creationId="{16C6B6BA-7222-2A46-CA43-30A3DC2F40E5}"/>
          </ac:spMkLst>
        </pc:spChg>
        <pc:spChg chg="mod">
          <ac:chgData name="Balian, Sarah" userId="b3b060d9-4d34-479b-ad68-688eaebf93c5" providerId="ADAL" clId="{D5670B35-1CEF-4C36-9928-8ABF729F2BE2}" dt="2022-12-09T21:33:58.840" v="1785" actId="1076"/>
          <ac:spMkLst>
            <pc:docMk/>
            <pc:sldMk cId="317324267" sldId="299"/>
            <ac:spMk id="58" creationId="{DB0E9556-57C4-FB9F-F4ED-4A86F430775C}"/>
          </ac:spMkLst>
        </pc:spChg>
        <pc:spChg chg="mod">
          <ac:chgData name="Balian, Sarah" userId="b3b060d9-4d34-479b-ad68-688eaebf93c5" providerId="ADAL" clId="{D5670B35-1CEF-4C36-9928-8ABF729F2BE2}" dt="2022-12-09T22:04:52.746" v="1816" actId="20577"/>
          <ac:spMkLst>
            <pc:docMk/>
            <pc:sldMk cId="317324267" sldId="299"/>
            <ac:spMk id="59" creationId="{4D135624-874F-7303-6186-F1323F30C5AA}"/>
          </ac:spMkLst>
        </pc:spChg>
        <pc:spChg chg="mod">
          <ac:chgData name="Balian, Sarah" userId="b3b060d9-4d34-479b-ad68-688eaebf93c5" providerId="ADAL" clId="{D5670B35-1CEF-4C36-9928-8ABF729F2BE2}" dt="2022-12-09T22:18:13.428" v="1883" actId="1076"/>
          <ac:spMkLst>
            <pc:docMk/>
            <pc:sldMk cId="317324267" sldId="299"/>
            <ac:spMk id="60" creationId="{283A431F-66DE-56D0-6F8C-E197CA434994}"/>
          </ac:spMkLst>
        </pc:spChg>
        <pc:spChg chg="mod">
          <ac:chgData name="Balian, Sarah" userId="b3b060d9-4d34-479b-ad68-688eaebf93c5" providerId="ADAL" clId="{D5670B35-1CEF-4C36-9928-8ABF729F2BE2}" dt="2022-12-09T22:07:15.827" v="1843" actId="20577"/>
          <ac:spMkLst>
            <pc:docMk/>
            <pc:sldMk cId="317324267" sldId="299"/>
            <ac:spMk id="61" creationId="{13D1EBF7-3808-CC4B-C914-B34A82C02B00}"/>
          </ac:spMkLst>
        </pc:spChg>
        <pc:spChg chg="mod">
          <ac:chgData name="Balian, Sarah" userId="b3b060d9-4d34-479b-ad68-688eaebf93c5" providerId="ADAL" clId="{D5670B35-1CEF-4C36-9928-8ABF729F2BE2}" dt="2022-12-09T22:18:43.427" v="1888" actId="1076"/>
          <ac:spMkLst>
            <pc:docMk/>
            <pc:sldMk cId="317324267" sldId="299"/>
            <ac:spMk id="1033" creationId="{3CD9B410-05B2-6138-6911-D2332C745AC9}"/>
          </ac:spMkLst>
        </pc:spChg>
        <pc:spChg chg="mod">
          <ac:chgData name="Balian, Sarah" userId="b3b060d9-4d34-479b-ad68-688eaebf93c5" providerId="ADAL" clId="{D5670B35-1CEF-4C36-9928-8ABF729F2BE2}" dt="2022-12-09T22:19:00.828" v="1891" actId="1076"/>
          <ac:spMkLst>
            <pc:docMk/>
            <pc:sldMk cId="317324267" sldId="299"/>
            <ac:spMk id="1034" creationId="{7DB997D1-C003-D6C6-1F18-F0F31FEDDA4D}"/>
          </ac:spMkLst>
        </pc:spChg>
        <pc:spChg chg="mod">
          <ac:chgData name="Balian, Sarah" userId="b3b060d9-4d34-479b-ad68-688eaebf93c5" providerId="ADAL" clId="{D5670B35-1CEF-4C36-9928-8ABF729F2BE2}" dt="2022-12-09T22:18:57.066" v="1890" actId="1076"/>
          <ac:spMkLst>
            <pc:docMk/>
            <pc:sldMk cId="317324267" sldId="299"/>
            <ac:spMk id="1035" creationId="{505D2889-80F3-69CB-1B35-181142E76EFB}"/>
          </ac:spMkLst>
        </pc:spChg>
        <pc:spChg chg="mod">
          <ac:chgData name="Balian, Sarah" userId="b3b060d9-4d34-479b-ad68-688eaebf93c5" providerId="ADAL" clId="{D5670B35-1CEF-4C36-9928-8ABF729F2BE2}" dt="2022-12-09T22:04:43.321" v="1813" actId="20577"/>
          <ac:spMkLst>
            <pc:docMk/>
            <pc:sldMk cId="317324267" sldId="299"/>
            <ac:spMk id="1036" creationId="{857DBFB8-A839-2B3D-F992-3D5B522A6EDA}"/>
          </ac:spMkLst>
        </pc:spChg>
        <pc:spChg chg="mod">
          <ac:chgData name="Balian, Sarah" userId="b3b060d9-4d34-479b-ad68-688eaebf93c5" providerId="ADAL" clId="{D5670B35-1CEF-4C36-9928-8ABF729F2BE2}" dt="2022-12-09T22:05:38.682" v="1831" actId="20577"/>
          <ac:spMkLst>
            <pc:docMk/>
            <pc:sldMk cId="317324267" sldId="299"/>
            <ac:spMk id="1037" creationId="{A619D19B-59AC-7D09-4061-FA84E7FB471A}"/>
          </ac:spMkLst>
        </pc:spChg>
        <pc:spChg chg="mod">
          <ac:chgData name="Balian, Sarah" userId="b3b060d9-4d34-479b-ad68-688eaebf93c5" providerId="ADAL" clId="{D5670B35-1CEF-4C36-9928-8ABF729F2BE2}" dt="2022-12-09T22:09:30.961" v="1849" actId="20577"/>
          <ac:spMkLst>
            <pc:docMk/>
            <pc:sldMk cId="317324267" sldId="299"/>
            <ac:spMk id="1038" creationId="{5909F8BF-9101-628B-51F4-11674CFA84EF}"/>
          </ac:spMkLst>
        </pc:spChg>
        <pc:spChg chg="mod">
          <ac:chgData name="Balian, Sarah" userId="b3b060d9-4d34-479b-ad68-688eaebf93c5" providerId="ADAL" clId="{D5670B35-1CEF-4C36-9928-8ABF729F2BE2}" dt="2022-12-09T22:05:08.892" v="1822" actId="20577"/>
          <ac:spMkLst>
            <pc:docMk/>
            <pc:sldMk cId="317324267" sldId="299"/>
            <ac:spMk id="1041" creationId="{EDDDA1C2-40F2-C465-D3BB-2E406CC881AB}"/>
          </ac:spMkLst>
        </pc:spChg>
        <pc:spChg chg="mod">
          <ac:chgData name="Balian, Sarah" userId="b3b060d9-4d34-479b-ad68-688eaebf93c5" providerId="ADAL" clId="{D5670B35-1CEF-4C36-9928-8ABF729F2BE2}" dt="2022-12-09T22:01:57.265" v="1789" actId="20577"/>
          <ac:spMkLst>
            <pc:docMk/>
            <pc:sldMk cId="317324267" sldId="299"/>
            <ac:spMk id="1046" creationId="{8A57591F-F75D-FBB3-BD7E-757A1AFC2F44}"/>
          </ac:spMkLst>
        </pc:spChg>
        <pc:picChg chg="add mod">
          <ac:chgData name="Balian, Sarah" userId="b3b060d9-4d34-479b-ad68-688eaebf93c5" providerId="ADAL" clId="{D5670B35-1CEF-4C36-9928-8ABF729F2BE2}" dt="2022-12-09T21:33:06.566" v="1774"/>
          <ac:picMkLst>
            <pc:docMk/>
            <pc:sldMk cId="317324267" sldId="299"/>
            <ac:picMk id="6" creationId="{54127A77-B12B-D47A-C855-6366D8066847}"/>
          </ac:picMkLst>
        </pc:picChg>
        <pc:cxnChg chg="mod">
          <ac:chgData name="Balian, Sarah" userId="b3b060d9-4d34-479b-ad68-688eaebf93c5" providerId="ADAL" clId="{D5670B35-1CEF-4C36-9928-8ABF729F2BE2}" dt="2022-12-09T22:16:47.642" v="1871" actId="1076"/>
          <ac:cxnSpMkLst>
            <pc:docMk/>
            <pc:sldMk cId="317324267" sldId="299"/>
            <ac:cxnSpMk id="1039" creationId="{27A9561D-6FFC-F4BF-D6C2-12FEB0D3D959}"/>
          </ac:cxnSpMkLst>
        </pc:cxnChg>
      </pc:sldChg>
      <pc:sldChg chg="addSp delSp modSp mod ord">
        <pc:chgData name="Balian, Sarah" userId="b3b060d9-4d34-479b-ad68-688eaebf93c5" providerId="ADAL" clId="{D5670B35-1CEF-4C36-9928-8ABF729F2BE2}" dt="2022-12-09T22:43:15.646" v="2476" actId="1076"/>
        <pc:sldMkLst>
          <pc:docMk/>
          <pc:sldMk cId="3076330452" sldId="300"/>
        </pc:sldMkLst>
        <pc:spChg chg="mod">
          <ac:chgData name="Balian, Sarah" userId="b3b060d9-4d34-479b-ad68-688eaebf93c5" providerId="ADAL" clId="{D5670B35-1CEF-4C36-9928-8ABF729F2BE2}" dt="2022-12-09T22:43:15.646" v="2476" actId="1076"/>
          <ac:spMkLst>
            <pc:docMk/>
            <pc:sldMk cId="3076330452" sldId="300"/>
            <ac:spMk id="6" creationId="{9BDCE6A8-2C31-F7B4-5CEC-7699505FBC63}"/>
          </ac:spMkLst>
        </pc:spChg>
        <pc:spChg chg="add del">
          <ac:chgData name="Balian, Sarah" userId="b3b060d9-4d34-479b-ad68-688eaebf93c5" providerId="ADAL" clId="{D5670B35-1CEF-4C36-9928-8ABF729F2BE2}" dt="2022-12-09T22:40:43.427" v="2217" actId="478"/>
          <ac:spMkLst>
            <pc:docMk/>
            <pc:sldMk cId="3076330452" sldId="300"/>
            <ac:spMk id="8" creationId="{1A5D5D1F-6AE8-32C3-0DF9-D2F8A96FD892}"/>
          </ac:spMkLst>
        </pc:spChg>
        <pc:spChg chg="mod">
          <ac:chgData name="Balian, Sarah" userId="b3b060d9-4d34-479b-ad68-688eaebf93c5" providerId="ADAL" clId="{D5670B35-1CEF-4C36-9928-8ABF729F2BE2}" dt="2022-12-09T22:43:12.503" v="2475" actId="1076"/>
          <ac:spMkLst>
            <pc:docMk/>
            <pc:sldMk cId="3076330452" sldId="300"/>
            <ac:spMk id="10" creationId="{6A4BCF62-45E9-A6C5-5A04-B2F16A6B6FAB}"/>
          </ac:spMkLst>
        </pc:spChg>
        <pc:spChg chg="add del">
          <ac:chgData name="Balian, Sarah" userId="b3b060d9-4d34-479b-ad68-688eaebf93c5" providerId="ADAL" clId="{D5670B35-1CEF-4C36-9928-8ABF729F2BE2}" dt="2022-12-09T22:40:43.427" v="2217" actId="478"/>
          <ac:spMkLst>
            <pc:docMk/>
            <pc:sldMk cId="3076330452" sldId="300"/>
            <ac:spMk id="41" creationId="{D668D04A-DECC-8646-63D2-86090C0B6EC2}"/>
          </ac:spMkLst>
        </pc:spChg>
        <pc:spChg chg="add del">
          <ac:chgData name="Balian, Sarah" userId="b3b060d9-4d34-479b-ad68-688eaebf93c5" providerId="ADAL" clId="{D5670B35-1CEF-4C36-9928-8ABF729F2BE2}" dt="2022-12-09T22:40:43.427" v="2217" actId="478"/>
          <ac:spMkLst>
            <pc:docMk/>
            <pc:sldMk cId="3076330452" sldId="300"/>
            <ac:spMk id="42" creationId="{CF8A5421-9323-A745-9033-6B0858E056E5}"/>
          </ac:spMkLst>
        </pc:spChg>
        <pc:spChg chg="add del">
          <ac:chgData name="Balian, Sarah" userId="b3b060d9-4d34-479b-ad68-688eaebf93c5" providerId="ADAL" clId="{D5670B35-1CEF-4C36-9928-8ABF729F2BE2}" dt="2022-12-09T22:40:43.427" v="2217" actId="478"/>
          <ac:spMkLst>
            <pc:docMk/>
            <pc:sldMk cId="3076330452" sldId="300"/>
            <ac:spMk id="43" creationId="{B7FC13D1-752F-56B6-5609-2A21E3445535}"/>
          </ac:spMkLst>
        </pc:spChg>
        <pc:spChg chg="add del">
          <ac:chgData name="Balian, Sarah" userId="b3b060d9-4d34-479b-ad68-688eaebf93c5" providerId="ADAL" clId="{D5670B35-1CEF-4C36-9928-8ABF729F2BE2}" dt="2022-12-09T22:40:43.427" v="2217" actId="478"/>
          <ac:spMkLst>
            <pc:docMk/>
            <pc:sldMk cId="3076330452" sldId="300"/>
            <ac:spMk id="44" creationId="{4BC63EFC-51D8-5205-E29F-01514C838175}"/>
          </ac:spMkLst>
        </pc:spChg>
        <pc:spChg chg="add del">
          <ac:chgData name="Balian, Sarah" userId="b3b060d9-4d34-479b-ad68-688eaebf93c5" providerId="ADAL" clId="{D5670B35-1CEF-4C36-9928-8ABF729F2BE2}" dt="2022-12-09T22:40:43.427" v="2217" actId="478"/>
          <ac:spMkLst>
            <pc:docMk/>
            <pc:sldMk cId="3076330452" sldId="300"/>
            <ac:spMk id="45" creationId="{BBE6A571-B611-7C03-DEE0-82AB9841B25B}"/>
          </ac:spMkLst>
        </pc:spChg>
        <pc:spChg chg="add del">
          <ac:chgData name="Balian, Sarah" userId="b3b060d9-4d34-479b-ad68-688eaebf93c5" providerId="ADAL" clId="{D5670B35-1CEF-4C36-9928-8ABF729F2BE2}" dt="2022-12-09T22:40:43.427" v="2217" actId="478"/>
          <ac:spMkLst>
            <pc:docMk/>
            <pc:sldMk cId="3076330452" sldId="300"/>
            <ac:spMk id="46" creationId="{42DF423A-99C8-4EB4-85E6-B227F5AC86CF}"/>
          </ac:spMkLst>
        </pc:spChg>
        <pc:spChg chg="add del">
          <ac:chgData name="Balian, Sarah" userId="b3b060d9-4d34-479b-ad68-688eaebf93c5" providerId="ADAL" clId="{D5670B35-1CEF-4C36-9928-8ABF729F2BE2}" dt="2022-12-09T22:40:43.427" v="2217" actId="478"/>
          <ac:spMkLst>
            <pc:docMk/>
            <pc:sldMk cId="3076330452" sldId="300"/>
            <ac:spMk id="47" creationId="{1A54FE55-9EA8-7040-3CAE-58A0BC0B5A7A}"/>
          </ac:spMkLst>
        </pc:spChg>
        <pc:spChg chg="add del">
          <ac:chgData name="Balian, Sarah" userId="b3b060d9-4d34-479b-ad68-688eaebf93c5" providerId="ADAL" clId="{D5670B35-1CEF-4C36-9928-8ABF729F2BE2}" dt="2022-12-09T22:40:43.427" v="2217" actId="478"/>
          <ac:spMkLst>
            <pc:docMk/>
            <pc:sldMk cId="3076330452" sldId="300"/>
            <ac:spMk id="48" creationId="{C745E97A-7FD6-1663-C9EC-826AD8D437D1}"/>
          </ac:spMkLst>
        </pc:spChg>
        <pc:spChg chg="add del">
          <ac:chgData name="Balian, Sarah" userId="b3b060d9-4d34-479b-ad68-688eaebf93c5" providerId="ADAL" clId="{D5670B35-1CEF-4C36-9928-8ABF729F2BE2}" dt="2022-12-09T22:40:43.427" v="2217" actId="478"/>
          <ac:spMkLst>
            <pc:docMk/>
            <pc:sldMk cId="3076330452" sldId="300"/>
            <ac:spMk id="49" creationId="{5A089B96-6EB7-40E6-B695-CA14F03E510E}"/>
          </ac:spMkLst>
        </pc:spChg>
        <pc:spChg chg="add del">
          <ac:chgData name="Balian, Sarah" userId="b3b060d9-4d34-479b-ad68-688eaebf93c5" providerId="ADAL" clId="{D5670B35-1CEF-4C36-9928-8ABF729F2BE2}" dt="2022-12-09T22:40:43.427" v="2217" actId="478"/>
          <ac:spMkLst>
            <pc:docMk/>
            <pc:sldMk cId="3076330452" sldId="300"/>
            <ac:spMk id="50" creationId="{B4A38A1D-ED77-E4A3-DF60-1B2D80DD4252}"/>
          </ac:spMkLst>
        </pc:spChg>
        <pc:spChg chg="add del">
          <ac:chgData name="Balian, Sarah" userId="b3b060d9-4d34-479b-ad68-688eaebf93c5" providerId="ADAL" clId="{D5670B35-1CEF-4C36-9928-8ABF729F2BE2}" dt="2022-12-09T22:40:43.427" v="2217" actId="478"/>
          <ac:spMkLst>
            <pc:docMk/>
            <pc:sldMk cId="3076330452" sldId="300"/>
            <ac:spMk id="51" creationId="{3D949BF7-3246-03FC-D71D-FF2B194A5867}"/>
          </ac:spMkLst>
        </pc:spChg>
        <pc:spChg chg="add del">
          <ac:chgData name="Balian, Sarah" userId="b3b060d9-4d34-479b-ad68-688eaebf93c5" providerId="ADAL" clId="{D5670B35-1CEF-4C36-9928-8ABF729F2BE2}" dt="2022-12-09T22:40:43.427" v="2217" actId="478"/>
          <ac:spMkLst>
            <pc:docMk/>
            <pc:sldMk cId="3076330452" sldId="300"/>
            <ac:spMk id="52" creationId="{D73A6417-5A8E-992C-44F0-86E234C17E10}"/>
          </ac:spMkLst>
        </pc:spChg>
        <pc:spChg chg="add del">
          <ac:chgData name="Balian, Sarah" userId="b3b060d9-4d34-479b-ad68-688eaebf93c5" providerId="ADAL" clId="{D5670B35-1CEF-4C36-9928-8ABF729F2BE2}" dt="2022-12-09T22:40:43.427" v="2217" actId="478"/>
          <ac:spMkLst>
            <pc:docMk/>
            <pc:sldMk cId="3076330452" sldId="300"/>
            <ac:spMk id="53" creationId="{34E58A3B-6C41-24E5-AFB9-0CC8E52DFFBF}"/>
          </ac:spMkLst>
        </pc:spChg>
        <pc:spChg chg="add del">
          <ac:chgData name="Balian, Sarah" userId="b3b060d9-4d34-479b-ad68-688eaebf93c5" providerId="ADAL" clId="{D5670B35-1CEF-4C36-9928-8ABF729F2BE2}" dt="2022-12-09T22:40:43.427" v="2217" actId="478"/>
          <ac:spMkLst>
            <pc:docMk/>
            <pc:sldMk cId="3076330452" sldId="300"/>
            <ac:spMk id="54" creationId="{3C62B939-790C-DB0F-0CF6-1E2C6F585ED4}"/>
          </ac:spMkLst>
        </pc:spChg>
        <pc:spChg chg="add del">
          <ac:chgData name="Balian, Sarah" userId="b3b060d9-4d34-479b-ad68-688eaebf93c5" providerId="ADAL" clId="{D5670B35-1CEF-4C36-9928-8ABF729F2BE2}" dt="2022-12-09T22:40:43.427" v="2217" actId="478"/>
          <ac:spMkLst>
            <pc:docMk/>
            <pc:sldMk cId="3076330452" sldId="300"/>
            <ac:spMk id="55" creationId="{16C6B6BA-7222-2A46-CA43-30A3DC2F40E5}"/>
          </ac:spMkLst>
        </pc:spChg>
        <pc:spChg chg="add del">
          <ac:chgData name="Balian, Sarah" userId="b3b060d9-4d34-479b-ad68-688eaebf93c5" providerId="ADAL" clId="{D5670B35-1CEF-4C36-9928-8ABF729F2BE2}" dt="2022-12-09T22:40:43.427" v="2217" actId="478"/>
          <ac:spMkLst>
            <pc:docMk/>
            <pc:sldMk cId="3076330452" sldId="300"/>
            <ac:spMk id="59" creationId="{4D135624-874F-7303-6186-F1323F30C5AA}"/>
          </ac:spMkLst>
        </pc:spChg>
        <pc:spChg chg="add del">
          <ac:chgData name="Balian, Sarah" userId="b3b060d9-4d34-479b-ad68-688eaebf93c5" providerId="ADAL" clId="{D5670B35-1CEF-4C36-9928-8ABF729F2BE2}" dt="2022-12-09T22:40:43.427" v="2217" actId="478"/>
          <ac:spMkLst>
            <pc:docMk/>
            <pc:sldMk cId="3076330452" sldId="300"/>
            <ac:spMk id="60" creationId="{283A431F-66DE-56D0-6F8C-E197CA434994}"/>
          </ac:spMkLst>
        </pc:spChg>
        <pc:spChg chg="add del">
          <ac:chgData name="Balian, Sarah" userId="b3b060d9-4d34-479b-ad68-688eaebf93c5" providerId="ADAL" clId="{D5670B35-1CEF-4C36-9928-8ABF729F2BE2}" dt="2022-12-09T22:40:43.427" v="2217" actId="478"/>
          <ac:spMkLst>
            <pc:docMk/>
            <pc:sldMk cId="3076330452" sldId="300"/>
            <ac:spMk id="61" creationId="{13D1EBF7-3808-CC4B-C914-B34A82C02B00}"/>
          </ac:spMkLst>
        </pc:spChg>
        <pc:spChg chg="add del">
          <ac:chgData name="Balian, Sarah" userId="b3b060d9-4d34-479b-ad68-688eaebf93c5" providerId="ADAL" clId="{D5670B35-1CEF-4C36-9928-8ABF729F2BE2}" dt="2022-12-09T22:40:43.427" v="2217" actId="478"/>
          <ac:spMkLst>
            <pc:docMk/>
            <pc:sldMk cId="3076330452" sldId="300"/>
            <ac:spMk id="1033" creationId="{3CD9B410-05B2-6138-6911-D2332C745AC9}"/>
          </ac:spMkLst>
        </pc:spChg>
        <pc:spChg chg="add del">
          <ac:chgData name="Balian, Sarah" userId="b3b060d9-4d34-479b-ad68-688eaebf93c5" providerId="ADAL" clId="{D5670B35-1CEF-4C36-9928-8ABF729F2BE2}" dt="2022-12-09T22:40:43.427" v="2217" actId="478"/>
          <ac:spMkLst>
            <pc:docMk/>
            <pc:sldMk cId="3076330452" sldId="300"/>
            <ac:spMk id="1034" creationId="{7DB997D1-C003-D6C6-1F18-F0F31FEDDA4D}"/>
          </ac:spMkLst>
        </pc:spChg>
        <pc:spChg chg="add del">
          <ac:chgData name="Balian, Sarah" userId="b3b060d9-4d34-479b-ad68-688eaebf93c5" providerId="ADAL" clId="{D5670B35-1CEF-4C36-9928-8ABF729F2BE2}" dt="2022-12-09T22:40:43.427" v="2217" actId="478"/>
          <ac:spMkLst>
            <pc:docMk/>
            <pc:sldMk cId="3076330452" sldId="300"/>
            <ac:spMk id="1035" creationId="{505D2889-80F3-69CB-1B35-181142E76EFB}"/>
          </ac:spMkLst>
        </pc:spChg>
        <pc:spChg chg="add del">
          <ac:chgData name="Balian, Sarah" userId="b3b060d9-4d34-479b-ad68-688eaebf93c5" providerId="ADAL" clId="{D5670B35-1CEF-4C36-9928-8ABF729F2BE2}" dt="2022-12-09T22:40:43.427" v="2217" actId="478"/>
          <ac:spMkLst>
            <pc:docMk/>
            <pc:sldMk cId="3076330452" sldId="300"/>
            <ac:spMk id="1036" creationId="{857DBFB8-A839-2B3D-F992-3D5B522A6EDA}"/>
          </ac:spMkLst>
        </pc:spChg>
        <pc:spChg chg="add del">
          <ac:chgData name="Balian, Sarah" userId="b3b060d9-4d34-479b-ad68-688eaebf93c5" providerId="ADAL" clId="{D5670B35-1CEF-4C36-9928-8ABF729F2BE2}" dt="2022-12-09T22:40:43.427" v="2217" actId="478"/>
          <ac:spMkLst>
            <pc:docMk/>
            <pc:sldMk cId="3076330452" sldId="300"/>
            <ac:spMk id="1037" creationId="{A619D19B-59AC-7D09-4061-FA84E7FB471A}"/>
          </ac:spMkLst>
        </pc:spChg>
        <pc:spChg chg="add del">
          <ac:chgData name="Balian, Sarah" userId="b3b060d9-4d34-479b-ad68-688eaebf93c5" providerId="ADAL" clId="{D5670B35-1CEF-4C36-9928-8ABF729F2BE2}" dt="2022-12-09T22:40:43.427" v="2217" actId="478"/>
          <ac:spMkLst>
            <pc:docMk/>
            <pc:sldMk cId="3076330452" sldId="300"/>
            <ac:spMk id="1038" creationId="{5909F8BF-9101-628B-51F4-11674CFA84EF}"/>
          </ac:spMkLst>
        </pc:spChg>
        <pc:spChg chg="add del">
          <ac:chgData name="Balian, Sarah" userId="b3b060d9-4d34-479b-ad68-688eaebf93c5" providerId="ADAL" clId="{D5670B35-1CEF-4C36-9928-8ABF729F2BE2}" dt="2022-12-09T22:40:43.427" v="2217" actId="478"/>
          <ac:spMkLst>
            <pc:docMk/>
            <pc:sldMk cId="3076330452" sldId="300"/>
            <ac:spMk id="1041" creationId="{EDDDA1C2-40F2-C465-D3BB-2E406CC881AB}"/>
          </ac:spMkLst>
        </pc:spChg>
        <pc:spChg chg="del">
          <ac:chgData name="Balian, Sarah" userId="b3b060d9-4d34-479b-ad68-688eaebf93c5" providerId="ADAL" clId="{D5670B35-1CEF-4C36-9928-8ABF729F2BE2}" dt="2022-12-09T22:40:46.402" v="2218" actId="478"/>
          <ac:spMkLst>
            <pc:docMk/>
            <pc:sldMk cId="3076330452" sldId="300"/>
            <ac:spMk id="1046" creationId="{8A57591F-F75D-FBB3-BD7E-757A1AFC2F44}"/>
          </ac:spMkLst>
        </pc:spChg>
        <pc:grpChg chg="add del">
          <ac:chgData name="Balian, Sarah" userId="b3b060d9-4d34-479b-ad68-688eaebf93c5" providerId="ADAL" clId="{D5670B35-1CEF-4C36-9928-8ABF729F2BE2}" dt="2022-12-09T22:40:43.427" v="2217" actId="478"/>
          <ac:grpSpMkLst>
            <pc:docMk/>
            <pc:sldMk cId="3076330452" sldId="300"/>
            <ac:grpSpMk id="12" creationId="{5E9238D3-4F99-E415-7A54-9FE1BC3F8A71}"/>
          </ac:grpSpMkLst>
        </pc:grpChg>
        <pc:graphicFrameChg chg="add del mod">
          <ac:chgData name="Balian, Sarah" userId="b3b060d9-4d34-479b-ad68-688eaebf93c5" providerId="ADAL" clId="{D5670B35-1CEF-4C36-9928-8ABF729F2BE2}" dt="2022-12-09T22:42:47.297" v="2472" actId="113"/>
          <ac:graphicFrameMkLst>
            <pc:docMk/>
            <pc:sldMk cId="3076330452" sldId="300"/>
            <ac:graphicFrameMk id="11" creationId="{62BC07AA-BD24-124C-67E7-62C2A510874C}"/>
          </ac:graphicFrameMkLst>
        </pc:graphicFrameChg>
        <pc:cxnChg chg="add del">
          <ac:chgData name="Balian, Sarah" userId="b3b060d9-4d34-479b-ad68-688eaebf93c5" providerId="ADAL" clId="{D5670B35-1CEF-4C36-9928-8ABF729F2BE2}" dt="2022-12-09T22:40:43.427" v="2217" actId="478"/>
          <ac:cxnSpMkLst>
            <pc:docMk/>
            <pc:sldMk cId="3076330452" sldId="300"/>
            <ac:cxnSpMk id="1028" creationId="{251E71C6-C5DE-756D-28C9-B37F00509337}"/>
          </ac:cxnSpMkLst>
        </pc:cxnChg>
        <pc:cxnChg chg="add del">
          <ac:chgData name="Balian, Sarah" userId="b3b060d9-4d34-479b-ad68-688eaebf93c5" providerId="ADAL" clId="{D5670B35-1CEF-4C36-9928-8ABF729F2BE2}" dt="2022-12-09T22:40:43.427" v="2217" actId="478"/>
          <ac:cxnSpMkLst>
            <pc:docMk/>
            <pc:sldMk cId="3076330452" sldId="300"/>
            <ac:cxnSpMk id="1039" creationId="{27A9561D-6FFC-F4BF-D6C2-12FEB0D3D959}"/>
          </ac:cxnSpMkLst>
        </pc:cxnChg>
        <pc:cxnChg chg="add del">
          <ac:chgData name="Balian, Sarah" userId="b3b060d9-4d34-479b-ad68-688eaebf93c5" providerId="ADAL" clId="{D5670B35-1CEF-4C36-9928-8ABF729F2BE2}" dt="2022-12-09T22:40:43.427" v="2217" actId="478"/>
          <ac:cxnSpMkLst>
            <pc:docMk/>
            <pc:sldMk cId="3076330452" sldId="300"/>
            <ac:cxnSpMk id="1044" creationId="{449259B2-AC01-86E5-AAE4-014A1E3AD19E}"/>
          </ac:cxnSpMkLst>
        </pc:cxnChg>
      </pc:sldChg>
      <pc:sldChg chg="del">
        <pc:chgData name="Balian, Sarah" userId="b3b060d9-4d34-479b-ad68-688eaebf93c5" providerId="ADAL" clId="{D5670B35-1CEF-4C36-9928-8ABF729F2BE2}" dt="2022-12-09T20:24:18.891" v="661" actId="47"/>
        <pc:sldMkLst>
          <pc:docMk/>
          <pc:sldMk cId="2384107940" sldId="304"/>
        </pc:sldMkLst>
      </pc:sldChg>
      <pc:sldChg chg="addSp delSp modSp mod ord addCm">
        <pc:chgData name="Balian, Sarah" userId="b3b060d9-4d34-479b-ad68-688eaebf93c5" providerId="ADAL" clId="{D5670B35-1CEF-4C36-9928-8ABF729F2BE2}" dt="2022-12-11T17:33:29.076" v="3510"/>
        <pc:sldMkLst>
          <pc:docMk/>
          <pc:sldMk cId="999049329" sldId="305"/>
        </pc:sldMkLst>
        <pc:spChg chg="mod">
          <ac:chgData name="Balian, Sarah" userId="b3b060d9-4d34-479b-ad68-688eaebf93c5" providerId="ADAL" clId="{D5670B35-1CEF-4C36-9928-8ABF729F2BE2}" dt="2022-12-09T20:26:42.690" v="706" actId="20577"/>
          <ac:spMkLst>
            <pc:docMk/>
            <pc:sldMk cId="999049329" sldId="305"/>
            <ac:spMk id="10" creationId="{2D953FA9-CD59-752E-4FDA-CC41FF4B8DF2}"/>
          </ac:spMkLst>
        </pc:spChg>
        <pc:spChg chg="mod">
          <ac:chgData name="Balian, Sarah" userId="b3b060d9-4d34-479b-ad68-688eaebf93c5" providerId="ADAL" clId="{D5670B35-1CEF-4C36-9928-8ABF729F2BE2}" dt="2022-12-09T20:27:40.948" v="816" actId="14100"/>
          <ac:spMkLst>
            <pc:docMk/>
            <pc:sldMk cId="999049329" sldId="305"/>
            <ac:spMk id="11" creationId="{8E4E40E9-D792-25A1-4B37-23D4780B1318}"/>
          </ac:spMkLst>
        </pc:spChg>
        <pc:spChg chg="mod">
          <ac:chgData name="Balian, Sarah" userId="b3b060d9-4d34-479b-ad68-688eaebf93c5" providerId="ADAL" clId="{D5670B35-1CEF-4C36-9928-8ABF729F2BE2}" dt="2022-12-09T22:53:57.756" v="2774" actId="20577"/>
          <ac:spMkLst>
            <pc:docMk/>
            <pc:sldMk cId="999049329" sldId="305"/>
            <ac:spMk id="28" creationId="{991AF816-4FB0-23CF-F756-70991345D24B}"/>
          </ac:spMkLst>
        </pc:spChg>
        <pc:picChg chg="del">
          <ac:chgData name="Balian, Sarah" userId="b3b060d9-4d34-479b-ad68-688eaebf93c5" providerId="ADAL" clId="{D5670B35-1CEF-4C36-9928-8ABF729F2BE2}" dt="2022-12-09T20:28:27.617" v="817" actId="478"/>
          <ac:picMkLst>
            <pc:docMk/>
            <pc:sldMk cId="999049329" sldId="305"/>
            <ac:picMk id="3" creationId="{D10E4B76-8525-A65B-B361-2C8458F007F6}"/>
          </ac:picMkLst>
        </pc:picChg>
        <pc:picChg chg="mod">
          <ac:chgData name="Balian, Sarah" userId="b3b060d9-4d34-479b-ad68-688eaebf93c5" providerId="ADAL" clId="{D5670B35-1CEF-4C36-9928-8ABF729F2BE2}" dt="2022-12-09T20:30:23.851" v="895" actId="408"/>
          <ac:picMkLst>
            <pc:docMk/>
            <pc:sldMk cId="999049329" sldId="305"/>
            <ac:picMk id="14" creationId="{8205031A-0169-9195-1F2E-D7783DEFB086}"/>
          </ac:picMkLst>
        </pc:picChg>
        <pc:picChg chg="mod">
          <ac:chgData name="Balian, Sarah" userId="b3b060d9-4d34-479b-ad68-688eaebf93c5" providerId="ADAL" clId="{D5670B35-1CEF-4C36-9928-8ABF729F2BE2}" dt="2022-12-09T20:30:23.851" v="895" actId="408"/>
          <ac:picMkLst>
            <pc:docMk/>
            <pc:sldMk cId="999049329" sldId="305"/>
            <ac:picMk id="15" creationId="{94E7711E-3F95-D644-1C34-936BD078DDA4}"/>
          </ac:picMkLst>
        </pc:picChg>
        <pc:picChg chg="del">
          <ac:chgData name="Balian, Sarah" userId="b3b060d9-4d34-479b-ad68-688eaebf93c5" providerId="ADAL" clId="{D5670B35-1CEF-4C36-9928-8ABF729F2BE2}" dt="2022-12-09T20:29:30.056" v="825" actId="478"/>
          <ac:picMkLst>
            <pc:docMk/>
            <pc:sldMk cId="999049329" sldId="305"/>
            <ac:picMk id="16" creationId="{A552A065-F9EC-731E-8FB2-6540AC821A8C}"/>
          </ac:picMkLst>
        </pc:picChg>
        <pc:picChg chg="del">
          <ac:chgData name="Balian, Sarah" userId="b3b060d9-4d34-479b-ad68-688eaebf93c5" providerId="ADAL" clId="{D5670B35-1CEF-4C36-9928-8ABF729F2BE2}" dt="2022-12-09T20:29:30.799" v="826" actId="478"/>
          <ac:picMkLst>
            <pc:docMk/>
            <pc:sldMk cId="999049329" sldId="305"/>
            <ac:picMk id="17" creationId="{C341EB3B-A8A2-9A77-E3D2-EF831AC37029}"/>
          </ac:picMkLst>
        </pc:picChg>
        <pc:picChg chg="del">
          <ac:chgData name="Balian, Sarah" userId="b3b060d9-4d34-479b-ad68-688eaebf93c5" providerId="ADAL" clId="{D5670B35-1CEF-4C36-9928-8ABF729F2BE2}" dt="2022-12-09T20:29:32.839" v="830" actId="478"/>
          <ac:picMkLst>
            <pc:docMk/>
            <pc:sldMk cId="999049329" sldId="305"/>
            <ac:picMk id="23" creationId="{78474EE9-F81B-4125-79F6-B9597CD871B9}"/>
          </ac:picMkLst>
        </pc:picChg>
        <pc:picChg chg="del">
          <ac:chgData name="Balian, Sarah" userId="b3b060d9-4d34-479b-ad68-688eaebf93c5" providerId="ADAL" clId="{D5670B35-1CEF-4C36-9928-8ABF729F2BE2}" dt="2022-12-09T20:29:32.303" v="829" actId="478"/>
          <ac:picMkLst>
            <pc:docMk/>
            <pc:sldMk cId="999049329" sldId="305"/>
            <ac:picMk id="24" creationId="{28710070-3ED4-ADD7-09A0-3448D66A078B}"/>
          </ac:picMkLst>
        </pc:picChg>
        <pc:picChg chg="del">
          <ac:chgData name="Balian, Sarah" userId="b3b060d9-4d34-479b-ad68-688eaebf93c5" providerId="ADAL" clId="{D5670B35-1CEF-4C36-9928-8ABF729F2BE2}" dt="2022-12-09T20:29:32.079" v="828" actId="478"/>
          <ac:picMkLst>
            <pc:docMk/>
            <pc:sldMk cId="999049329" sldId="305"/>
            <ac:picMk id="25" creationId="{7F21D5A2-42E0-B9EC-348A-367D34B63A0F}"/>
          </ac:picMkLst>
        </pc:picChg>
        <pc:picChg chg="del">
          <ac:chgData name="Balian, Sarah" userId="b3b060d9-4d34-479b-ad68-688eaebf93c5" providerId="ADAL" clId="{D5670B35-1CEF-4C36-9928-8ABF729F2BE2}" dt="2022-12-09T20:29:31.375" v="827" actId="478"/>
          <ac:picMkLst>
            <pc:docMk/>
            <pc:sldMk cId="999049329" sldId="305"/>
            <ac:picMk id="26" creationId="{41EBE059-69D3-9069-0ED9-1009A4565B29}"/>
          </ac:picMkLst>
        </pc:picChg>
        <pc:picChg chg="del">
          <ac:chgData name="Balian, Sarah" userId="b3b060d9-4d34-479b-ad68-688eaebf93c5" providerId="ADAL" clId="{D5670B35-1CEF-4C36-9928-8ABF729F2BE2}" dt="2022-12-09T20:29:33.393" v="831" actId="478"/>
          <ac:picMkLst>
            <pc:docMk/>
            <pc:sldMk cId="999049329" sldId="305"/>
            <ac:picMk id="27" creationId="{E05CD7E7-7119-8FEB-1F12-C9C149E2E918}"/>
          </ac:picMkLst>
        </pc:picChg>
        <pc:picChg chg="add del mod">
          <ac:chgData name="Balian, Sarah" userId="b3b060d9-4d34-479b-ad68-688eaebf93c5" providerId="ADAL" clId="{D5670B35-1CEF-4C36-9928-8ABF729F2BE2}" dt="2022-12-09T20:29:14.841" v="823" actId="478"/>
          <ac:picMkLst>
            <pc:docMk/>
            <pc:sldMk cId="999049329" sldId="305"/>
            <ac:picMk id="29" creationId="{6945018B-435C-24C2-3C5A-782A256DD537}"/>
          </ac:picMkLst>
        </pc:picChg>
        <pc:picChg chg="add mod">
          <ac:chgData name="Balian, Sarah" userId="b3b060d9-4d34-479b-ad68-688eaebf93c5" providerId="ADAL" clId="{D5670B35-1CEF-4C36-9928-8ABF729F2BE2}" dt="2022-12-09T20:30:23.851" v="895" actId="408"/>
          <ac:picMkLst>
            <pc:docMk/>
            <pc:sldMk cId="999049329" sldId="305"/>
            <ac:picMk id="30" creationId="{6B856B9C-4E6D-7137-DD7A-8C203DF55B0D}"/>
          </ac:picMkLst>
        </pc:picChg>
        <pc:picChg chg="add mod">
          <ac:chgData name="Balian, Sarah" userId="b3b060d9-4d34-479b-ad68-688eaebf93c5" providerId="ADAL" clId="{D5670B35-1CEF-4C36-9928-8ABF729F2BE2}" dt="2022-12-09T20:30:22.067" v="894" actId="555"/>
          <ac:picMkLst>
            <pc:docMk/>
            <pc:sldMk cId="999049329" sldId="305"/>
            <ac:picMk id="31" creationId="{107E5058-8C21-45CE-DC94-617D608955ED}"/>
          </ac:picMkLst>
        </pc:picChg>
        <pc:picChg chg="add mod">
          <ac:chgData name="Balian, Sarah" userId="b3b060d9-4d34-479b-ad68-688eaebf93c5" providerId="ADAL" clId="{D5670B35-1CEF-4C36-9928-8ABF729F2BE2}" dt="2022-12-09T20:30:22.067" v="894" actId="555"/>
          <ac:picMkLst>
            <pc:docMk/>
            <pc:sldMk cId="999049329" sldId="305"/>
            <ac:picMk id="32" creationId="{324D4BD2-0F17-DFEB-7228-2B076E910BFA}"/>
          </ac:picMkLst>
        </pc:picChg>
        <pc:picChg chg="add mod">
          <ac:chgData name="Balian, Sarah" userId="b3b060d9-4d34-479b-ad68-688eaebf93c5" providerId="ADAL" clId="{D5670B35-1CEF-4C36-9928-8ABF729F2BE2}" dt="2022-12-09T20:30:34.852" v="897" actId="1076"/>
          <ac:picMkLst>
            <pc:docMk/>
            <pc:sldMk cId="999049329" sldId="305"/>
            <ac:picMk id="33" creationId="{02511611-31DD-BC92-8680-895969A3D611}"/>
          </ac:picMkLst>
        </pc:picChg>
        <pc:picChg chg="add mod">
          <ac:chgData name="Balian, Sarah" userId="b3b060d9-4d34-479b-ad68-688eaebf93c5" providerId="ADAL" clId="{D5670B35-1CEF-4C36-9928-8ABF729F2BE2}" dt="2022-12-09T20:30:34.852" v="897" actId="1076"/>
          <ac:picMkLst>
            <pc:docMk/>
            <pc:sldMk cId="999049329" sldId="305"/>
            <ac:picMk id="34" creationId="{53EEE7B1-3FAD-3FEE-A40C-C5274A86F87D}"/>
          </ac:picMkLst>
        </pc:picChg>
        <pc:picChg chg="add mod">
          <ac:chgData name="Balian, Sarah" userId="b3b060d9-4d34-479b-ad68-688eaebf93c5" providerId="ADAL" clId="{D5670B35-1CEF-4C36-9928-8ABF729F2BE2}" dt="2022-12-09T20:30:34.852" v="897" actId="1076"/>
          <ac:picMkLst>
            <pc:docMk/>
            <pc:sldMk cId="999049329" sldId="305"/>
            <ac:picMk id="35" creationId="{B05A3BBC-A51B-DA1B-014F-12D05166B5BC}"/>
          </ac:picMkLst>
        </pc:picChg>
        <pc:picChg chg="add mod">
          <ac:chgData name="Balian, Sarah" userId="b3b060d9-4d34-479b-ad68-688eaebf93c5" providerId="ADAL" clId="{D5670B35-1CEF-4C36-9928-8ABF729F2BE2}" dt="2022-12-09T20:30:34.852" v="897" actId="1076"/>
          <ac:picMkLst>
            <pc:docMk/>
            <pc:sldMk cId="999049329" sldId="305"/>
            <ac:picMk id="36" creationId="{5CF82A57-5F34-9AC3-D327-FE52682EB7C1}"/>
          </ac:picMkLst>
        </pc:picChg>
        <pc:picChg chg="add mod">
          <ac:chgData name="Balian, Sarah" userId="b3b060d9-4d34-479b-ad68-688eaebf93c5" providerId="ADAL" clId="{D5670B35-1CEF-4C36-9928-8ABF729F2BE2}" dt="2022-12-09T20:30:34.852" v="897" actId="1076"/>
          <ac:picMkLst>
            <pc:docMk/>
            <pc:sldMk cId="999049329" sldId="305"/>
            <ac:picMk id="37" creationId="{3FAEEB03-C185-21EE-89D2-D4A07787E36C}"/>
          </ac:picMkLst>
        </pc:picChg>
        <pc:picChg chg="add del mod">
          <ac:chgData name="Balian, Sarah" userId="b3b060d9-4d34-479b-ad68-688eaebf93c5" providerId="ADAL" clId="{D5670B35-1CEF-4C36-9928-8ABF729F2BE2}" dt="2022-12-09T20:30:50.178" v="901" actId="478"/>
          <ac:picMkLst>
            <pc:docMk/>
            <pc:sldMk cId="999049329" sldId="305"/>
            <ac:picMk id="39" creationId="{BF8583F0-4A92-60BF-B9C4-F9304890EF2A}"/>
          </ac:picMkLst>
        </pc:picChg>
        <pc:picChg chg="add mod modCrop">
          <ac:chgData name="Balian, Sarah" userId="b3b060d9-4d34-479b-ad68-688eaebf93c5" providerId="ADAL" clId="{D5670B35-1CEF-4C36-9928-8ABF729F2BE2}" dt="2022-12-09T20:31:33.201" v="916" actId="732"/>
          <ac:picMkLst>
            <pc:docMk/>
            <pc:sldMk cId="999049329" sldId="305"/>
            <ac:picMk id="40" creationId="{84633422-9B9B-8D9C-9A74-06A58DD92087}"/>
          </ac:picMkLst>
        </pc:picChg>
      </pc:sldChg>
      <pc:sldChg chg="del">
        <pc:chgData name="Balian, Sarah" userId="b3b060d9-4d34-479b-ad68-688eaebf93c5" providerId="ADAL" clId="{D5670B35-1CEF-4C36-9928-8ABF729F2BE2}" dt="2022-12-09T20:24:31.309" v="664" actId="47"/>
        <pc:sldMkLst>
          <pc:docMk/>
          <pc:sldMk cId="1461120242" sldId="306"/>
        </pc:sldMkLst>
      </pc:sldChg>
      <pc:sldChg chg="addSp delSp modSp mod ord">
        <pc:chgData name="Balian, Sarah" userId="b3b060d9-4d34-479b-ad68-688eaebf93c5" providerId="ADAL" clId="{D5670B35-1CEF-4C36-9928-8ABF729F2BE2}" dt="2022-12-09T21:22:37.297" v="1623"/>
        <pc:sldMkLst>
          <pc:docMk/>
          <pc:sldMk cId="1653516997" sldId="307"/>
        </pc:sldMkLst>
        <pc:spChg chg="mod">
          <ac:chgData name="Balian, Sarah" userId="b3b060d9-4d34-479b-ad68-688eaebf93c5" providerId="ADAL" clId="{D5670B35-1CEF-4C36-9928-8ABF729F2BE2}" dt="2022-12-09T20:57:47.058" v="1442" actId="20577"/>
          <ac:spMkLst>
            <pc:docMk/>
            <pc:sldMk cId="1653516997" sldId="307"/>
            <ac:spMk id="2" creationId="{F6245169-1799-41CD-B28E-D2D20D16AD73}"/>
          </ac:spMkLst>
        </pc:spChg>
        <pc:spChg chg="mod">
          <ac:chgData name="Balian, Sarah" userId="b3b060d9-4d34-479b-ad68-688eaebf93c5" providerId="ADAL" clId="{D5670B35-1CEF-4C36-9928-8ABF729F2BE2}" dt="2022-12-09T20:59:43.475" v="1510" actId="14100"/>
          <ac:spMkLst>
            <pc:docMk/>
            <pc:sldMk cId="1653516997" sldId="307"/>
            <ac:spMk id="3" creationId="{E4FD1E92-5DBC-B105-F246-2355E4FF9A74}"/>
          </ac:spMkLst>
        </pc:spChg>
        <pc:spChg chg="del mod">
          <ac:chgData name="Balian, Sarah" userId="b3b060d9-4d34-479b-ad68-688eaebf93c5" providerId="ADAL" clId="{D5670B35-1CEF-4C36-9928-8ABF729F2BE2}" dt="2022-12-09T21:08:12.661" v="1536" actId="478"/>
          <ac:spMkLst>
            <pc:docMk/>
            <pc:sldMk cId="1653516997" sldId="307"/>
            <ac:spMk id="4" creationId="{3714236B-592F-8F08-2381-D02238309DF1}"/>
          </ac:spMkLst>
        </pc:spChg>
        <pc:graphicFrameChg chg="add mod">
          <ac:chgData name="Balian, Sarah" userId="b3b060d9-4d34-479b-ad68-688eaebf93c5" providerId="ADAL" clId="{D5670B35-1CEF-4C36-9928-8ABF729F2BE2}" dt="2022-12-09T21:22:37.297" v="1623"/>
          <ac:graphicFrameMkLst>
            <pc:docMk/>
            <pc:sldMk cId="1653516997" sldId="307"/>
            <ac:graphicFrameMk id="5" creationId="{7248A65F-85D1-5155-E595-A9548413AB87}"/>
          </ac:graphicFrameMkLst>
        </pc:graphicFrameChg>
        <pc:graphicFrameChg chg="del">
          <ac:chgData name="Balian, Sarah" userId="b3b060d9-4d34-479b-ad68-688eaebf93c5" providerId="ADAL" clId="{D5670B35-1CEF-4C36-9928-8ABF729F2BE2}" dt="2022-12-09T20:59:37.887" v="1509" actId="478"/>
          <ac:graphicFrameMkLst>
            <pc:docMk/>
            <pc:sldMk cId="1653516997" sldId="307"/>
            <ac:graphicFrameMk id="6" creationId="{A9A8CC69-E7C7-8BF8-2D2D-ABB1A61EC758}"/>
          </ac:graphicFrameMkLst>
        </pc:graphicFrameChg>
      </pc:sldChg>
      <pc:sldChg chg="del">
        <pc:chgData name="Balian, Sarah" userId="b3b060d9-4d34-479b-ad68-688eaebf93c5" providerId="ADAL" clId="{D5670B35-1CEF-4C36-9928-8ABF729F2BE2}" dt="2022-12-09T22:01:41.163" v="1786" actId="47"/>
        <pc:sldMkLst>
          <pc:docMk/>
          <pc:sldMk cId="2492622487" sldId="308"/>
        </pc:sldMkLst>
      </pc:sldChg>
      <pc:sldChg chg="del">
        <pc:chgData name="Balian, Sarah" userId="b3b060d9-4d34-479b-ad68-688eaebf93c5" providerId="ADAL" clId="{D5670B35-1CEF-4C36-9928-8ABF729F2BE2}" dt="2022-12-09T22:40:06.278" v="2211" actId="47"/>
        <pc:sldMkLst>
          <pc:docMk/>
          <pc:sldMk cId="3225908514" sldId="309"/>
        </pc:sldMkLst>
      </pc:sldChg>
      <pc:sldChg chg="del">
        <pc:chgData name="Balian, Sarah" userId="b3b060d9-4d34-479b-ad68-688eaebf93c5" providerId="ADAL" clId="{D5670B35-1CEF-4C36-9928-8ABF729F2BE2}" dt="2022-12-09T22:48:30.950" v="2642" actId="47"/>
        <pc:sldMkLst>
          <pc:docMk/>
          <pc:sldMk cId="139979941" sldId="310"/>
        </pc:sldMkLst>
      </pc:sldChg>
      <pc:sldChg chg="del">
        <pc:chgData name="Balian, Sarah" userId="b3b060d9-4d34-479b-ad68-688eaebf93c5" providerId="ADAL" clId="{D5670B35-1CEF-4C36-9928-8ABF729F2BE2}" dt="2022-12-09T22:40:14.064" v="2212" actId="47"/>
        <pc:sldMkLst>
          <pc:docMk/>
          <pc:sldMk cId="3752204363" sldId="311"/>
        </pc:sldMkLst>
      </pc:sldChg>
      <pc:sldChg chg="del">
        <pc:chgData name="Balian, Sarah" userId="b3b060d9-4d34-479b-ad68-688eaebf93c5" providerId="ADAL" clId="{D5670B35-1CEF-4C36-9928-8ABF729F2BE2}" dt="2022-12-09T22:48:32.416" v="2644" actId="47"/>
        <pc:sldMkLst>
          <pc:docMk/>
          <pc:sldMk cId="1430325079" sldId="312"/>
        </pc:sldMkLst>
      </pc:sldChg>
      <pc:sldChg chg="del">
        <pc:chgData name="Balian, Sarah" userId="b3b060d9-4d34-479b-ad68-688eaebf93c5" providerId="ADAL" clId="{D5670B35-1CEF-4C36-9928-8ABF729F2BE2}" dt="2022-12-09T22:48:33.438" v="2645" actId="47"/>
        <pc:sldMkLst>
          <pc:docMk/>
          <pc:sldMk cId="4093944873" sldId="313"/>
        </pc:sldMkLst>
      </pc:sldChg>
      <pc:sldChg chg="del">
        <pc:chgData name="Balian, Sarah" userId="b3b060d9-4d34-479b-ad68-688eaebf93c5" providerId="ADAL" clId="{D5670B35-1CEF-4C36-9928-8ABF729F2BE2}" dt="2022-12-09T22:48:34.179" v="2646" actId="47"/>
        <pc:sldMkLst>
          <pc:docMk/>
          <pc:sldMk cId="1316263638" sldId="314"/>
        </pc:sldMkLst>
      </pc:sldChg>
      <pc:sldChg chg="del">
        <pc:chgData name="Balian, Sarah" userId="b3b060d9-4d34-479b-ad68-688eaebf93c5" providerId="ADAL" clId="{D5670B35-1CEF-4C36-9928-8ABF729F2BE2}" dt="2022-12-09T22:48:34.980" v="2647" actId="47"/>
        <pc:sldMkLst>
          <pc:docMk/>
          <pc:sldMk cId="3589398534" sldId="315"/>
        </pc:sldMkLst>
      </pc:sldChg>
      <pc:sldChg chg="del">
        <pc:chgData name="Balian, Sarah" userId="b3b060d9-4d34-479b-ad68-688eaebf93c5" providerId="ADAL" clId="{D5670B35-1CEF-4C36-9928-8ABF729F2BE2}" dt="2022-12-09T22:48:36.070" v="2648" actId="47"/>
        <pc:sldMkLst>
          <pc:docMk/>
          <pc:sldMk cId="2678146311" sldId="316"/>
        </pc:sldMkLst>
      </pc:sldChg>
      <pc:sldChg chg="del">
        <pc:chgData name="Balian, Sarah" userId="b3b060d9-4d34-479b-ad68-688eaebf93c5" providerId="ADAL" clId="{D5670B35-1CEF-4C36-9928-8ABF729F2BE2}" dt="2022-12-09T22:48:37.062" v="2649" actId="47"/>
        <pc:sldMkLst>
          <pc:docMk/>
          <pc:sldMk cId="3127030477" sldId="317"/>
        </pc:sldMkLst>
      </pc:sldChg>
      <pc:sldChg chg="modSp add mod">
        <pc:chgData name="Balian, Sarah" userId="b3b060d9-4d34-479b-ad68-688eaebf93c5" providerId="ADAL" clId="{D5670B35-1CEF-4C36-9928-8ABF729F2BE2}" dt="2022-12-09T20:35:46.683" v="1042" actId="108"/>
        <pc:sldMkLst>
          <pc:docMk/>
          <pc:sldMk cId="1931778444" sldId="318"/>
        </pc:sldMkLst>
        <pc:spChg chg="mod">
          <ac:chgData name="Balian, Sarah" userId="b3b060d9-4d34-479b-ad68-688eaebf93c5" providerId="ADAL" clId="{D5670B35-1CEF-4C36-9928-8ABF729F2BE2}" dt="2022-12-09T20:35:46.683" v="1042" actId="108"/>
          <ac:spMkLst>
            <pc:docMk/>
            <pc:sldMk cId="1931778444" sldId="318"/>
            <ac:spMk id="3" creationId="{7F10B6DC-6AF4-BFD9-E1D5-B98AA266289F}"/>
          </ac:spMkLst>
        </pc:spChg>
      </pc:sldChg>
      <pc:sldChg chg="modSp add mod">
        <pc:chgData name="Balian, Sarah" userId="b3b060d9-4d34-479b-ad68-688eaebf93c5" providerId="ADAL" clId="{D5670B35-1CEF-4C36-9928-8ABF729F2BE2}" dt="2022-12-09T20:24:42.954" v="666" actId="108"/>
        <pc:sldMkLst>
          <pc:docMk/>
          <pc:sldMk cId="734295458" sldId="319"/>
        </pc:sldMkLst>
        <pc:spChg chg="mod">
          <ac:chgData name="Balian, Sarah" userId="b3b060d9-4d34-479b-ad68-688eaebf93c5" providerId="ADAL" clId="{D5670B35-1CEF-4C36-9928-8ABF729F2BE2}" dt="2022-12-09T20:24:42.954" v="666" actId="108"/>
          <ac:spMkLst>
            <pc:docMk/>
            <pc:sldMk cId="734295458" sldId="319"/>
            <ac:spMk id="3" creationId="{7F10B6DC-6AF4-BFD9-E1D5-B98AA266289F}"/>
          </ac:spMkLst>
        </pc:spChg>
      </pc:sldChg>
      <pc:sldChg chg="modSp add mod ord">
        <pc:chgData name="Balian, Sarah" userId="b3b060d9-4d34-479b-ad68-688eaebf93c5" providerId="ADAL" clId="{D5670B35-1CEF-4C36-9928-8ABF729F2BE2}" dt="2022-12-09T22:20:05.016" v="1902" actId="108"/>
        <pc:sldMkLst>
          <pc:docMk/>
          <pc:sldMk cId="204169627" sldId="320"/>
        </pc:sldMkLst>
        <pc:spChg chg="mod">
          <ac:chgData name="Balian, Sarah" userId="b3b060d9-4d34-479b-ad68-688eaebf93c5" providerId="ADAL" clId="{D5670B35-1CEF-4C36-9928-8ABF729F2BE2}" dt="2022-12-09T22:20:05.016" v="1902" actId="108"/>
          <ac:spMkLst>
            <pc:docMk/>
            <pc:sldMk cId="204169627" sldId="320"/>
            <ac:spMk id="3" creationId="{7F10B6DC-6AF4-BFD9-E1D5-B98AA266289F}"/>
          </ac:spMkLst>
        </pc:spChg>
      </pc:sldChg>
      <pc:sldChg chg="addSp modSp add mod">
        <pc:chgData name="Balian, Sarah" userId="b3b060d9-4d34-479b-ad68-688eaebf93c5" providerId="ADAL" clId="{D5670B35-1CEF-4C36-9928-8ABF729F2BE2}" dt="2022-12-09T21:23:14.486" v="1627" actId="207"/>
        <pc:sldMkLst>
          <pc:docMk/>
          <pc:sldMk cId="3199844134" sldId="321"/>
        </pc:sldMkLst>
        <pc:spChg chg="mod">
          <ac:chgData name="Balian, Sarah" userId="b3b060d9-4d34-479b-ad68-688eaebf93c5" providerId="ADAL" clId="{D5670B35-1CEF-4C36-9928-8ABF729F2BE2}" dt="2022-12-09T21:21:34.876" v="1620" actId="1076"/>
          <ac:spMkLst>
            <pc:docMk/>
            <pc:sldMk cId="3199844134" sldId="321"/>
            <ac:spMk id="2" creationId="{F6245169-1799-41CD-B28E-D2D20D16AD73}"/>
          </ac:spMkLst>
        </pc:spChg>
        <pc:spChg chg="mod">
          <ac:chgData name="Balian, Sarah" userId="b3b060d9-4d34-479b-ad68-688eaebf93c5" providerId="ADAL" clId="{D5670B35-1CEF-4C36-9928-8ABF729F2BE2}" dt="2022-12-09T21:21:36.898" v="1621" actId="1076"/>
          <ac:spMkLst>
            <pc:docMk/>
            <pc:sldMk cId="3199844134" sldId="321"/>
            <ac:spMk id="3" creationId="{E4FD1E92-5DBC-B105-F246-2355E4FF9A74}"/>
          </ac:spMkLst>
        </pc:spChg>
        <pc:graphicFrameChg chg="mod">
          <ac:chgData name="Balian, Sarah" userId="b3b060d9-4d34-479b-ad68-688eaebf93c5" providerId="ADAL" clId="{D5670B35-1CEF-4C36-9928-8ABF729F2BE2}" dt="2022-12-09T21:23:14.486" v="1627" actId="207"/>
          <ac:graphicFrameMkLst>
            <pc:docMk/>
            <pc:sldMk cId="3199844134" sldId="321"/>
            <ac:graphicFrameMk id="5" creationId="{7248A65F-85D1-5155-E595-A9548413AB87}"/>
          </ac:graphicFrameMkLst>
        </pc:graphicFrameChg>
        <pc:picChg chg="add mod">
          <ac:chgData name="Balian, Sarah" userId="b3b060d9-4d34-479b-ad68-688eaebf93c5" providerId="ADAL" clId="{D5670B35-1CEF-4C36-9928-8ABF729F2BE2}" dt="2022-12-09T21:21:30.086" v="1619"/>
          <ac:picMkLst>
            <pc:docMk/>
            <pc:sldMk cId="3199844134" sldId="321"/>
            <ac:picMk id="4" creationId="{CBF52486-4C06-6AC3-A207-1419B1C318E7}"/>
          </ac:picMkLst>
        </pc:picChg>
      </pc:sldChg>
      <pc:sldChg chg="add del">
        <pc:chgData name="Balian, Sarah" userId="b3b060d9-4d34-479b-ad68-688eaebf93c5" providerId="ADAL" clId="{D5670B35-1CEF-4C36-9928-8ABF729F2BE2}" dt="2022-12-09T21:21:11.204" v="1618"/>
        <pc:sldMkLst>
          <pc:docMk/>
          <pc:sldMk cId="1002564715" sldId="322"/>
        </pc:sldMkLst>
      </pc:sldChg>
      <pc:sldChg chg="addSp delSp modSp mod">
        <pc:chgData name="Balian, Sarah" userId="b3b060d9-4d34-479b-ad68-688eaebf93c5" providerId="ADAL" clId="{D5670B35-1CEF-4C36-9928-8ABF729F2BE2}" dt="2022-12-12T15:37:18.419" v="3511"/>
        <pc:sldMkLst>
          <pc:docMk/>
          <pc:sldMk cId="3332005300" sldId="322"/>
        </pc:sldMkLst>
        <pc:spChg chg="mod">
          <ac:chgData name="Balian, Sarah" userId="b3b060d9-4d34-479b-ad68-688eaebf93c5" providerId="ADAL" clId="{D5670B35-1CEF-4C36-9928-8ABF729F2BE2}" dt="2022-12-09T22:21:51.981" v="1940" actId="20577"/>
          <ac:spMkLst>
            <pc:docMk/>
            <pc:sldMk cId="3332005300" sldId="322"/>
            <ac:spMk id="2" creationId="{F6245169-1799-41CD-B28E-D2D20D16AD73}"/>
          </ac:spMkLst>
        </pc:spChg>
        <pc:spChg chg="mod">
          <ac:chgData name="Balian, Sarah" userId="b3b060d9-4d34-479b-ad68-688eaebf93c5" providerId="ADAL" clId="{D5670B35-1CEF-4C36-9928-8ABF729F2BE2}" dt="2022-12-09T22:37:38.170" v="2098" actId="1076"/>
          <ac:spMkLst>
            <pc:docMk/>
            <pc:sldMk cId="3332005300" sldId="322"/>
            <ac:spMk id="3" creationId="{E4FD1E92-5DBC-B105-F246-2355E4FF9A74}"/>
          </ac:spMkLst>
        </pc:spChg>
        <pc:spChg chg="add mod">
          <ac:chgData name="Balian, Sarah" userId="b3b060d9-4d34-479b-ad68-688eaebf93c5" providerId="ADAL" clId="{D5670B35-1CEF-4C36-9928-8ABF729F2BE2}" dt="2022-12-09T22:39:02.587" v="2210" actId="255"/>
          <ac:spMkLst>
            <pc:docMk/>
            <pc:sldMk cId="3332005300" sldId="322"/>
            <ac:spMk id="5" creationId="{2DB53C78-DA00-2BC5-996C-8D5C0A276C42}"/>
          </ac:spMkLst>
        </pc:spChg>
        <pc:graphicFrameChg chg="mod">
          <ac:chgData name="Balian, Sarah" userId="b3b060d9-4d34-479b-ad68-688eaebf93c5" providerId="ADAL" clId="{D5670B35-1CEF-4C36-9928-8ABF729F2BE2}" dt="2022-12-12T15:37:18.419" v="3511"/>
          <ac:graphicFrameMkLst>
            <pc:docMk/>
            <pc:sldMk cId="3332005300" sldId="322"/>
            <ac:graphicFrameMk id="6" creationId="{A9A8CC69-E7C7-8BF8-2D2D-ABB1A61EC758}"/>
          </ac:graphicFrameMkLst>
        </pc:graphicFrameChg>
        <pc:picChg chg="del">
          <ac:chgData name="Balian, Sarah" userId="b3b060d9-4d34-479b-ad68-688eaebf93c5" providerId="ADAL" clId="{D5670B35-1CEF-4C36-9928-8ABF729F2BE2}" dt="2022-12-09T22:21:38.663" v="1903" actId="478"/>
          <ac:picMkLst>
            <pc:docMk/>
            <pc:sldMk cId="3332005300" sldId="322"/>
            <ac:picMk id="4" creationId="{EFC8303D-1D22-EFC5-CD28-CDAA90A32A2F}"/>
          </ac:picMkLst>
        </pc:picChg>
      </pc:sldChg>
      <pc:sldChg chg="modSp add mod">
        <pc:chgData name="Balian, Sarah" userId="b3b060d9-4d34-479b-ad68-688eaebf93c5" providerId="ADAL" clId="{D5670B35-1CEF-4C36-9928-8ABF729F2BE2}" dt="2022-12-09T22:43:33.166" v="2479" actId="108"/>
        <pc:sldMkLst>
          <pc:docMk/>
          <pc:sldMk cId="2491221319" sldId="323"/>
        </pc:sldMkLst>
        <pc:spChg chg="mod">
          <ac:chgData name="Balian, Sarah" userId="b3b060d9-4d34-479b-ad68-688eaebf93c5" providerId="ADAL" clId="{D5670B35-1CEF-4C36-9928-8ABF729F2BE2}" dt="2022-12-09T22:43:33.166" v="2479" actId="108"/>
          <ac:spMkLst>
            <pc:docMk/>
            <pc:sldMk cId="2491221319" sldId="323"/>
            <ac:spMk id="3" creationId="{7F10B6DC-6AF4-BFD9-E1D5-B98AA266289F}"/>
          </ac:spMkLst>
        </pc:spChg>
      </pc:sldChg>
      <pc:sldChg chg="delSp modSp add mod">
        <pc:chgData name="Balian, Sarah" userId="b3b060d9-4d34-479b-ad68-688eaebf93c5" providerId="ADAL" clId="{D5670B35-1CEF-4C36-9928-8ABF729F2BE2}" dt="2022-12-09T22:48:10.754" v="2640"/>
        <pc:sldMkLst>
          <pc:docMk/>
          <pc:sldMk cId="1702557876" sldId="324"/>
        </pc:sldMkLst>
        <pc:spChg chg="mod">
          <ac:chgData name="Balian, Sarah" userId="b3b060d9-4d34-479b-ad68-688eaebf93c5" providerId="ADAL" clId="{D5670B35-1CEF-4C36-9928-8ABF729F2BE2}" dt="2022-12-09T22:45:07.206" v="2603" actId="1076"/>
          <ac:spMkLst>
            <pc:docMk/>
            <pc:sldMk cId="1702557876" sldId="324"/>
            <ac:spMk id="2" creationId="{F6245169-1799-41CD-B28E-D2D20D16AD73}"/>
          </ac:spMkLst>
        </pc:spChg>
        <pc:spChg chg="mod">
          <ac:chgData name="Balian, Sarah" userId="b3b060d9-4d34-479b-ad68-688eaebf93c5" providerId="ADAL" clId="{D5670B35-1CEF-4C36-9928-8ABF729F2BE2}" dt="2022-12-09T22:45:09.580" v="2604" actId="1076"/>
          <ac:spMkLst>
            <pc:docMk/>
            <pc:sldMk cId="1702557876" sldId="324"/>
            <ac:spMk id="3" creationId="{E4FD1E92-5DBC-B105-F246-2355E4FF9A74}"/>
          </ac:spMkLst>
        </pc:spChg>
        <pc:spChg chg="del mod">
          <ac:chgData name="Balian, Sarah" userId="b3b060d9-4d34-479b-ad68-688eaebf93c5" providerId="ADAL" clId="{D5670B35-1CEF-4C36-9928-8ABF729F2BE2}" dt="2022-12-09T22:47:54.529" v="2639" actId="478"/>
          <ac:spMkLst>
            <pc:docMk/>
            <pc:sldMk cId="1702557876" sldId="324"/>
            <ac:spMk id="18" creationId="{99526F6C-A786-EA2E-2A7F-9659F3E1D5E7}"/>
          </ac:spMkLst>
        </pc:spChg>
        <pc:graphicFrameChg chg="mod ord">
          <ac:chgData name="Balian, Sarah" userId="b3b060d9-4d34-479b-ad68-688eaebf93c5" providerId="ADAL" clId="{D5670B35-1CEF-4C36-9928-8ABF729F2BE2}" dt="2022-12-09T22:48:10.754" v="2640"/>
          <ac:graphicFrameMkLst>
            <pc:docMk/>
            <pc:sldMk cId="1702557876" sldId="324"/>
            <ac:graphicFrameMk id="21" creationId="{9673CC04-08CC-5578-D046-2CD1CE6E0EBA}"/>
          </ac:graphicFrameMkLst>
        </pc:graphicFrameChg>
      </pc:sldChg>
      <pc:sldChg chg="modSp add mod">
        <pc:chgData name="Balian, Sarah" userId="b3b060d9-4d34-479b-ad68-688eaebf93c5" providerId="ADAL" clId="{D5670B35-1CEF-4C36-9928-8ABF729F2BE2}" dt="2022-12-09T22:52:40.855" v="2773" actId="207"/>
        <pc:sldMkLst>
          <pc:docMk/>
          <pc:sldMk cId="4269612064" sldId="325"/>
        </pc:sldMkLst>
        <pc:spChg chg="mod">
          <ac:chgData name="Balian, Sarah" userId="b3b060d9-4d34-479b-ad68-688eaebf93c5" providerId="ADAL" clId="{D5670B35-1CEF-4C36-9928-8ABF729F2BE2}" dt="2022-12-09T22:49:43.642" v="2705" actId="20577"/>
          <ac:spMkLst>
            <pc:docMk/>
            <pc:sldMk cId="4269612064" sldId="325"/>
            <ac:spMk id="10" creationId="{2D953FA9-CD59-752E-4FDA-CC41FF4B8DF2}"/>
          </ac:spMkLst>
        </pc:spChg>
        <pc:spChg chg="mod">
          <ac:chgData name="Balian, Sarah" userId="b3b060d9-4d34-479b-ad68-688eaebf93c5" providerId="ADAL" clId="{D5670B35-1CEF-4C36-9928-8ABF729F2BE2}" dt="2022-12-09T22:50:29.947" v="2761" actId="1076"/>
          <ac:spMkLst>
            <pc:docMk/>
            <pc:sldMk cId="4269612064" sldId="325"/>
            <ac:spMk id="11" creationId="{8E4E40E9-D792-25A1-4B37-23D4780B1318}"/>
          </ac:spMkLst>
        </pc:spChg>
        <pc:graphicFrameChg chg="mod">
          <ac:chgData name="Balian, Sarah" userId="b3b060d9-4d34-479b-ad68-688eaebf93c5" providerId="ADAL" clId="{D5670B35-1CEF-4C36-9928-8ABF729F2BE2}" dt="2022-12-09T22:52:40.855" v="2773" actId="207"/>
          <ac:graphicFrameMkLst>
            <pc:docMk/>
            <pc:sldMk cId="4269612064" sldId="325"/>
            <ac:graphicFrameMk id="2" creationId="{B0A68F7A-A083-4E2B-B574-D05208620F48}"/>
          </ac:graphicFrameMkLst>
        </pc:graphicFrameChg>
      </pc:sldChg>
      <pc:sldMasterChg chg="addSp delSp modSp mod modSldLayout">
        <pc:chgData name="Balian, Sarah" userId="b3b060d9-4d34-479b-ad68-688eaebf93c5" providerId="ADAL" clId="{D5670B35-1CEF-4C36-9928-8ABF729F2BE2}" dt="2022-12-13T14:31:58.659" v="3513" actId="6549"/>
        <pc:sldMasterMkLst>
          <pc:docMk/>
          <pc:sldMasterMk cId="3850865728" sldId="2147483662"/>
        </pc:sldMasterMkLst>
        <pc:spChg chg="mod">
          <ac:chgData name="Balian, Sarah" userId="b3b060d9-4d34-479b-ad68-688eaebf93c5" providerId="ADAL" clId="{D5670B35-1CEF-4C36-9928-8ABF729F2BE2}" dt="2022-12-13T14:31:54.833" v="3512" actId="6549"/>
          <ac:spMkLst>
            <pc:docMk/>
            <pc:sldMasterMk cId="3850865728" sldId="2147483662"/>
            <ac:spMk id="2" creationId="{A1AF6A25-C05E-275F-43E1-F8E93E3EEC0C}"/>
          </ac:spMkLst>
        </pc:spChg>
        <pc:spChg chg="del">
          <ac:chgData name="Balian, Sarah" userId="b3b060d9-4d34-479b-ad68-688eaebf93c5" providerId="ADAL" clId="{D5670B35-1CEF-4C36-9928-8ABF729F2BE2}" dt="2022-12-09T19:21:44.348" v="31" actId="478"/>
          <ac:spMkLst>
            <pc:docMk/>
            <pc:sldMasterMk cId="3850865728" sldId="2147483662"/>
            <ac:spMk id="3" creationId="{D59D261D-16B8-DAA5-B2D9-DE4D1E3CD48F}"/>
          </ac:spMkLst>
        </pc:spChg>
        <pc:spChg chg="add mod">
          <ac:chgData name="Balian, Sarah" userId="b3b060d9-4d34-479b-ad68-688eaebf93c5" providerId="ADAL" clId="{D5670B35-1CEF-4C36-9928-8ABF729F2BE2}" dt="2022-12-09T19:21:48.439" v="32" actId="1076"/>
          <ac:spMkLst>
            <pc:docMk/>
            <pc:sldMasterMk cId="3850865728" sldId="2147483662"/>
            <ac:spMk id="9" creationId="{3E4488E0-ED17-9369-58EE-ADE445C1049F}"/>
          </ac:spMkLst>
        </pc:spChg>
        <pc:sldLayoutChg chg="delSp modSp mod">
          <pc:chgData name="Balian, Sarah" userId="b3b060d9-4d34-479b-ad68-688eaebf93c5" providerId="ADAL" clId="{D5670B35-1CEF-4C36-9928-8ABF729F2BE2}" dt="2022-12-13T14:31:58.659" v="3513" actId="6549"/>
          <pc:sldLayoutMkLst>
            <pc:docMk/>
            <pc:sldMasterMk cId="1483827484" sldId="2147483707"/>
            <pc:sldLayoutMk cId="3824787925" sldId="2147483686"/>
          </pc:sldLayoutMkLst>
          <pc:spChg chg="mod">
            <ac:chgData name="Balian, Sarah" userId="b3b060d9-4d34-479b-ad68-688eaebf93c5" providerId="ADAL" clId="{D5670B35-1CEF-4C36-9928-8ABF729F2BE2}" dt="2022-12-13T14:31:58.659" v="3513" actId="6549"/>
            <ac:spMkLst>
              <pc:docMk/>
              <pc:sldMasterMk cId="1483827484" sldId="2147483707"/>
              <pc:sldLayoutMk cId="3824787925" sldId="2147483686"/>
              <ac:spMk id="4" creationId="{EC71831F-1B8F-EA98-3184-E4EB3C6D8FB1}"/>
            </ac:spMkLst>
          </pc:spChg>
          <pc:spChg chg="del mod">
            <ac:chgData name="Balian, Sarah" userId="b3b060d9-4d34-479b-ad68-688eaebf93c5" providerId="ADAL" clId="{D5670B35-1CEF-4C36-9928-8ABF729F2BE2}" dt="2022-12-09T19:22:02.551" v="33" actId="478"/>
            <ac:spMkLst>
              <pc:docMk/>
              <pc:sldMasterMk cId="1483827484" sldId="2147483707"/>
              <pc:sldLayoutMk cId="3824787925" sldId="2147483686"/>
              <ac:spMk id="5" creationId="{D4A3559E-C75A-5D65-C1BD-0B0208EF2C5D}"/>
            </ac:spMkLst>
          </pc:spChg>
        </pc:sldLayoutChg>
      </pc:sldMasterChg>
    </pc:docChg>
  </pc:docChgLst>
  <pc:docChgLst>
    <pc:chgData name="Sarah Balian" userId="b9b6ec2c-f67a-4485-ae9a-27dddf9569d2" providerId="ADAL" clId="{4721152D-B4EF-4E76-9658-EBD458AFBE5C}"/>
    <pc:docChg chg="modSld">
      <pc:chgData name="Sarah Balian" userId="b9b6ec2c-f67a-4485-ae9a-27dddf9569d2" providerId="ADAL" clId="{4721152D-B4EF-4E76-9658-EBD458AFBE5C}" dt="2023-02-02T17:29:45.104" v="5"/>
      <pc:docMkLst>
        <pc:docMk/>
      </pc:docMkLst>
      <pc:sldChg chg="modSp mod">
        <pc:chgData name="Sarah Balian" userId="b9b6ec2c-f67a-4485-ae9a-27dddf9569d2" providerId="ADAL" clId="{4721152D-B4EF-4E76-9658-EBD458AFBE5C}" dt="2023-02-02T17:28:43.751" v="3" actId="6549"/>
        <pc:sldMkLst>
          <pc:docMk/>
          <pc:sldMk cId="2163988523" sldId="260"/>
        </pc:sldMkLst>
        <pc:spChg chg="mod">
          <ac:chgData name="Sarah Balian" userId="b9b6ec2c-f67a-4485-ae9a-27dddf9569d2" providerId="ADAL" clId="{4721152D-B4EF-4E76-9658-EBD458AFBE5C}" dt="2023-02-02T17:28:43.751" v="3" actId="6549"/>
          <ac:spMkLst>
            <pc:docMk/>
            <pc:sldMk cId="2163988523" sldId="260"/>
            <ac:spMk id="3" creationId="{7F10B6DC-6AF4-BFD9-E1D5-B98AA266289F}"/>
          </ac:spMkLst>
        </pc:spChg>
      </pc:sldChg>
      <pc:sldChg chg="delCm">
        <pc:chgData name="Sarah Balian" userId="b9b6ec2c-f67a-4485-ae9a-27dddf9569d2" providerId="ADAL" clId="{4721152D-B4EF-4E76-9658-EBD458AFBE5C}" dt="2023-02-02T17:29:45.104" v="5"/>
        <pc:sldMkLst>
          <pc:docMk/>
          <pc:sldMk cId="3475639167" sldId="289"/>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4721152D-B4EF-4E76-9658-EBD458AFBE5C}" dt="2023-02-02T17:29:45.104" v="5"/>
              <pc2:cmMkLst xmlns:pc2="http://schemas.microsoft.com/office/powerpoint/2019/9/main/command">
                <pc:docMk/>
                <pc:sldMk cId="3475639167" sldId="289"/>
                <pc2:cmMk id="{E673B653-6BE9-4F59-8C83-215DC7738D56}"/>
              </pc2:cmMkLst>
            </pc226:cmChg>
          </p:ext>
        </pc:extLst>
      </pc:sldChg>
      <pc:sldChg chg="delCm">
        <pc:chgData name="Sarah Balian" userId="b9b6ec2c-f67a-4485-ae9a-27dddf9569d2" providerId="ADAL" clId="{4721152D-B4EF-4E76-9658-EBD458AFBE5C}" dt="2023-02-02T17:29:23.218" v="4"/>
        <pc:sldMkLst>
          <pc:docMk/>
          <pc:sldMk cId="1702557876" sldId="324"/>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4721152D-B4EF-4E76-9658-EBD458AFBE5C}" dt="2023-02-02T17:29:23.218" v="4"/>
              <pc2:cmMkLst xmlns:pc2="http://schemas.microsoft.com/office/powerpoint/2019/9/main/command">
                <pc:docMk/>
                <pc:sldMk cId="1702557876" sldId="324"/>
                <pc2:cmMk id="{E8A6C277-33F1-41D7-A97D-525FEFCCDDCC}"/>
              </pc2:cmMkLst>
            </pc226:cmChg>
          </p:ext>
        </pc:extLst>
      </pc:sldChg>
    </pc:docChg>
  </pc:docChgLst>
  <pc:docChgLst>
    <pc:chgData name="Gloria Twesigye" userId="6464a502-8a44-4d67-8fab-8f3aa9495827" providerId="ADAL" clId="{733B199D-50C6-4D72-BB38-FBBEA3593B6D}"/>
    <pc:docChg chg="modSld">
      <pc:chgData name="Gloria Twesigye" userId="6464a502-8a44-4d67-8fab-8f3aa9495827" providerId="ADAL" clId="{733B199D-50C6-4D72-BB38-FBBEA3593B6D}" dt="2023-02-01T20:41:58.320" v="1" actId="2711"/>
      <pc:docMkLst>
        <pc:docMk/>
      </pc:docMkLst>
      <pc:sldChg chg="modSp">
        <pc:chgData name="Gloria Twesigye" userId="6464a502-8a44-4d67-8fab-8f3aa9495827" providerId="ADAL" clId="{733B199D-50C6-4D72-BB38-FBBEA3593B6D}" dt="2023-02-01T20:41:58.320" v="1" actId="2711"/>
        <pc:sldMkLst>
          <pc:docMk/>
          <pc:sldMk cId="3332005300" sldId="322"/>
        </pc:sldMkLst>
        <pc:graphicFrameChg chg="mod">
          <ac:chgData name="Gloria Twesigye" userId="6464a502-8a44-4d67-8fab-8f3aa9495827" providerId="ADAL" clId="{733B199D-50C6-4D72-BB38-FBBEA3593B6D}" dt="2023-02-01T20:41:58.320" v="1" actId="2711"/>
          <ac:graphicFrameMkLst>
            <pc:docMk/>
            <pc:sldMk cId="3332005300" sldId="322"/>
            <ac:graphicFrameMk id="6" creationId="{A9A8CC69-E7C7-8BF8-2D2D-ABB1A61EC758}"/>
          </ac:graphicFrameMkLst>
        </pc:graphicFrameChg>
      </pc:sldChg>
    </pc:docChg>
  </pc:docChgLst>
  <pc:docChgLst>
    <pc:chgData name="Twesigye, Gloria" userId="6464a502-8a44-4d67-8fab-8f3aa9495827" providerId="ADAL" clId="{C2BE5DA4-FA3E-477F-B4A6-6601D9856830}"/>
    <pc:docChg chg="undo custSel addSld delSld modSld modMainMaster">
      <pc:chgData name="Twesigye, Gloria" userId="6464a502-8a44-4d67-8fab-8f3aa9495827" providerId="ADAL" clId="{C2BE5DA4-FA3E-477F-B4A6-6601D9856830}" dt="2024-11-13T15:06:35.393" v="494"/>
      <pc:docMkLst>
        <pc:docMk/>
      </pc:docMkLst>
      <pc:sldChg chg="modSp">
        <pc:chgData name="Twesigye, Gloria" userId="6464a502-8a44-4d67-8fab-8f3aa9495827" providerId="ADAL" clId="{C2BE5DA4-FA3E-477F-B4A6-6601D9856830}" dt="2024-10-18T15:34:03.226" v="0"/>
        <pc:sldMkLst>
          <pc:docMk/>
          <pc:sldMk cId="109857222" sldId="256"/>
        </pc:sldMkLst>
        <pc:spChg chg="mod">
          <ac:chgData name="Twesigye, Gloria" userId="6464a502-8a44-4d67-8fab-8f3aa9495827" providerId="ADAL" clId="{C2BE5DA4-FA3E-477F-B4A6-6601D9856830}" dt="2024-10-18T15:34:03.226" v="0"/>
          <ac:spMkLst>
            <pc:docMk/>
            <pc:sldMk cId="109857222" sldId="256"/>
            <ac:spMk id="3" creationId="{00000000-0000-0000-0000-000000000000}"/>
          </ac:spMkLst>
        </pc:spChg>
      </pc:sldChg>
      <pc:sldChg chg="addSp delSp modSp mod">
        <pc:chgData name="Twesigye, Gloria" userId="6464a502-8a44-4d67-8fab-8f3aa9495827" providerId="ADAL" clId="{C2BE5DA4-FA3E-477F-B4A6-6601D9856830}" dt="2024-10-18T15:35:22.798" v="7"/>
        <pc:sldMkLst>
          <pc:docMk/>
          <pc:sldMk cId="2163988523" sldId="260"/>
        </pc:sldMkLst>
        <pc:spChg chg="del">
          <ac:chgData name="Twesigye, Gloria" userId="6464a502-8a44-4d67-8fab-8f3aa9495827" providerId="ADAL" clId="{C2BE5DA4-FA3E-477F-B4A6-6601D9856830}" dt="2024-10-18T15:35:22.325" v="6" actId="478"/>
          <ac:spMkLst>
            <pc:docMk/>
            <pc:sldMk cId="2163988523" sldId="260"/>
            <ac:spMk id="6" creationId="{5D0F14F3-1A09-3E96-BCB2-D8B940E469DA}"/>
          </ac:spMkLst>
        </pc:spChg>
        <pc:spChg chg="del">
          <ac:chgData name="Twesigye, Gloria" userId="6464a502-8a44-4d67-8fab-8f3aa9495827" providerId="ADAL" clId="{C2BE5DA4-FA3E-477F-B4A6-6601D9856830}" dt="2024-10-18T15:35:22.325" v="6" actId="478"/>
          <ac:spMkLst>
            <pc:docMk/>
            <pc:sldMk cId="2163988523" sldId="260"/>
            <ac:spMk id="7" creationId="{CE64F085-394F-89FE-55C1-94E5F28AFADD}"/>
          </ac:spMkLst>
        </pc:spChg>
        <pc:spChg chg="del">
          <ac:chgData name="Twesigye, Gloria" userId="6464a502-8a44-4d67-8fab-8f3aa9495827" providerId="ADAL" clId="{C2BE5DA4-FA3E-477F-B4A6-6601D9856830}" dt="2024-10-18T15:35:22.325" v="6" actId="478"/>
          <ac:spMkLst>
            <pc:docMk/>
            <pc:sldMk cId="2163988523" sldId="260"/>
            <ac:spMk id="8" creationId="{E39DAA33-FEFE-A8BD-BBEA-A8F3D8B80ECE}"/>
          </ac:spMkLst>
        </pc:spChg>
        <pc:picChg chg="add mod">
          <ac:chgData name="Twesigye, Gloria" userId="6464a502-8a44-4d67-8fab-8f3aa9495827" providerId="ADAL" clId="{C2BE5DA4-FA3E-477F-B4A6-6601D9856830}" dt="2024-10-18T15:35:22.798" v="7"/>
          <ac:picMkLst>
            <pc:docMk/>
            <pc:sldMk cId="2163988523" sldId="260"/>
            <ac:picMk id="2" creationId="{191D4998-1D02-2A64-0B27-D9BD735A8487}"/>
          </ac:picMkLst>
        </pc:picChg>
      </pc:sldChg>
      <pc:sldChg chg="modSp mod modClrScheme chgLayout modNotesTx">
        <pc:chgData name="Twesigye, Gloria" userId="6464a502-8a44-4d67-8fab-8f3aa9495827" providerId="ADAL" clId="{C2BE5DA4-FA3E-477F-B4A6-6601D9856830}" dt="2024-11-12T15:34:28.661" v="456"/>
        <pc:sldMkLst>
          <pc:docMk/>
          <pc:sldMk cId="1428788921" sldId="262"/>
        </pc:sldMkLst>
        <pc:spChg chg="mod ord">
          <ac:chgData name="Twesigye, Gloria" userId="6464a502-8a44-4d67-8fab-8f3aa9495827" providerId="ADAL" clId="{C2BE5DA4-FA3E-477F-B4A6-6601D9856830}" dt="2024-10-18T16:54:38.005" v="89" actId="700"/>
          <ac:spMkLst>
            <pc:docMk/>
            <pc:sldMk cId="1428788921" sldId="262"/>
            <ac:spMk id="2" creationId="{F6245169-1799-41CD-B28E-D2D20D16AD73}"/>
          </ac:spMkLst>
        </pc:spChg>
        <pc:spChg chg="mod ord">
          <ac:chgData name="Twesigye, Gloria" userId="6464a502-8a44-4d67-8fab-8f3aa9495827" providerId="ADAL" clId="{C2BE5DA4-FA3E-477F-B4A6-6601D9856830}" dt="2024-10-22T18:55:20.600" v="396" actId="1076"/>
          <ac:spMkLst>
            <pc:docMk/>
            <pc:sldMk cId="1428788921" sldId="262"/>
            <ac:spMk id="3" creationId="{E4FD1E92-5DBC-B105-F246-2355E4FF9A74}"/>
          </ac:spMkLst>
        </pc:spChg>
        <pc:spChg chg="mod">
          <ac:chgData name="Twesigye, Gloria" userId="6464a502-8a44-4d67-8fab-8f3aa9495827" providerId="ADAL" clId="{C2BE5DA4-FA3E-477F-B4A6-6601D9856830}" dt="2024-10-18T17:00:05.793" v="114" actId="1076"/>
          <ac:spMkLst>
            <pc:docMk/>
            <pc:sldMk cId="1428788921" sldId="262"/>
            <ac:spMk id="11" creationId="{B854967F-8043-B86D-C735-482989D83C1E}"/>
          </ac:spMkLst>
        </pc:spChg>
        <pc:spChg chg="mod">
          <ac:chgData name="Twesigye, Gloria" userId="6464a502-8a44-4d67-8fab-8f3aa9495827" providerId="ADAL" clId="{C2BE5DA4-FA3E-477F-B4A6-6601D9856830}" dt="2024-10-18T17:00:00.019" v="111" actId="1076"/>
          <ac:spMkLst>
            <pc:docMk/>
            <pc:sldMk cId="1428788921" sldId="262"/>
            <ac:spMk id="12" creationId="{3862842A-EAC4-C115-2F36-83D77BEE1E0E}"/>
          </ac:spMkLst>
        </pc:spChg>
        <pc:graphicFrameChg chg="mod">
          <ac:chgData name="Twesigye, Gloria" userId="6464a502-8a44-4d67-8fab-8f3aa9495827" providerId="ADAL" clId="{C2BE5DA4-FA3E-477F-B4A6-6601D9856830}" dt="2024-10-22T18:55:18.183" v="395"/>
          <ac:graphicFrameMkLst>
            <pc:docMk/>
            <pc:sldMk cId="1428788921" sldId="262"/>
            <ac:graphicFrameMk id="8" creationId="{A25666F9-CCA3-9D59-B863-99CA3EC76DEB}"/>
          </ac:graphicFrameMkLst>
        </pc:graphicFrameChg>
      </pc:sldChg>
      <pc:sldChg chg="delSp modSp mod modClrScheme chgLayout modNotesTx">
        <pc:chgData name="Twesigye, Gloria" userId="6464a502-8a44-4d67-8fab-8f3aa9495827" providerId="ADAL" clId="{C2BE5DA4-FA3E-477F-B4A6-6601D9856830}" dt="2024-11-12T15:34:00.959" v="448"/>
        <pc:sldMkLst>
          <pc:docMk/>
          <pc:sldMk cId="1887431401" sldId="263"/>
        </pc:sldMkLst>
        <pc:spChg chg="mod ord">
          <ac:chgData name="Twesigye, Gloria" userId="6464a502-8a44-4d67-8fab-8f3aa9495827" providerId="ADAL" clId="{C2BE5DA4-FA3E-477F-B4A6-6601D9856830}" dt="2024-10-18T15:39:41.457" v="24" actId="700"/>
          <ac:spMkLst>
            <pc:docMk/>
            <pc:sldMk cId="1887431401" sldId="263"/>
            <ac:spMk id="2" creationId="{F6245169-1799-41CD-B28E-D2D20D16AD73}"/>
          </ac:spMkLst>
        </pc:spChg>
        <pc:spChg chg="mod ord">
          <ac:chgData name="Twesigye, Gloria" userId="6464a502-8a44-4d67-8fab-8f3aa9495827" providerId="ADAL" clId="{C2BE5DA4-FA3E-477F-B4A6-6601D9856830}" dt="2024-10-18T15:39:48.146" v="26" actId="1076"/>
          <ac:spMkLst>
            <pc:docMk/>
            <pc:sldMk cId="1887431401" sldId="263"/>
            <ac:spMk id="3" creationId="{E4FD1E92-5DBC-B105-F246-2355E4FF9A74}"/>
          </ac:spMkLst>
        </pc:spChg>
        <pc:spChg chg="del">
          <ac:chgData name="Twesigye, Gloria" userId="6464a502-8a44-4d67-8fab-8f3aa9495827" providerId="ADAL" clId="{C2BE5DA4-FA3E-477F-B4A6-6601D9856830}" dt="2024-10-30T18:26:33.425" v="414" actId="478"/>
          <ac:spMkLst>
            <pc:docMk/>
            <pc:sldMk cId="1887431401" sldId="263"/>
            <ac:spMk id="18" creationId="{99526F6C-A786-EA2E-2A7F-9659F3E1D5E7}"/>
          </ac:spMkLst>
        </pc:spChg>
        <pc:graphicFrameChg chg="mod">
          <ac:chgData name="Twesigye, Gloria" userId="6464a502-8a44-4d67-8fab-8f3aa9495827" providerId="ADAL" clId="{C2BE5DA4-FA3E-477F-B4A6-6601D9856830}" dt="2024-10-30T18:26:58.628" v="419" actId="113"/>
          <ac:graphicFrameMkLst>
            <pc:docMk/>
            <pc:sldMk cId="1887431401" sldId="263"/>
            <ac:graphicFrameMk id="21" creationId="{9673CC04-08CC-5578-D046-2CD1CE6E0EBA}"/>
          </ac:graphicFrameMkLst>
        </pc:graphicFrameChg>
      </pc:sldChg>
      <pc:sldChg chg="addSp modSp mod modClrScheme chgLayout modNotesTx">
        <pc:chgData name="Twesigye, Gloria" userId="6464a502-8a44-4d67-8fab-8f3aa9495827" providerId="ADAL" clId="{C2BE5DA4-FA3E-477F-B4A6-6601D9856830}" dt="2024-11-12T15:38:13.534" v="475"/>
        <pc:sldMkLst>
          <pc:docMk/>
          <pc:sldMk cId="2479953464" sldId="264"/>
        </pc:sldMkLst>
        <pc:spChg chg="mod ord">
          <ac:chgData name="Twesigye, Gloria" userId="6464a502-8a44-4d67-8fab-8f3aa9495827" providerId="ADAL" clId="{C2BE5DA4-FA3E-477F-B4A6-6601D9856830}" dt="2024-10-22T16:29:03.747" v="208" actId="1076"/>
          <ac:spMkLst>
            <pc:docMk/>
            <pc:sldMk cId="2479953464" sldId="264"/>
            <ac:spMk id="2" creationId="{F6245169-1799-41CD-B28E-D2D20D16AD73}"/>
          </ac:spMkLst>
        </pc:spChg>
        <pc:spChg chg="add mod">
          <ac:chgData name="Twesigye, Gloria" userId="6464a502-8a44-4d67-8fab-8f3aa9495827" providerId="ADAL" clId="{C2BE5DA4-FA3E-477F-B4A6-6601D9856830}" dt="2024-10-22T16:31:59.459" v="236" actId="1076"/>
          <ac:spMkLst>
            <pc:docMk/>
            <pc:sldMk cId="2479953464" sldId="264"/>
            <ac:spMk id="5" creationId="{17094420-F50F-3C74-EC4F-8976BDA8FBEC}"/>
          </ac:spMkLst>
        </pc:spChg>
        <pc:spChg chg="mod ord">
          <ac:chgData name="Twesigye, Gloria" userId="6464a502-8a44-4d67-8fab-8f3aa9495827" providerId="ADAL" clId="{C2BE5DA4-FA3E-477F-B4A6-6601D9856830}" dt="2024-10-22T16:29:06.440" v="209" actId="1076"/>
          <ac:spMkLst>
            <pc:docMk/>
            <pc:sldMk cId="2479953464" sldId="264"/>
            <ac:spMk id="13" creationId="{B8005264-241D-4BC5-4C18-207DA6D099C3}"/>
          </ac:spMkLst>
        </pc:spChg>
        <pc:graphicFrameChg chg="mod">
          <ac:chgData name="Twesigye, Gloria" userId="6464a502-8a44-4d67-8fab-8f3aa9495827" providerId="ADAL" clId="{C2BE5DA4-FA3E-477F-B4A6-6601D9856830}" dt="2024-10-22T17:52:52.121" v="237" actId="1076"/>
          <ac:graphicFrameMkLst>
            <pc:docMk/>
            <pc:sldMk cId="2479953464" sldId="264"/>
            <ac:graphicFrameMk id="9" creationId="{16BB2B36-D329-083C-5198-BEEC5AC12CFA}"/>
          </ac:graphicFrameMkLst>
        </pc:graphicFrameChg>
      </pc:sldChg>
      <pc:sldChg chg="addSp modSp mod modNotesTx">
        <pc:chgData name="Twesigye, Gloria" userId="6464a502-8a44-4d67-8fab-8f3aa9495827" providerId="ADAL" clId="{C2BE5DA4-FA3E-477F-B4A6-6601D9856830}" dt="2024-11-12T15:38:21.814" v="477"/>
        <pc:sldMkLst>
          <pc:docMk/>
          <pc:sldMk cId="3502258445" sldId="283"/>
        </pc:sldMkLst>
        <pc:spChg chg="add mod">
          <ac:chgData name="Twesigye, Gloria" userId="6464a502-8a44-4d67-8fab-8f3aa9495827" providerId="ADAL" clId="{C2BE5DA4-FA3E-477F-B4A6-6601D9856830}" dt="2024-10-22T16:31:17.117" v="222"/>
          <ac:spMkLst>
            <pc:docMk/>
            <pc:sldMk cId="3502258445" sldId="283"/>
            <ac:spMk id="4" creationId="{17094420-F50F-3C74-EC4F-8976BDA8FBEC}"/>
          </ac:spMkLst>
        </pc:spChg>
        <pc:spChg chg="mod">
          <ac:chgData name="Twesigye, Gloria" userId="6464a502-8a44-4d67-8fab-8f3aa9495827" providerId="ADAL" clId="{C2BE5DA4-FA3E-477F-B4A6-6601D9856830}" dt="2024-10-22T17:53:50.692" v="246" actId="207"/>
          <ac:spMkLst>
            <pc:docMk/>
            <pc:sldMk cId="3502258445" sldId="283"/>
            <ac:spMk id="5" creationId="{07E7D4A9-A2D8-FCFA-930A-28EF4D10D77F}"/>
          </ac:spMkLst>
        </pc:spChg>
        <pc:graphicFrameChg chg="mod">
          <ac:chgData name="Twesigye, Gloria" userId="6464a502-8a44-4d67-8fab-8f3aa9495827" providerId="ADAL" clId="{C2BE5DA4-FA3E-477F-B4A6-6601D9856830}" dt="2024-10-22T17:53:45.706" v="245" actId="207"/>
          <ac:graphicFrameMkLst>
            <pc:docMk/>
            <pc:sldMk cId="3502258445" sldId="283"/>
            <ac:graphicFrameMk id="9" creationId="{16BB2B36-D329-083C-5198-BEEC5AC12CFA}"/>
          </ac:graphicFrameMkLst>
        </pc:graphicFrameChg>
      </pc:sldChg>
      <pc:sldChg chg="delSp modSp mod modNotesTx">
        <pc:chgData name="Twesigye, Gloria" userId="6464a502-8a44-4d67-8fab-8f3aa9495827" providerId="ADAL" clId="{C2BE5DA4-FA3E-477F-B4A6-6601D9856830}" dt="2024-11-12T15:34:41.692" v="461" actId="20577"/>
        <pc:sldMkLst>
          <pc:docMk/>
          <pc:sldMk cId="1821595124" sldId="286"/>
        </pc:sldMkLst>
        <pc:spChg chg="mod">
          <ac:chgData name="Twesigye, Gloria" userId="6464a502-8a44-4d67-8fab-8f3aa9495827" providerId="ADAL" clId="{C2BE5DA4-FA3E-477F-B4A6-6601D9856830}" dt="2024-10-22T14:44:27.033" v="122" actId="20577"/>
          <ac:spMkLst>
            <pc:docMk/>
            <pc:sldMk cId="1821595124" sldId="286"/>
            <ac:spMk id="3" creationId="{E4FD1E92-5DBC-B105-F246-2355E4FF9A74}"/>
          </ac:spMkLst>
        </pc:spChg>
        <pc:spChg chg="del">
          <ac:chgData name="Twesigye, Gloria" userId="6464a502-8a44-4d67-8fab-8f3aa9495827" providerId="ADAL" clId="{C2BE5DA4-FA3E-477F-B4A6-6601D9856830}" dt="2024-10-22T14:48:34.792" v="141" actId="478"/>
          <ac:spMkLst>
            <pc:docMk/>
            <pc:sldMk cId="1821595124" sldId="286"/>
            <ac:spMk id="9" creationId="{8458E0F6-BBE5-BFD2-2C5C-A72AF0FE7113}"/>
          </ac:spMkLst>
        </pc:spChg>
        <pc:spChg chg="del">
          <ac:chgData name="Twesigye, Gloria" userId="6464a502-8a44-4d67-8fab-8f3aa9495827" providerId="ADAL" clId="{C2BE5DA4-FA3E-477F-B4A6-6601D9856830}" dt="2024-10-22T14:48:36.545" v="142" actId="478"/>
          <ac:spMkLst>
            <pc:docMk/>
            <pc:sldMk cId="1821595124" sldId="286"/>
            <ac:spMk id="10" creationId="{2BCD5B87-D68C-96C1-BDEA-A615BE78DA67}"/>
          </ac:spMkLst>
        </pc:spChg>
        <pc:spChg chg="del">
          <ac:chgData name="Twesigye, Gloria" userId="6464a502-8a44-4d67-8fab-8f3aa9495827" providerId="ADAL" clId="{C2BE5DA4-FA3E-477F-B4A6-6601D9856830}" dt="2024-10-22T14:48:38.689" v="143" actId="478"/>
          <ac:spMkLst>
            <pc:docMk/>
            <pc:sldMk cId="1821595124" sldId="286"/>
            <ac:spMk id="11" creationId="{6911DFF3-43BA-B411-34DB-00B6570CFB96}"/>
          </ac:spMkLst>
        </pc:spChg>
        <pc:spChg chg="del">
          <ac:chgData name="Twesigye, Gloria" userId="6464a502-8a44-4d67-8fab-8f3aa9495827" providerId="ADAL" clId="{C2BE5DA4-FA3E-477F-B4A6-6601D9856830}" dt="2024-10-22T14:48:40.475" v="144" actId="478"/>
          <ac:spMkLst>
            <pc:docMk/>
            <pc:sldMk cId="1821595124" sldId="286"/>
            <ac:spMk id="12" creationId="{36198808-7F7D-2180-BA83-92503A93FCEC}"/>
          </ac:spMkLst>
        </pc:spChg>
        <pc:graphicFrameChg chg="mod">
          <ac:chgData name="Twesigye, Gloria" userId="6464a502-8a44-4d67-8fab-8f3aa9495827" providerId="ADAL" clId="{C2BE5DA4-FA3E-477F-B4A6-6601D9856830}" dt="2024-10-22T14:49:49.093" v="154"/>
          <ac:graphicFrameMkLst>
            <pc:docMk/>
            <pc:sldMk cId="1821595124" sldId="286"/>
            <ac:graphicFrameMk id="8" creationId="{DE9A6772-C53F-EAE5-A902-BA86493CFD41}"/>
          </ac:graphicFrameMkLst>
        </pc:graphicFrameChg>
      </pc:sldChg>
      <pc:sldChg chg="mod modNotesTx">
        <pc:chgData name="Twesigye, Gloria" userId="6464a502-8a44-4d67-8fab-8f3aa9495827" providerId="ADAL" clId="{C2BE5DA4-FA3E-477F-B4A6-6601D9856830}" dt="2024-11-12T15:42:34.977" v="490"/>
        <pc:sldMkLst>
          <pc:docMk/>
          <pc:sldMk cId="2004344858" sldId="288"/>
        </pc:sldMkLst>
      </pc:sldChg>
      <pc:sldChg chg="modSp mod">
        <pc:chgData name="Twesigye, Gloria" userId="6464a502-8a44-4d67-8fab-8f3aa9495827" providerId="ADAL" clId="{C2BE5DA4-FA3E-477F-B4A6-6601D9856830}" dt="2024-10-22T18:58:11.511" v="404" actId="20577"/>
        <pc:sldMkLst>
          <pc:docMk/>
          <pc:sldMk cId="3475639167" sldId="289"/>
        </pc:sldMkLst>
        <pc:spChg chg="mod">
          <ac:chgData name="Twesigye, Gloria" userId="6464a502-8a44-4d67-8fab-8f3aa9495827" providerId="ADAL" clId="{C2BE5DA4-FA3E-477F-B4A6-6601D9856830}" dt="2024-10-22T18:58:11.511" v="404" actId="20577"/>
          <ac:spMkLst>
            <pc:docMk/>
            <pc:sldMk cId="3475639167" sldId="289"/>
            <ac:spMk id="3" creationId="{F2A31AE5-F919-CA50-BF07-AF012D87D146}"/>
          </ac:spMkLst>
        </pc:spChg>
      </pc:sldChg>
      <pc:sldChg chg="delSp modSp mod modNotesTx">
        <pc:chgData name="Twesigye, Gloria" userId="6464a502-8a44-4d67-8fab-8f3aa9495827" providerId="ADAL" clId="{C2BE5DA4-FA3E-477F-B4A6-6601D9856830}" dt="2024-11-12T15:34:21.365" v="455" actId="20577"/>
        <pc:sldMkLst>
          <pc:docMk/>
          <pc:sldMk cId="1182146475" sldId="298"/>
        </pc:sldMkLst>
        <pc:spChg chg="del">
          <ac:chgData name="Twesigye, Gloria" userId="6464a502-8a44-4d67-8fab-8f3aa9495827" providerId="ADAL" clId="{C2BE5DA4-FA3E-477F-B4A6-6601D9856830}" dt="2024-10-18T16:53:35.870" v="81" actId="478"/>
          <ac:spMkLst>
            <pc:docMk/>
            <pc:sldMk cId="1182146475" sldId="298"/>
            <ac:spMk id="6" creationId="{BDD56CF6-3B2A-0845-7AF8-19816CD67AB1}"/>
          </ac:spMkLst>
        </pc:spChg>
        <pc:spChg chg="del">
          <ac:chgData name="Twesigye, Gloria" userId="6464a502-8a44-4d67-8fab-8f3aa9495827" providerId="ADAL" clId="{C2BE5DA4-FA3E-477F-B4A6-6601D9856830}" dt="2024-10-18T16:53:35.870" v="81" actId="478"/>
          <ac:spMkLst>
            <pc:docMk/>
            <pc:sldMk cId="1182146475" sldId="298"/>
            <ac:spMk id="7" creationId="{00308902-3E4B-A395-7185-386B402BF7D6}"/>
          </ac:spMkLst>
        </pc:spChg>
        <pc:spChg chg="del">
          <ac:chgData name="Twesigye, Gloria" userId="6464a502-8a44-4d67-8fab-8f3aa9495827" providerId="ADAL" clId="{C2BE5DA4-FA3E-477F-B4A6-6601D9856830}" dt="2024-10-18T16:53:35.870" v="81" actId="478"/>
          <ac:spMkLst>
            <pc:docMk/>
            <pc:sldMk cId="1182146475" sldId="298"/>
            <ac:spMk id="8" creationId="{22816C1C-F82E-6D4B-D0A9-FA5039BA0D6B}"/>
          </ac:spMkLst>
        </pc:spChg>
        <pc:spChg chg="del">
          <ac:chgData name="Twesigye, Gloria" userId="6464a502-8a44-4d67-8fab-8f3aa9495827" providerId="ADAL" clId="{C2BE5DA4-FA3E-477F-B4A6-6601D9856830}" dt="2024-10-18T16:53:35.870" v="81" actId="478"/>
          <ac:spMkLst>
            <pc:docMk/>
            <pc:sldMk cId="1182146475" sldId="298"/>
            <ac:spMk id="10" creationId="{C27C53CC-BF64-87A2-B4D9-F3C84CBDD6BE}"/>
          </ac:spMkLst>
        </pc:spChg>
        <pc:graphicFrameChg chg="mod">
          <ac:chgData name="Twesigye, Gloria" userId="6464a502-8a44-4d67-8fab-8f3aa9495827" providerId="ADAL" clId="{C2BE5DA4-FA3E-477F-B4A6-6601D9856830}" dt="2024-10-18T16:54:29.404" v="88" actId="207"/>
          <ac:graphicFrameMkLst>
            <pc:docMk/>
            <pc:sldMk cId="1182146475" sldId="298"/>
            <ac:graphicFrameMk id="9" creationId="{16BB2B36-D329-083C-5198-BEEC5AC12CFA}"/>
          </ac:graphicFrameMkLst>
        </pc:graphicFrameChg>
      </pc:sldChg>
      <pc:sldChg chg="del">
        <pc:chgData name="Twesigye, Gloria" userId="6464a502-8a44-4d67-8fab-8f3aa9495827" providerId="ADAL" clId="{C2BE5DA4-FA3E-477F-B4A6-6601D9856830}" dt="2024-10-18T15:36:45.171" v="23" actId="47"/>
        <pc:sldMkLst>
          <pc:docMk/>
          <pc:sldMk cId="317324267" sldId="299"/>
        </pc:sldMkLst>
      </pc:sldChg>
      <pc:sldChg chg="addSp delSp modSp mod modClrScheme chgLayout modNotesTx">
        <pc:chgData name="Twesigye, Gloria" userId="6464a502-8a44-4d67-8fab-8f3aa9495827" providerId="ADAL" clId="{C2BE5DA4-FA3E-477F-B4A6-6601D9856830}" dt="2024-11-12T15:40:36.035" v="487"/>
        <pc:sldMkLst>
          <pc:docMk/>
          <pc:sldMk cId="3076330452" sldId="300"/>
        </pc:sldMkLst>
        <pc:spChg chg="add del mod ord">
          <ac:chgData name="Twesigye, Gloria" userId="6464a502-8a44-4d67-8fab-8f3aa9495827" providerId="ADAL" clId="{C2BE5DA4-FA3E-477F-B4A6-6601D9856830}" dt="2024-11-05T14:07:38.872" v="446" actId="478"/>
          <ac:spMkLst>
            <pc:docMk/>
            <pc:sldMk cId="3076330452" sldId="300"/>
            <ac:spMk id="2" creationId="{01469416-D4F2-2EDB-8AD8-17EFEC7661E8}"/>
          </ac:spMkLst>
        </pc:spChg>
        <pc:spChg chg="mod ord">
          <ac:chgData name="Twesigye, Gloria" userId="6464a502-8a44-4d67-8fab-8f3aa9495827" providerId="ADAL" clId="{C2BE5DA4-FA3E-477F-B4A6-6601D9856830}" dt="2024-10-22T18:42:17.706" v="321" actId="27636"/>
          <ac:spMkLst>
            <pc:docMk/>
            <pc:sldMk cId="3076330452" sldId="300"/>
            <ac:spMk id="10" creationId="{6A4BCF62-45E9-A6C5-5A04-B2F16A6B6FAB}"/>
          </ac:spMkLst>
        </pc:spChg>
        <pc:graphicFrameChg chg="mod">
          <ac:chgData name="Twesigye, Gloria" userId="6464a502-8a44-4d67-8fab-8f3aa9495827" providerId="ADAL" clId="{C2BE5DA4-FA3E-477F-B4A6-6601D9856830}" dt="2024-10-22T18:42:42.168" v="323" actId="207"/>
          <ac:graphicFrameMkLst>
            <pc:docMk/>
            <pc:sldMk cId="3076330452" sldId="300"/>
            <ac:graphicFrameMk id="11" creationId="{62BC07AA-BD24-124C-67E7-62C2A510874C}"/>
          </ac:graphicFrameMkLst>
        </pc:graphicFrameChg>
      </pc:sldChg>
      <pc:sldChg chg="addSp delSp modSp mod modNotesTx">
        <pc:chgData name="Twesigye, Gloria" userId="6464a502-8a44-4d67-8fab-8f3aa9495827" providerId="ADAL" clId="{C2BE5DA4-FA3E-477F-B4A6-6601D9856830}" dt="2024-11-12T15:34:11.796" v="452" actId="20577"/>
        <pc:sldMkLst>
          <pc:docMk/>
          <pc:sldMk cId="999049329" sldId="305"/>
        </pc:sldMkLst>
        <pc:spChg chg="mod">
          <ac:chgData name="Twesigye, Gloria" userId="6464a502-8a44-4d67-8fab-8f3aa9495827" providerId="ADAL" clId="{C2BE5DA4-FA3E-477F-B4A6-6601D9856830}" dt="2024-10-18T16:50:49.185" v="60" actId="20577"/>
          <ac:spMkLst>
            <pc:docMk/>
            <pc:sldMk cId="999049329" sldId="305"/>
            <ac:spMk id="11" creationId="{8E4E40E9-D792-25A1-4B37-23D4780B1318}"/>
          </ac:spMkLst>
        </pc:spChg>
        <pc:spChg chg="mod">
          <ac:chgData name="Twesigye, Gloria" userId="6464a502-8a44-4d67-8fab-8f3aa9495827" providerId="ADAL" clId="{C2BE5DA4-FA3E-477F-B4A6-6601D9856830}" dt="2024-10-18T16:50:10.595" v="57" actId="20577"/>
          <ac:spMkLst>
            <pc:docMk/>
            <pc:sldMk cId="999049329" sldId="305"/>
            <ac:spMk id="28" creationId="{991AF816-4FB0-23CF-F756-70991345D24B}"/>
          </ac:spMkLst>
        </pc:spChg>
        <pc:picChg chg="add mod modCrop">
          <ac:chgData name="Twesigye, Gloria" userId="6464a502-8a44-4d67-8fab-8f3aa9495827" providerId="ADAL" clId="{C2BE5DA4-FA3E-477F-B4A6-6601D9856830}" dt="2024-10-18T16:51:51.016" v="67" actId="732"/>
          <ac:picMkLst>
            <pc:docMk/>
            <pc:sldMk cId="999049329" sldId="305"/>
            <ac:picMk id="3" creationId="{B5412E21-2402-99C3-BC27-3CBAF71C1F6B}"/>
          </ac:picMkLst>
        </pc:picChg>
        <pc:picChg chg="mod">
          <ac:chgData name="Twesigye, Gloria" userId="6464a502-8a44-4d67-8fab-8f3aa9495827" providerId="ADAL" clId="{C2BE5DA4-FA3E-477F-B4A6-6601D9856830}" dt="2024-10-18T16:51:15.146" v="64"/>
          <ac:picMkLst>
            <pc:docMk/>
            <pc:sldMk cId="999049329" sldId="305"/>
            <ac:picMk id="14" creationId="{8205031A-0169-9195-1F2E-D7783DEFB086}"/>
          </ac:picMkLst>
        </pc:picChg>
        <pc:picChg chg="mod">
          <ac:chgData name="Twesigye, Gloria" userId="6464a502-8a44-4d67-8fab-8f3aa9495827" providerId="ADAL" clId="{C2BE5DA4-FA3E-477F-B4A6-6601D9856830}" dt="2024-10-18T16:51:15.146" v="64"/>
          <ac:picMkLst>
            <pc:docMk/>
            <pc:sldMk cId="999049329" sldId="305"/>
            <ac:picMk id="15" creationId="{94E7711E-3F95-D644-1C34-936BD078DDA4}"/>
          </ac:picMkLst>
        </pc:picChg>
        <pc:picChg chg="mod">
          <ac:chgData name="Twesigye, Gloria" userId="6464a502-8a44-4d67-8fab-8f3aa9495827" providerId="ADAL" clId="{C2BE5DA4-FA3E-477F-B4A6-6601D9856830}" dt="2024-10-18T16:51:15.146" v="64"/>
          <ac:picMkLst>
            <pc:docMk/>
            <pc:sldMk cId="999049329" sldId="305"/>
            <ac:picMk id="30" creationId="{6B856B9C-4E6D-7137-DD7A-8C203DF55B0D}"/>
          </ac:picMkLst>
        </pc:picChg>
        <pc:picChg chg="mod">
          <ac:chgData name="Twesigye, Gloria" userId="6464a502-8a44-4d67-8fab-8f3aa9495827" providerId="ADAL" clId="{C2BE5DA4-FA3E-477F-B4A6-6601D9856830}" dt="2024-10-18T16:51:15.146" v="64"/>
          <ac:picMkLst>
            <pc:docMk/>
            <pc:sldMk cId="999049329" sldId="305"/>
            <ac:picMk id="31" creationId="{107E5058-8C21-45CE-DC94-617D608955ED}"/>
          </ac:picMkLst>
        </pc:picChg>
        <pc:picChg chg="mod">
          <ac:chgData name="Twesigye, Gloria" userId="6464a502-8a44-4d67-8fab-8f3aa9495827" providerId="ADAL" clId="{C2BE5DA4-FA3E-477F-B4A6-6601D9856830}" dt="2024-10-18T16:51:15.146" v="64"/>
          <ac:picMkLst>
            <pc:docMk/>
            <pc:sldMk cId="999049329" sldId="305"/>
            <ac:picMk id="33" creationId="{02511611-31DD-BC92-8680-895969A3D611}"/>
          </ac:picMkLst>
        </pc:picChg>
        <pc:picChg chg="mod">
          <ac:chgData name="Twesigye, Gloria" userId="6464a502-8a44-4d67-8fab-8f3aa9495827" providerId="ADAL" clId="{C2BE5DA4-FA3E-477F-B4A6-6601D9856830}" dt="2024-10-18T16:51:15.146" v="64"/>
          <ac:picMkLst>
            <pc:docMk/>
            <pc:sldMk cId="999049329" sldId="305"/>
            <ac:picMk id="34" creationId="{53EEE7B1-3FAD-3FEE-A40C-C5274A86F87D}"/>
          </ac:picMkLst>
        </pc:picChg>
        <pc:picChg chg="mod">
          <ac:chgData name="Twesigye, Gloria" userId="6464a502-8a44-4d67-8fab-8f3aa9495827" providerId="ADAL" clId="{C2BE5DA4-FA3E-477F-B4A6-6601D9856830}" dt="2024-10-18T16:51:15.146" v="64"/>
          <ac:picMkLst>
            <pc:docMk/>
            <pc:sldMk cId="999049329" sldId="305"/>
            <ac:picMk id="35" creationId="{B05A3BBC-A51B-DA1B-014F-12D05166B5BC}"/>
          </ac:picMkLst>
        </pc:picChg>
        <pc:picChg chg="mod">
          <ac:chgData name="Twesigye, Gloria" userId="6464a502-8a44-4d67-8fab-8f3aa9495827" providerId="ADAL" clId="{C2BE5DA4-FA3E-477F-B4A6-6601D9856830}" dt="2024-10-18T16:51:15.146" v="64"/>
          <ac:picMkLst>
            <pc:docMk/>
            <pc:sldMk cId="999049329" sldId="305"/>
            <ac:picMk id="36" creationId="{5CF82A57-5F34-9AC3-D327-FE52682EB7C1}"/>
          </ac:picMkLst>
        </pc:picChg>
        <pc:picChg chg="mod">
          <ac:chgData name="Twesigye, Gloria" userId="6464a502-8a44-4d67-8fab-8f3aa9495827" providerId="ADAL" clId="{C2BE5DA4-FA3E-477F-B4A6-6601D9856830}" dt="2024-10-18T16:51:15.146" v="64"/>
          <ac:picMkLst>
            <pc:docMk/>
            <pc:sldMk cId="999049329" sldId="305"/>
            <ac:picMk id="37" creationId="{3FAEEB03-C185-21EE-89D2-D4A07787E36C}"/>
          </ac:picMkLst>
        </pc:picChg>
        <pc:picChg chg="del">
          <ac:chgData name="Twesigye, Gloria" userId="6464a502-8a44-4d67-8fab-8f3aa9495827" providerId="ADAL" clId="{C2BE5DA4-FA3E-477F-B4A6-6601D9856830}" dt="2024-10-18T16:50:57.255" v="62" actId="478"/>
          <ac:picMkLst>
            <pc:docMk/>
            <pc:sldMk cId="999049329" sldId="305"/>
            <ac:picMk id="40" creationId="{84633422-9B9B-8D9C-9A74-06A58DD92087}"/>
          </ac:picMkLst>
        </pc:picChg>
      </pc:sldChg>
      <pc:sldChg chg="modSp mod modClrScheme chgLayout modNotesTx">
        <pc:chgData name="Twesigye, Gloria" userId="6464a502-8a44-4d67-8fab-8f3aa9495827" providerId="ADAL" clId="{C2BE5DA4-FA3E-477F-B4A6-6601D9856830}" dt="2024-11-12T15:36:45.021" v="469" actId="27918"/>
        <pc:sldMkLst>
          <pc:docMk/>
          <pc:sldMk cId="1653516997" sldId="307"/>
        </pc:sldMkLst>
        <pc:spChg chg="mod ord">
          <ac:chgData name="Twesigye, Gloria" userId="6464a502-8a44-4d67-8fab-8f3aa9495827" providerId="ADAL" clId="{C2BE5DA4-FA3E-477F-B4A6-6601D9856830}" dt="2024-10-22T16:03:12.524" v="164" actId="700"/>
          <ac:spMkLst>
            <pc:docMk/>
            <pc:sldMk cId="1653516997" sldId="307"/>
            <ac:spMk id="2" creationId="{F6245169-1799-41CD-B28E-D2D20D16AD73}"/>
          </ac:spMkLst>
        </pc:spChg>
        <pc:spChg chg="mod ord">
          <ac:chgData name="Twesigye, Gloria" userId="6464a502-8a44-4d67-8fab-8f3aa9495827" providerId="ADAL" clId="{C2BE5DA4-FA3E-477F-B4A6-6601D9856830}" dt="2024-10-22T16:04:06.565" v="165" actId="1076"/>
          <ac:spMkLst>
            <pc:docMk/>
            <pc:sldMk cId="1653516997" sldId="307"/>
            <ac:spMk id="3" creationId="{E4FD1E92-5DBC-B105-F246-2355E4FF9A74}"/>
          </ac:spMkLst>
        </pc:spChg>
      </pc:sldChg>
      <pc:sldChg chg="addSp delSp modSp mod">
        <pc:chgData name="Twesigye, Gloria" userId="6464a502-8a44-4d67-8fab-8f3aa9495827" providerId="ADAL" clId="{C2BE5DA4-FA3E-477F-B4A6-6601D9856830}" dt="2024-10-18T15:35:30.196" v="9"/>
        <pc:sldMkLst>
          <pc:docMk/>
          <pc:sldMk cId="1931778444" sldId="318"/>
        </pc:sldMkLst>
        <pc:spChg chg="del">
          <ac:chgData name="Twesigye, Gloria" userId="6464a502-8a44-4d67-8fab-8f3aa9495827" providerId="ADAL" clId="{C2BE5DA4-FA3E-477F-B4A6-6601D9856830}" dt="2024-10-18T15:35:29.794" v="8" actId="478"/>
          <ac:spMkLst>
            <pc:docMk/>
            <pc:sldMk cId="1931778444" sldId="318"/>
            <ac:spMk id="6" creationId="{5D0F14F3-1A09-3E96-BCB2-D8B940E469DA}"/>
          </ac:spMkLst>
        </pc:spChg>
        <pc:spChg chg="del">
          <ac:chgData name="Twesigye, Gloria" userId="6464a502-8a44-4d67-8fab-8f3aa9495827" providerId="ADAL" clId="{C2BE5DA4-FA3E-477F-B4A6-6601D9856830}" dt="2024-10-18T15:35:29.794" v="8" actId="478"/>
          <ac:spMkLst>
            <pc:docMk/>
            <pc:sldMk cId="1931778444" sldId="318"/>
            <ac:spMk id="7" creationId="{CE64F085-394F-89FE-55C1-94E5F28AFADD}"/>
          </ac:spMkLst>
        </pc:spChg>
        <pc:spChg chg="del">
          <ac:chgData name="Twesigye, Gloria" userId="6464a502-8a44-4d67-8fab-8f3aa9495827" providerId="ADAL" clId="{C2BE5DA4-FA3E-477F-B4A6-6601D9856830}" dt="2024-10-18T15:35:29.794" v="8" actId="478"/>
          <ac:spMkLst>
            <pc:docMk/>
            <pc:sldMk cId="1931778444" sldId="318"/>
            <ac:spMk id="8" creationId="{E39DAA33-FEFE-A8BD-BBEA-A8F3D8B80ECE}"/>
          </ac:spMkLst>
        </pc:spChg>
        <pc:picChg chg="add mod">
          <ac:chgData name="Twesigye, Gloria" userId="6464a502-8a44-4d67-8fab-8f3aa9495827" providerId="ADAL" clId="{C2BE5DA4-FA3E-477F-B4A6-6601D9856830}" dt="2024-10-18T15:35:30.196" v="9"/>
          <ac:picMkLst>
            <pc:docMk/>
            <pc:sldMk cId="1931778444" sldId="318"/>
            <ac:picMk id="2" creationId="{ECD940C1-03F4-129F-1B72-4A00502DB289}"/>
          </ac:picMkLst>
        </pc:picChg>
      </pc:sldChg>
      <pc:sldChg chg="addSp delSp modSp mod">
        <pc:chgData name="Twesigye, Gloria" userId="6464a502-8a44-4d67-8fab-8f3aa9495827" providerId="ADAL" clId="{C2BE5DA4-FA3E-477F-B4A6-6601D9856830}" dt="2024-10-18T15:35:36.091" v="11"/>
        <pc:sldMkLst>
          <pc:docMk/>
          <pc:sldMk cId="734295458" sldId="319"/>
        </pc:sldMkLst>
        <pc:spChg chg="del">
          <ac:chgData name="Twesigye, Gloria" userId="6464a502-8a44-4d67-8fab-8f3aa9495827" providerId="ADAL" clId="{C2BE5DA4-FA3E-477F-B4A6-6601D9856830}" dt="2024-10-18T15:35:35.701" v="10" actId="478"/>
          <ac:spMkLst>
            <pc:docMk/>
            <pc:sldMk cId="734295458" sldId="319"/>
            <ac:spMk id="6" creationId="{5D0F14F3-1A09-3E96-BCB2-D8B940E469DA}"/>
          </ac:spMkLst>
        </pc:spChg>
        <pc:spChg chg="del">
          <ac:chgData name="Twesigye, Gloria" userId="6464a502-8a44-4d67-8fab-8f3aa9495827" providerId="ADAL" clId="{C2BE5DA4-FA3E-477F-B4A6-6601D9856830}" dt="2024-10-18T15:35:35.701" v="10" actId="478"/>
          <ac:spMkLst>
            <pc:docMk/>
            <pc:sldMk cId="734295458" sldId="319"/>
            <ac:spMk id="7" creationId="{CE64F085-394F-89FE-55C1-94E5F28AFADD}"/>
          </ac:spMkLst>
        </pc:spChg>
        <pc:spChg chg="del">
          <ac:chgData name="Twesigye, Gloria" userId="6464a502-8a44-4d67-8fab-8f3aa9495827" providerId="ADAL" clId="{C2BE5DA4-FA3E-477F-B4A6-6601D9856830}" dt="2024-10-18T15:35:35.701" v="10" actId="478"/>
          <ac:spMkLst>
            <pc:docMk/>
            <pc:sldMk cId="734295458" sldId="319"/>
            <ac:spMk id="8" creationId="{E39DAA33-FEFE-A8BD-BBEA-A8F3D8B80ECE}"/>
          </ac:spMkLst>
        </pc:spChg>
        <pc:picChg chg="add mod">
          <ac:chgData name="Twesigye, Gloria" userId="6464a502-8a44-4d67-8fab-8f3aa9495827" providerId="ADAL" clId="{C2BE5DA4-FA3E-477F-B4A6-6601D9856830}" dt="2024-10-18T15:35:36.091" v="11"/>
          <ac:picMkLst>
            <pc:docMk/>
            <pc:sldMk cId="734295458" sldId="319"/>
            <ac:picMk id="2" creationId="{9B23393E-B7D9-A795-3CE7-4ECF77214002}"/>
          </ac:picMkLst>
        </pc:picChg>
      </pc:sldChg>
      <pc:sldChg chg="addSp delSp modSp mod">
        <pc:chgData name="Twesigye, Gloria" userId="6464a502-8a44-4d67-8fab-8f3aa9495827" providerId="ADAL" clId="{C2BE5DA4-FA3E-477F-B4A6-6601D9856830}" dt="2024-10-18T15:35:41.841" v="13"/>
        <pc:sldMkLst>
          <pc:docMk/>
          <pc:sldMk cId="204169627" sldId="320"/>
        </pc:sldMkLst>
        <pc:spChg chg="del">
          <ac:chgData name="Twesigye, Gloria" userId="6464a502-8a44-4d67-8fab-8f3aa9495827" providerId="ADAL" clId="{C2BE5DA4-FA3E-477F-B4A6-6601D9856830}" dt="2024-10-18T15:35:41.462" v="12" actId="478"/>
          <ac:spMkLst>
            <pc:docMk/>
            <pc:sldMk cId="204169627" sldId="320"/>
            <ac:spMk id="6" creationId="{5D0F14F3-1A09-3E96-BCB2-D8B940E469DA}"/>
          </ac:spMkLst>
        </pc:spChg>
        <pc:spChg chg="del">
          <ac:chgData name="Twesigye, Gloria" userId="6464a502-8a44-4d67-8fab-8f3aa9495827" providerId="ADAL" clId="{C2BE5DA4-FA3E-477F-B4A6-6601D9856830}" dt="2024-10-18T15:35:41.462" v="12" actId="478"/>
          <ac:spMkLst>
            <pc:docMk/>
            <pc:sldMk cId="204169627" sldId="320"/>
            <ac:spMk id="7" creationId="{CE64F085-394F-89FE-55C1-94E5F28AFADD}"/>
          </ac:spMkLst>
        </pc:spChg>
        <pc:spChg chg="del">
          <ac:chgData name="Twesigye, Gloria" userId="6464a502-8a44-4d67-8fab-8f3aa9495827" providerId="ADAL" clId="{C2BE5DA4-FA3E-477F-B4A6-6601D9856830}" dt="2024-10-18T15:35:41.462" v="12" actId="478"/>
          <ac:spMkLst>
            <pc:docMk/>
            <pc:sldMk cId="204169627" sldId="320"/>
            <ac:spMk id="8" creationId="{E39DAA33-FEFE-A8BD-BBEA-A8F3D8B80ECE}"/>
          </ac:spMkLst>
        </pc:spChg>
        <pc:picChg chg="add mod">
          <ac:chgData name="Twesigye, Gloria" userId="6464a502-8a44-4d67-8fab-8f3aa9495827" providerId="ADAL" clId="{C2BE5DA4-FA3E-477F-B4A6-6601D9856830}" dt="2024-10-18T15:35:41.841" v="13"/>
          <ac:picMkLst>
            <pc:docMk/>
            <pc:sldMk cId="204169627" sldId="320"/>
            <ac:picMk id="2" creationId="{E669BDBF-F73D-B323-5F75-3545DEB99400}"/>
          </ac:picMkLst>
        </pc:picChg>
      </pc:sldChg>
      <pc:sldChg chg="modSp mod modNotesTx">
        <pc:chgData name="Twesigye, Gloria" userId="6464a502-8a44-4d67-8fab-8f3aa9495827" providerId="ADAL" clId="{C2BE5DA4-FA3E-477F-B4A6-6601D9856830}" dt="2024-11-12T15:38:01.573" v="473"/>
        <pc:sldMkLst>
          <pc:docMk/>
          <pc:sldMk cId="3199844134" sldId="321"/>
        </pc:sldMkLst>
        <pc:graphicFrameChg chg="mod">
          <ac:chgData name="Twesigye, Gloria" userId="6464a502-8a44-4d67-8fab-8f3aa9495827" providerId="ADAL" clId="{C2BE5DA4-FA3E-477F-B4A6-6601D9856830}" dt="2024-10-22T16:19:30.185" v="205"/>
          <ac:graphicFrameMkLst>
            <pc:docMk/>
            <pc:sldMk cId="3199844134" sldId="321"/>
            <ac:graphicFrameMk id="5" creationId="{7248A65F-85D1-5155-E595-A9548413AB87}"/>
          </ac:graphicFrameMkLst>
        </pc:graphicFrameChg>
      </pc:sldChg>
      <pc:sldChg chg="modSp mod modNotesTx">
        <pc:chgData name="Twesigye, Gloria" userId="6464a502-8a44-4d67-8fab-8f3aa9495827" providerId="ADAL" clId="{C2BE5DA4-FA3E-477F-B4A6-6601D9856830}" dt="2024-11-12T15:38:57.557" v="486" actId="27918"/>
        <pc:sldMkLst>
          <pc:docMk/>
          <pc:sldMk cId="3332005300" sldId="322"/>
        </pc:sldMkLst>
        <pc:spChg chg="mod">
          <ac:chgData name="Twesigye, Gloria" userId="6464a502-8a44-4d67-8fab-8f3aa9495827" providerId="ADAL" clId="{C2BE5DA4-FA3E-477F-B4A6-6601D9856830}" dt="2024-10-22T18:50:39.126" v="352" actId="20577"/>
          <ac:spMkLst>
            <pc:docMk/>
            <pc:sldMk cId="3332005300" sldId="322"/>
            <ac:spMk id="5" creationId="{2DB53C78-DA00-2BC5-996C-8D5C0A276C42}"/>
          </ac:spMkLst>
        </pc:spChg>
        <pc:graphicFrameChg chg="mod">
          <ac:chgData name="Twesigye, Gloria" userId="6464a502-8a44-4d67-8fab-8f3aa9495827" providerId="ADAL" clId="{C2BE5DA4-FA3E-477F-B4A6-6601D9856830}" dt="2024-10-22T18:39:18.942" v="296" actId="1076"/>
          <ac:graphicFrameMkLst>
            <pc:docMk/>
            <pc:sldMk cId="3332005300" sldId="322"/>
            <ac:graphicFrameMk id="6" creationId="{A9A8CC69-E7C7-8BF8-2D2D-ABB1A61EC758}"/>
          </ac:graphicFrameMkLst>
        </pc:graphicFrameChg>
      </pc:sldChg>
      <pc:sldChg chg="addSp delSp modSp mod">
        <pc:chgData name="Twesigye, Gloria" userId="6464a502-8a44-4d67-8fab-8f3aa9495827" providerId="ADAL" clId="{C2BE5DA4-FA3E-477F-B4A6-6601D9856830}" dt="2024-10-18T15:35:47.934" v="15"/>
        <pc:sldMkLst>
          <pc:docMk/>
          <pc:sldMk cId="2491221319" sldId="323"/>
        </pc:sldMkLst>
        <pc:spChg chg="del">
          <ac:chgData name="Twesigye, Gloria" userId="6464a502-8a44-4d67-8fab-8f3aa9495827" providerId="ADAL" clId="{C2BE5DA4-FA3E-477F-B4A6-6601D9856830}" dt="2024-10-18T15:35:47.372" v="14" actId="478"/>
          <ac:spMkLst>
            <pc:docMk/>
            <pc:sldMk cId="2491221319" sldId="323"/>
            <ac:spMk id="6" creationId="{5D0F14F3-1A09-3E96-BCB2-D8B940E469DA}"/>
          </ac:spMkLst>
        </pc:spChg>
        <pc:spChg chg="del">
          <ac:chgData name="Twesigye, Gloria" userId="6464a502-8a44-4d67-8fab-8f3aa9495827" providerId="ADAL" clId="{C2BE5DA4-FA3E-477F-B4A6-6601D9856830}" dt="2024-10-18T15:35:47.372" v="14" actId="478"/>
          <ac:spMkLst>
            <pc:docMk/>
            <pc:sldMk cId="2491221319" sldId="323"/>
            <ac:spMk id="7" creationId="{CE64F085-394F-89FE-55C1-94E5F28AFADD}"/>
          </ac:spMkLst>
        </pc:spChg>
        <pc:spChg chg="del">
          <ac:chgData name="Twesigye, Gloria" userId="6464a502-8a44-4d67-8fab-8f3aa9495827" providerId="ADAL" clId="{C2BE5DA4-FA3E-477F-B4A6-6601D9856830}" dt="2024-10-18T15:35:47.372" v="14" actId="478"/>
          <ac:spMkLst>
            <pc:docMk/>
            <pc:sldMk cId="2491221319" sldId="323"/>
            <ac:spMk id="8" creationId="{E39DAA33-FEFE-A8BD-BBEA-A8F3D8B80ECE}"/>
          </ac:spMkLst>
        </pc:spChg>
        <pc:picChg chg="add mod">
          <ac:chgData name="Twesigye, Gloria" userId="6464a502-8a44-4d67-8fab-8f3aa9495827" providerId="ADAL" clId="{C2BE5DA4-FA3E-477F-B4A6-6601D9856830}" dt="2024-10-18T15:35:47.934" v="15"/>
          <ac:picMkLst>
            <pc:docMk/>
            <pc:sldMk cId="2491221319" sldId="323"/>
            <ac:picMk id="2" creationId="{23733995-3556-CDC3-2A39-7C35879CF516}"/>
          </ac:picMkLst>
        </pc:picChg>
      </pc:sldChg>
      <pc:sldChg chg="mod modNotesTx">
        <pc:chgData name="Twesigye, Gloria" userId="6464a502-8a44-4d67-8fab-8f3aa9495827" providerId="ADAL" clId="{C2BE5DA4-FA3E-477F-B4A6-6601D9856830}" dt="2024-11-12T15:40:49.965" v="488"/>
        <pc:sldMkLst>
          <pc:docMk/>
          <pc:sldMk cId="1702557876" sldId="324"/>
        </pc:sldMkLst>
      </pc:sldChg>
      <pc:sldChg chg="modSp mod modNotesTx">
        <pc:chgData name="Twesigye, Gloria" userId="6464a502-8a44-4d67-8fab-8f3aa9495827" providerId="ADAL" clId="{C2BE5DA4-FA3E-477F-B4A6-6601D9856830}" dt="2024-11-12T15:40:58.628" v="489"/>
        <pc:sldMkLst>
          <pc:docMk/>
          <pc:sldMk cId="4269612064" sldId="325"/>
        </pc:sldMkLst>
        <pc:spChg chg="mod">
          <ac:chgData name="Twesigye, Gloria" userId="6464a502-8a44-4d67-8fab-8f3aa9495827" providerId="ADAL" clId="{C2BE5DA4-FA3E-477F-B4A6-6601D9856830}" dt="2024-10-22T18:48:28.177" v="344" actId="1076"/>
          <ac:spMkLst>
            <pc:docMk/>
            <pc:sldMk cId="4269612064" sldId="325"/>
            <ac:spMk id="11" creationId="{8E4E40E9-D792-25A1-4B37-23D4780B1318}"/>
          </ac:spMkLst>
        </pc:spChg>
      </pc:sldChg>
      <pc:sldChg chg="addSp delSp modSp add mod modNotesTx">
        <pc:chgData name="Twesigye, Gloria" userId="6464a502-8a44-4d67-8fab-8f3aa9495827" providerId="ADAL" clId="{C2BE5DA4-FA3E-477F-B4A6-6601D9856830}" dt="2024-11-13T15:06:35.393" v="494"/>
        <pc:sldMkLst>
          <pc:docMk/>
          <pc:sldMk cId="3262954460" sldId="326"/>
        </pc:sldMkLst>
        <pc:spChg chg="del">
          <ac:chgData name="Twesigye, Gloria" userId="6464a502-8a44-4d67-8fab-8f3aa9495827" providerId="ADAL" clId="{C2BE5DA4-FA3E-477F-B4A6-6601D9856830}" dt="2024-10-18T15:36:35.638" v="20" actId="478"/>
          <ac:spMkLst>
            <pc:docMk/>
            <pc:sldMk cId="3262954460" sldId="326"/>
            <ac:spMk id="3" creationId="{E4FD1E92-5DBC-B105-F246-2355E4FF9A74}"/>
          </ac:spMkLst>
        </pc:spChg>
        <pc:spChg chg="del">
          <ac:chgData name="Twesigye, Gloria" userId="6464a502-8a44-4d67-8fab-8f3aa9495827" providerId="ADAL" clId="{C2BE5DA4-FA3E-477F-B4A6-6601D9856830}" dt="2024-10-18T15:36:35.638" v="20" actId="478"/>
          <ac:spMkLst>
            <pc:docMk/>
            <pc:sldMk cId="3262954460" sldId="326"/>
            <ac:spMk id="4" creationId="{550E16E7-1776-F885-BC59-AA6A8BA56B8A}"/>
          </ac:spMkLst>
        </pc:spChg>
        <pc:spChg chg="add del mod">
          <ac:chgData name="Twesigye, Gloria" userId="6464a502-8a44-4d67-8fab-8f3aa9495827" providerId="ADAL" clId="{C2BE5DA4-FA3E-477F-B4A6-6601D9856830}" dt="2024-10-18T15:36:41.136" v="22" actId="478"/>
          <ac:spMkLst>
            <pc:docMk/>
            <pc:sldMk cId="3262954460" sldId="326"/>
            <ac:spMk id="6" creationId="{264E799C-2625-79A4-3E7F-ADFCDF898F81}"/>
          </ac:spMkLst>
        </pc:spChg>
        <pc:spChg chg="add mod">
          <ac:chgData name="Twesigye, Gloria" userId="6464a502-8a44-4d67-8fab-8f3aa9495827" providerId="ADAL" clId="{C2BE5DA4-FA3E-477F-B4A6-6601D9856830}" dt="2024-10-22T18:40:12.618" v="307"/>
          <ac:spMkLst>
            <pc:docMk/>
            <pc:sldMk cId="3262954460" sldId="326"/>
            <ac:spMk id="7" creationId="{4390A44E-0AD4-E479-90D6-8D58D20E275B}"/>
          </ac:spMkLst>
        </pc:spChg>
        <pc:spChg chg="add mod">
          <ac:chgData name="Twesigye, Gloria" userId="6464a502-8a44-4d67-8fab-8f3aa9495827" providerId="ADAL" clId="{C2BE5DA4-FA3E-477F-B4A6-6601D9856830}" dt="2024-10-22T18:39:44.030" v="306" actId="20577"/>
          <ac:spMkLst>
            <pc:docMk/>
            <pc:sldMk cId="3262954460" sldId="326"/>
            <ac:spMk id="9" creationId="{6ACCE454-477E-8587-E249-4181DFE65E1E}"/>
          </ac:spMkLst>
        </pc:spChg>
        <pc:spChg chg="add mod">
          <ac:chgData name="Twesigye, Gloria" userId="6464a502-8a44-4d67-8fab-8f3aa9495827" providerId="ADAL" clId="{C2BE5DA4-FA3E-477F-B4A6-6601D9856830}" dt="2024-10-18T15:36:36.055" v="21"/>
          <ac:spMkLst>
            <pc:docMk/>
            <pc:sldMk cId="3262954460" sldId="326"/>
            <ac:spMk id="11" creationId="{1A128D1D-89D3-B957-E149-BD26AF61F0F0}"/>
          </ac:spMkLst>
        </pc:spChg>
        <pc:spChg chg="del">
          <ac:chgData name="Twesigye, Gloria" userId="6464a502-8a44-4d67-8fab-8f3aa9495827" providerId="ADAL" clId="{C2BE5DA4-FA3E-477F-B4A6-6601D9856830}" dt="2024-10-18T15:36:35.638" v="20" actId="478"/>
          <ac:spMkLst>
            <pc:docMk/>
            <pc:sldMk cId="3262954460" sldId="326"/>
            <ac:spMk id="58" creationId="{DB0E9556-57C4-FB9F-F4ED-4A86F430775C}"/>
          </ac:spMkLst>
        </pc:spChg>
        <pc:spChg chg="mod">
          <ac:chgData name="Twesigye, Gloria" userId="6464a502-8a44-4d67-8fab-8f3aa9495827" providerId="ADAL" clId="{C2BE5DA4-FA3E-477F-B4A6-6601D9856830}" dt="2024-11-05T14:00:50.083" v="444" actId="207"/>
          <ac:spMkLst>
            <pc:docMk/>
            <pc:sldMk cId="3262954460" sldId="326"/>
            <ac:spMk id="59" creationId="{2C5993CC-2666-E1C9-78E7-01EB10BA82F6}"/>
          </ac:spMkLst>
        </pc:spChg>
        <pc:spChg chg="mod">
          <ac:chgData name="Twesigye, Gloria" userId="6464a502-8a44-4d67-8fab-8f3aa9495827" providerId="ADAL" clId="{C2BE5DA4-FA3E-477F-B4A6-6601D9856830}" dt="2024-11-13T15:06:35.393" v="494"/>
          <ac:spMkLst>
            <pc:docMk/>
            <pc:sldMk cId="3262954460" sldId="326"/>
            <ac:spMk id="60" creationId="{DF278477-3F8D-3537-D371-C25CE30D4456}"/>
          </ac:spMkLst>
        </pc:spChg>
        <pc:spChg chg="mod">
          <ac:chgData name="Twesigye, Gloria" userId="6464a502-8a44-4d67-8fab-8f3aa9495827" providerId="ADAL" clId="{C2BE5DA4-FA3E-477F-B4A6-6601D9856830}" dt="2024-11-05T14:00:50.083" v="444" actId="207"/>
          <ac:spMkLst>
            <pc:docMk/>
            <pc:sldMk cId="3262954460" sldId="326"/>
            <ac:spMk id="61" creationId="{103E9F1C-CA41-EDE5-08B1-4BA70745ACFC}"/>
          </ac:spMkLst>
        </pc:spChg>
        <pc:spChg chg="mod">
          <ac:chgData name="Twesigye, Gloria" userId="6464a502-8a44-4d67-8fab-8f3aa9495827" providerId="ADAL" clId="{C2BE5DA4-FA3E-477F-B4A6-6601D9856830}" dt="2024-11-05T13:59:44.551" v="440" actId="207"/>
          <ac:spMkLst>
            <pc:docMk/>
            <pc:sldMk cId="3262954460" sldId="326"/>
            <ac:spMk id="62" creationId="{DD319EC7-6C0E-44D6-597C-F9BFD5A1659D}"/>
          </ac:spMkLst>
        </pc:spChg>
        <pc:spChg chg="mod">
          <ac:chgData name="Twesigye, Gloria" userId="6464a502-8a44-4d67-8fab-8f3aa9495827" providerId="ADAL" clId="{C2BE5DA4-FA3E-477F-B4A6-6601D9856830}" dt="2024-11-05T13:58:25.813" v="425" actId="20577"/>
          <ac:spMkLst>
            <pc:docMk/>
            <pc:sldMk cId="3262954460" sldId="326"/>
            <ac:spMk id="63" creationId="{28FF92D9-C9FD-ECDD-4DD4-7015155E9A53}"/>
          </ac:spMkLst>
        </pc:spChg>
        <pc:spChg chg="mod">
          <ac:chgData name="Twesigye, Gloria" userId="6464a502-8a44-4d67-8fab-8f3aa9495827" providerId="ADAL" clId="{C2BE5DA4-FA3E-477F-B4A6-6601D9856830}" dt="2024-11-05T13:58:30.026" v="427" actId="20577"/>
          <ac:spMkLst>
            <pc:docMk/>
            <pc:sldMk cId="3262954460" sldId="326"/>
            <ac:spMk id="1024" creationId="{BE2EF142-67DF-B8E7-8861-603CFFDC0D62}"/>
          </ac:spMkLst>
        </pc:spChg>
        <pc:spChg chg="mod">
          <ac:chgData name="Twesigye, Gloria" userId="6464a502-8a44-4d67-8fab-8f3aa9495827" providerId="ADAL" clId="{C2BE5DA4-FA3E-477F-B4A6-6601D9856830}" dt="2024-11-05T13:58:36.768" v="429" actId="20577"/>
          <ac:spMkLst>
            <pc:docMk/>
            <pc:sldMk cId="3262954460" sldId="326"/>
            <ac:spMk id="1025" creationId="{A96A2F33-D40B-802A-9FEB-854C4517C272}"/>
          </ac:spMkLst>
        </pc:spChg>
        <pc:spChg chg="mod">
          <ac:chgData name="Twesigye, Gloria" userId="6464a502-8a44-4d67-8fab-8f3aa9495827" providerId="ADAL" clId="{C2BE5DA4-FA3E-477F-B4A6-6601D9856830}" dt="2024-11-05T13:58:40.771" v="431" actId="20577"/>
          <ac:spMkLst>
            <pc:docMk/>
            <pc:sldMk cId="3262954460" sldId="326"/>
            <ac:spMk id="1026" creationId="{68181C24-5902-20D4-FFE0-DDA41A52A2BE}"/>
          </ac:spMkLst>
        </pc:spChg>
        <pc:spChg chg="mod">
          <ac:chgData name="Twesigye, Gloria" userId="6464a502-8a44-4d67-8fab-8f3aa9495827" providerId="ADAL" clId="{C2BE5DA4-FA3E-477F-B4A6-6601D9856830}" dt="2024-11-13T15:05:49.961" v="491" actId="6549"/>
          <ac:spMkLst>
            <pc:docMk/>
            <pc:sldMk cId="3262954460" sldId="326"/>
            <ac:spMk id="1027" creationId="{926C0972-2352-0ED6-A91C-5B946128504D}"/>
          </ac:spMkLst>
        </pc:spChg>
        <pc:spChg chg="mod">
          <ac:chgData name="Twesigye, Gloria" userId="6464a502-8a44-4d67-8fab-8f3aa9495827" providerId="ADAL" clId="{C2BE5DA4-FA3E-477F-B4A6-6601D9856830}" dt="2024-11-05T13:58:45.585" v="433" actId="20577"/>
          <ac:spMkLst>
            <pc:docMk/>
            <pc:sldMk cId="3262954460" sldId="326"/>
            <ac:spMk id="1028" creationId="{95944A39-F49E-496C-0A84-F89A631AA17A}"/>
          </ac:spMkLst>
        </pc:spChg>
        <pc:spChg chg="mod">
          <ac:chgData name="Twesigye, Gloria" userId="6464a502-8a44-4d67-8fab-8f3aa9495827" providerId="ADAL" clId="{C2BE5DA4-FA3E-477F-B4A6-6601D9856830}" dt="2024-11-05T14:00:22.476" v="441" actId="207"/>
          <ac:spMkLst>
            <pc:docMk/>
            <pc:sldMk cId="3262954460" sldId="326"/>
            <ac:spMk id="1034" creationId="{3724433A-238D-5421-4928-37527675AEE2}"/>
          </ac:spMkLst>
        </pc:spChg>
        <pc:spChg chg="mod">
          <ac:chgData name="Twesigye, Gloria" userId="6464a502-8a44-4d67-8fab-8f3aa9495827" providerId="ADAL" clId="{C2BE5DA4-FA3E-477F-B4A6-6601D9856830}" dt="2024-11-05T14:00:32.699" v="442" actId="207"/>
          <ac:spMkLst>
            <pc:docMk/>
            <pc:sldMk cId="3262954460" sldId="326"/>
            <ac:spMk id="1039" creationId="{AE86F15F-EF7A-B8C5-C3EF-F2ED63164FDE}"/>
          </ac:spMkLst>
        </pc:spChg>
        <pc:spChg chg="mod">
          <ac:chgData name="Twesigye, Gloria" userId="6464a502-8a44-4d67-8fab-8f3aa9495827" providerId="ADAL" clId="{C2BE5DA4-FA3E-477F-B4A6-6601D9856830}" dt="2024-10-22T18:00:11.105" v="273" actId="207"/>
          <ac:spMkLst>
            <pc:docMk/>
            <pc:sldMk cId="3262954460" sldId="326"/>
            <ac:spMk id="1040" creationId="{E7272F25-B3D8-DA70-3080-65DF0C17C549}"/>
          </ac:spMkLst>
        </pc:spChg>
        <pc:spChg chg="mod">
          <ac:chgData name="Twesigye, Gloria" userId="6464a502-8a44-4d67-8fab-8f3aa9495827" providerId="ADAL" clId="{C2BE5DA4-FA3E-477F-B4A6-6601D9856830}" dt="2024-11-05T14:00:32.699" v="442" actId="207"/>
          <ac:spMkLst>
            <pc:docMk/>
            <pc:sldMk cId="3262954460" sldId="326"/>
            <ac:spMk id="1042" creationId="{F3C1A87A-D871-C027-3171-6203C159AE0A}"/>
          </ac:spMkLst>
        </pc:spChg>
        <pc:spChg chg="mod">
          <ac:chgData name="Twesigye, Gloria" userId="6464a502-8a44-4d67-8fab-8f3aa9495827" providerId="ADAL" clId="{C2BE5DA4-FA3E-477F-B4A6-6601D9856830}" dt="2024-11-05T14:00:22.476" v="441" actId="207"/>
          <ac:spMkLst>
            <pc:docMk/>
            <pc:sldMk cId="3262954460" sldId="326"/>
            <ac:spMk id="1045" creationId="{BB6E30D3-089F-9C20-A832-CFB394DC2921}"/>
          </ac:spMkLst>
        </pc:spChg>
        <pc:spChg chg="mod">
          <ac:chgData name="Twesigye, Gloria" userId="6464a502-8a44-4d67-8fab-8f3aa9495827" providerId="ADAL" clId="{C2BE5DA4-FA3E-477F-B4A6-6601D9856830}" dt="2024-10-22T17:54:06.341" v="250" actId="20577"/>
          <ac:spMkLst>
            <pc:docMk/>
            <pc:sldMk cId="3262954460" sldId="326"/>
            <ac:spMk id="1046" creationId="{8A57591F-F75D-FBB3-BD7E-757A1AFC2F44}"/>
          </ac:spMkLst>
        </pc:spChg>
        <pc:spChg chg="mod">
          <ac:chgData name="Twesigye, Gloria" userId="6464a502-8a44-4d67-8fab-8f3aa9495827" providerId="ADAL" clId="{C2BE5DA4-FA3E-477F-B4A6-6601D9856830}" dt="2024-11-05T13:59:33.679" v="439" actId="207"/>
          <ac:spMkLst>
            <pc:docMk/>
            <pc:sldMk cId="3262954460" sldId="326"/>
            <ac:spMk id="1047" creationId="{8749738C-6440-F2BB-386B-78B4E021D04E}"/>
          </ac:spMkLst>
        </pc:spChg>
        <pc:spChg chg="mod">
          <ac:chgData name="Twesigye, Gloria" userId="6464a502-8a44-4d67-8fab-8f3aa9495827" providerId="ADAL" clId="{C2BE5DA4-FA3E-477F-B4A6-6601D9856830}" dt="2024-11-05T14:00:22.476" v="441" actId="207"/>
          <ac:spMkLst>
            <pc:docMk/>
            <pc:sldMk cId="3262954460" sldId="326"/>
            <ac:spMk id="1050" creationId="{53DE26B8-30F3-E3EB-38F3-729E88B3011F}"/>
          </ac:spMkLst>
        </pc:spChg>
        <pc:spChg chg="mod">
          <ac:chgData name="Twesigye, Gloria" userId="6464a502-8a44-4d67-8fab-8f3aa9495827" providerId="ADAL" clId="{C2BE5DA4-FA3E-477F-B4A6-6601D9856830}" dt="2024-11-05T14:00:32.699" v="442" actId="207"/>
          <ac:spMkLst>
            <pc:docMk/>
            <pc:sldMk cId="3262954460" sldId="326"/>
            <ac:spMk id="1053" creationId="{72DDD6BF-21BC-77BE-8E3A-5441F19635B0}"/>
          </ac:spMkLst>
        </pc:spChg>
        <pc:spChg chg="mod">
          <ac:chgData name="Twesigye, Gloria" userId="6464a502-8a44-4d67-8fab-8f3aa9495827" providerId="ADAL" clId="{C2BE5DA4-FA3E-477F-B4A6-6601D9856830}" dt="2024-11-05T13:59:33.679" v="439" actId="207"/>
          <ac:spMkLst>
            <pc:docMk/>
            <pc:sldMk cId="3262954460" sldId="326"/>
            <ac:spMk id="1059" creationId="{74981FC1-7A20-1F0E-CDE8-3E4B10EE0924}"/>
          </ac:spMkLst>
        </pc:spChg>
        <pc:spChg chg="mod">
          <ac:chgData name="Twesigye, Gloria" userId="6464a502-8a44-4d67-8fab-8f3aa9495827" providerId="ADAL" clId="{C2BE5DA4-FA3E-477F-B4A6-6601D9856830}" dt="2024-11-05T14:00:22.476" v="441" actId="207"/>
          <ac:spMkLst>
            <pc:docMk/>
            <pc:sldMk cId="3262954460" sldId="326"/>
            <ac:spMk id="1064" creationId="{0E7618A1-FFCD-5212-5AFB-4710424780EB}"/>
          </ac:spMkLst>
        </pc:spChg>
        <pc:spChg chg="mod">
          <ac:chgData name="Twesigye, Gloria" userId="6464a502-8a44-4d67-8fab-8f3aa9495827" providerId="ADAL" clId="{C2BE5DA4-FA3E-477F-B4A6-6601D9856830}" dt="2024-11-05T13:59:33.679" v="439" actId="207"/>
          <ac:spMkLst>
            <pc:docMk/>
            <pc:sldMk cId="3262954460" sldId="326"/>
            <ac:spMk id="1065" creationId="{98BD0BE8-5DE2-57CA-DB6F-91C4B1ACA30D}"/>
          </ac:spMkLst>
        </pc:spChg>
        <pc:picChg chg="del">
          <ac:chgData name="Twesigye, Gloria" userId="6464a502-8a44-4d67-8fab-8f3aa9495827" providerId="ADAL" clId="{C2BE5DA4-FA3E-477F-B4A6-6601D9856830}" dt="2024-10-18T15:36:35.638" v="20" actId="478"/>
          <ac:picMkLst>
            <pc:docMk/>
            <pc:sldMk cId="3262954460" sldId="326"/>
            <ac:picMk id="2" creationId="{AF9C21C2-32B2-BA6A-086C-897CC66E1190}"/>
          </ac:picMkLst>
        </pc:picChg>
        <pc:picChg chg="add mod">
          <ac:chgData name="Twesigye, Gloria" userId="6464a502-8a44-4d67-8fab-8f3aa9495827" providerId="ADAL" clId="{C2BE5DA4-FA3E-477F-B4A6-6601D9856830}" dt="2024-10-18T15:36:36.055" v="21"/>
          <ac:picMkLst>
            <pc:docMk/>
            <pc:sldMk cId="3262954460" sldId="326"/>
            <ac:picMk id="10" creationId="{8DA35004-AB8B-355E-2818-2F119709C71E}"/>
          </ac:picMkLst>
        </pc:picChg>
      </pc:sldChg>
      <pc:sldMasterChg chg="setBg modSldLayout">
        <pc:chgData name="Twesigye, Gloria" userId="6464a502-8a44-4d67-8fab-8f3aa9495827" providerId="ADAL" clId="{C2BE5DA4-FA3E-477F-B4A6-6601D9856830}" dt="2024-10-18T15:34:48.679" v="5" actId="1076"/>
        <pc:sldMasterMkLst>
          <pc:docMk/>
          <pc:sldMasterMk cId="3984714580" sldId="2147483687"/>
        </pc:sldMasterMkLst>
        <pc:sldLayoutChg chg="modSp mod">
          <pc:chgData name="Twesigye, Gloria" userId="6464a502-8a44-4d67-8fab-8f3aa9495827" providerId="ADAL" clId="{C2BE5DA4-FA3E-477F-B4A6-6601D9856830}" dt="2024-10-18T15:34:48.679" v="5" actId="1076"/>
          <pc:sldLayoutMkLst>
            <pc:docMk/>
            <pc:sldMasterMk cId="3984714580" sldId="2147483687"/>
            <pc:sldLayoutMk cId="746083278" sldId="2147483689"/>
          </pc:sldLayoutMkLst>
          <pc:spChg chg="mod">
            <ac:chgData name="Twesigye, Gloria" userId="6464a502-8a44-4d67-8fab-8f3aa9495827" providerId="ADAL" clId="{C2BE5DA4-FA3E-477F-B4A6-6601D9856830}" dt="2024-10-18T15:34:48.679" v="5" actId="1076"/>
            <ac:spMkLst>
              <pc:docMk/>
              <pc:sldMasterMk cId="3984714580" sldId="2147483687"/>
              <pc:sldLayoutMk cId="746083278" sldId="2147483689"/>
              <ac:spMk id="3" creationId="{D1377EC6-E606-BCCD-FC01-0168607C70E3}"/>
            </ac:spMkLst>
          </pc:spChg>
        </pc:sldLayoutChg>
      </pc:sldMasterChg>
      <pc:sldMasterChg chg="setBg modSldLayout">
        <pc:chgData name="Twesigye, Gloria" userId="6464a502-8a44-4d67-8fab-8f3aa9495827" providerId="ADAL" clId="{C2BE5DA4-FA3E-477F-B4A6-6601D9856830}" dt="2024-10-18T16:54:49.196" v="90" actId="1076"/>
        <pc:sldMasterMkLst>
          <pc:docMk/>
          <pc:sldMasterMk cId="3554223567" sldId="2147483697"/>
        </pc:sldMasterMkLst>
        <pc:sldLayoutChg chg="modSp mod">
          <pc:chgData name="Twesigye, Gloria" userId="6464a502-8a44-4d67-8fab-8f3aa9495827" providerId="ADAL" clId="{C2BE5DA4-FA3E-477F-B4A6-6601D9856830}" dt="2024-10-18T16:54:49.196" v="90" actId="1076"/>
          <pc:sldLayoutMkLst>
            <pc:docMk/>
            <pc:sldMasterMk cId="3554223567" sldId="2147483697"/>
            <pc:sldLayoutMk cId="1114824025" sldId="2147483699"/>
          </pc:sldLayoutMkLst>
          <pc:spChg chg="mod">
            <ac:chgData name="Twesigye, Gloria" userId="6464a502-8a44-4d67-8fab-8f3aa9495827" providerId="ADAL" clId="{C2BE5DA4-FA3E-477F-B4A6-6601D9856830}" dt="2024-10-18T16:54:49.196" v="90" actId="1076"/>
            <ac:spMkLst>
              <pc:docMk/>
              <pc:sldMasterMk cId="3554223567" sldId="2147483697"/>
              <pc:sldLayoutMk cId="1114824025" sldId="2147483699"/>
              <ac:spMk id="3" creationId="{D1377EC6-E606-BCCD-FC01-0168607C70E3}"/>
            </ac:spMkLst>
          </pc:spChg>
        </pc:sldLayoutChg>
      </pc:sldMasterChg>
    </pc:docChg>
  </pc:docChgLst>
  <pc:docChgLst>
    <pc:chgData name="Hanner, Olsen" userId="S::61097@icf.com::8f966b24-7479-4073-89bd-2f70180eddce" providerId="AD" clId="Web-{F5EE29C9-3E61-8924-78B6-911F2172FD92}"/>
    <pc:docChg chg="mod">
      <pc:chgData name="Hanner, Olsen" userId="S::61097@icf.com::8f966b24-7479-4073-89bd-2f70180eddce" providerId="AD" clId="Web-{F5EE29C9-3E61-8924-78B6-911F2172FD92}" dt="2024-11-06T16:41:11.934" v="0"/>
      <pc:docMkLst>
        <pc:docMk/>
      </pc:docMkLst>
    </pc:docChg>
  </pc:docChgLst>
  <pc:docChgLst>
    <pc:chgData name="Behague, Sabina" userId="2f9f8379-56ce-455c-81be-d1dc66b28ae7" providerId="ADAL" clId="{EBD04D75-9617-41F6-9E00-B35E3A0F7C17}"/>
    <pc:docChg chg="undo custSel modSld">
      <pc:chgData name="Behague, Sabina" userId="2f9f8379-56ce-455c-81be-d1dc66b28ae7" providerId="ADAL" clId="{EBD04D75-9617-41F6-9E00-B35E3A0F7C17}" dt="2023-01-27T01:43:55.095" v="140"/>
      <pc:docMkLst>
        <pc:docMk/>
      </pc:docMkLst>
      <pc:sldChg chg="modSp mod">
        <pc:chgData name="Behague, Sabina" userId="2f9f8379-56ce-455c-81be-d1dc66b28ae7" providerId="ADAL" clId="{EBD04D75-9617-41F6-9E00-B35E3A0F7C17}" dt="2023-01-27T01:36:10.100" v="111" actId="1076"/>
        <pc:sldMkLst>
          <pc:docMk/>
          <pc:sldMk cId="2163988523" sldId="260"/>
        </pc:sldMkLst>
        <pc:spChg chg="mod">
          <ac:chgData name="Behague, Sabina" userId="2f9f8379-56ce-455c-81be-d1dc66b28ae7" providerId="ADAL" clId="{EBD04D75-9617-41F6-9E00-B35E3A0F7C17}" dt="2023-01-27T01:36:10.100" v="111" actId="1076"/>
          <ac:spMkLst>
            <pc:docMk/>
            <pc:sldMk cId="2163988523" sldId="260"/>
            <ac:spMk id="9" creationId="{E690F70B-E368-D7F5-795E-B5139345EF71}"/>
          </ac:spMkLst>
        </pc:spChg>
      </pc:sldChg>
      <pc:sldChg chg="modSp mod">
        <pc:chgData name="Behague, Sabina" userId="2f9f8379-56ce-455c-81be-d1dc66b28ae7" providerId="ADAL" clId="{EBD04D75-9617-41F6-9E00-B35E3A0F7C17}" dt="2023-01-27T01:39:24.369" v="121" actId="1076"/>
        <pc:sldMkLst>
          <pc:docMk/>
          <pc:sldMk cId="2479953464" sldId="264"/>
        </pc:sldMkLst>
        <pc:spChg chg="mod">
          <ac:chgData name="Behague, Sabina" userId="2f9f8379-56ce-455c-81be-d1dc66b28ae7" providerId="ADAL" clId="{EBD04D75-9617-41F6-9E00-B35E3A0F7C17}" dt="2023-01-27T01:39:24.369" v="121" actId="1076"/>
          <ac:spMkLst>
            <pc:docMk/>
            <pc:sldMk cId="2479953464" sldId="264"/>
            <ac:spMk id="2" creationId="{F6245169-1799-41CD-B28E-D2D20D16AD73}"/>
          </ac:spMkLst>
        </pc:spChg>
        <pc:spChg chg="mod">
          <ac:chgData name="Behague, Sabina" userId="2f9f8379-56ce-455c-81be-d1dc66b28ae7" providerId="ADAL" clId="{EBD04D75-9617-41F6-9E00-B35E3A0F7C17}" dt="2023-01-27T01:39:17.033" v="120" actId="1076"/>
          <ac:spMkLst>
            <pc:docMk/>
            <pc:sldMk cId="2479953464" sldId="264"/>
            <ac:spMk id="4" creationId="{96845529-961E-A70F-D54B-6018490E5D08}"/>
          </ac:spMkLst>
        </pc:spChg>
      </pc:sldChg>
      <pc:sldChg chg="modSp mod">
        <pc:chgData name="Behague, Sabina" userId="2f9f8379-56ce-455c-81be-d1dc66b28ae7" providerId="ADAL" clId="{EBD04D75-9617-41F6-9E00-B35E3A0F7C17}" dt="2023-01-27T01:40:13.615" v="125" actId="1076"/>
        <pc:sldMkLst>
          <pc:docMk/>
          <pc:sldMk cId="3502258445" sldId="283"/>
        </pc:sldMkLst>
        <pc:spChg chg="mod">
          <ac:chgData name="Behague, Sabina" userId="2f9f8379-56ce-455c-81be-d1dc66b28ae7" providerId="ADAL" clId="{EBD04D75-9617-41F6-9E00-B35E3A0F7C17}" dt="2023-01-27T01:40:13.615" v="125" actId="1076"/>
          <ac:spMkLst>
            <pc:docMk/>
            <pc:sldMk cId="3502258445" sldId="283"/>
            <ac:spMk id="3" creationId="{DA952587-2EEA-2936-8C78-577F7C69E709}"/>
          </ac:spMkLst>
        </pc:spChg>
      </pc:sldChg>
      <pc:sldChg chg="modSp mod addCm">
        <pc:chgData name="Behague, Sabina" userId="2f9f8379-56ce-455c-81be-d1dc66b28ae7" providerId="ADAL" clId="{EBD04D75-9617-41F6-9E00-B35E3A0F7C17}" dt="2023-01-27T01:43:55.095" v="140"/>
        <pc:sldMkLst>
          <pc:docMk/>
          <pc:sldMk cId="3475639167" sldId="289"/>
        </pc:sldMkLst>
        <pc:spChg chg="mod">
          <ac:chgData name="Behague, Sabina" userId="2f9f8379-56ce-455c-81be-d1dc66b28ae7" providerId="ADAL" clId="{EBD04D75-9617-41F6-9E00-B35E3A0F7C17}" dt="2023-01-27T01:43:32.918" v="139" actId="20577"/>
          <ac:spMkLst>
            <pc:docMk/>
            <pc:sldMk cId="3475639167" sldId="289"/>
            <ac:spMk id="3" creationId="{F2A31AE5-F919-CA50-BF07-AF012D87D146}"/>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EBD04D75-9617-41F6-9E00-B35E3A0F7C17}" dt="2023-01-27T01:43:55.095" v="140"/>
              <pc2:cmMkLst xmlns:pc2="http://schemas.microsoft.com/office/powerpoint/2019/9/main/command">
                <pc:docMk/>
                <pc:sldMk cId="3475639167" sldId="289"/>
                <pc2:cmMk id="{E673B653-6BE9-4F59-8C83-215DC7738D56}"/>
              </pc2:cmMkLst>
            </pc226:cmChg>
          </p:ext>
        </pc:extLst>
      </pc:sldChg>
      <pc:sldChg chg="modSp mod">
        <pc:chgData name="Behague, Sabina" userId="2f9f8379-56ce-455c-81be-d1dc66b28ae7" providerId="ADAL" clId="{EBD04D75-9617-41F6-9E00-B35E3A0F7C17}" dt="2023-01-27T01:37:03.450" v="113" actId="113"/>
        <pc:sldMkLst>
          <pc:docMk/>
          <pc:sldMk cId="1182146475" sldId="298"/>
        </pc:sldMkLst>
        <pc:spChg chg="mod">
          <ac:chgData name="Behague, Sabina" userId="2f9f8379-56ce-455c-81be-d1dc66b28ae7" providerId="ADAL" clId="{EBD04D75-9617-41F6-9E00-B35E3A0F7C17}" dt="2023-01-27T01:37:03.450" v="113" actId="113"/>
          <ac:spMkLst>
            <pc:docMk/>
            <pc:sldMk cId="1182146475" sldId="298"/>
            <ac:spMk id="4" creationId="{87E0FD17-000E-F917-D7E1-AFF7CACBF13D}"/>
          </ac:spMkLst>
        </pc:spChg>
      </pc:sldChg>
      <pc:sldChg chg="modSp mod">
        <pc:chgData name="Behague, Sabina" userId="2f9f8379-56ce-455c-81be-d1dc66b28ae7" providerId="ADAL" clId="{EBD04D75-9617-41F6-9E00-B35E3A0F7C17}" dt="2023-01-27T01:40:46.779" v="131" actId="1076"/>
        <pc:sldMkLst>
          <pc:docMk/>
          <pc:sldMk cId="317324267" sldId="299"/>
        </pc:sldMkLst>
        <pc:spChg chg="mod">
          <ac:chgData name="Behague, Sabina" userId="2f9f8379-56ce-455c-81be-d1dc66b28ae7" providerId="ADAL" clId="{EBD04D75-9617-41F6-9E00-B35E3A0F7C17}" dt="2023-01-27T01:40:46.779" v="131" actId="1076"/>
          <ac:spMkLst>
            <pc:docMk/>
            <pc:sldMk cId="317324267" sldId="299"/>
            <ac:spMk id="3" creationId="{30F94154-D092-60B9-1AA4-FF4EDDD5FF17}"/>
          </ac:spMkLst>
        </pc:spChg>
      </pc:sldChg>
      <pc:sldChg chg="addSp delSp modSp mod">
        <pc:chgData name="Behague, Sabina" userId="2f9f8379-56ce-455c-81be-d1dc66b28ae7" providerId="ADAL" clId="{EBD04D75-9617-41F6-9E00-B35E3A0F7C17}" dt="2023-01-27T01:37:12.267" v="114" actId="113"/>
        <pc:sldMkLst>
          <pc:docMk/>
          <pc:sldMk cId="999049329" sldId="305"/>
        </pc:sldMkLst>
        <pc:spChg chg="mod">
          <ac:chgData name="Behague, Sabina" userId="2f9f8379-56ce-455c-81be-d1dc66b28ae7" providerId="ADAL" clId="{EBD04D75-9617-41F6-9E00-B35E3A0F7C17}" dt="2023-01-27T01:37:12.267" v="114" actId="113"/>
          <ac:spMkLst>
            <pc:docMk/>
            <pc:sldMk cId="999049329" sldId="305"/>
            <ac:spMk id="11" creationId="{8E4E40E9-D792-25A1-4B37-23D4780B1318}"/>
          </ac:spMkLst>
        </pc:spChg>
        <pc:picChg chg="add del mod ord modCrop">
          <ac:chgData name="Behague, Sabina" userId="2f9f8379-56ce-455c-81be-d1dc66b28ae7" providerId="ADAL" clId="{EBD04D75-9617-41F6-9E00-B35E3A0F7C17}" dt="2023-01-27T01:34:59.374" v="85"/>
          <ac:picMkLst>
            <pc:docMk/>
            <pc:sldMk cId="999049329" sldId="305"/>
            <ac:picMk id="3" creationId="{B93C9506-4858-83C2-00D2-259F4510BB8F}"/>
          </ac:picMkLst>
        </pc:picChg>
        <pc:picChg chg="mod ord">
          <ac:chgData name="Behague, Sabina" userId="2f9f8379-56ce-455c-81be-d1dc66b28ae7" providerId="ADAL" clId="{EBD04D75-9617-41F6-9E00-B35E3A0F7C17}" dt="2023-01-27T01:34:56.052" v="79" actId="167"/>
          <ac:picMkLst>
            <pc:docMk/>
            <pc:sldMk cId="999049329" sldId="305"/>
            <ac:picMk id="36" creationId="{5CF82A57-5F34-9AC3-D327-FE52682EB7C1}"/>
          </ac:picMkLst>
        </pc:picChg>
        <pc:picChg chg="add del mod">
          <ac:chgData name="Behague, Sabina" userId="2f9f8379-56ce-455c-81be-d1dc66b28ae7" providerId="ADAL" clId="{EBD04D75-9617-41F6-9E00-B35E3A0F7C17}" dt="2023-01-27T01:36:22.069" v="112" actId="1076"/>
          <ac:picMkLst>
            <pc:docMk/>
            <pc:sldMk cId="999049329" sldId="305"/>
            <ac:picMk id="40" creationId="{84633422-9B9B-8D9C-9A74-06A58DD92087}"/>
          </ac:picMkLst>
        </pc:picChg>
      </pc:sldChg>
      <pc:sldChg chg="modSp mod">
        <pc:chgData name="Behague, Sabina" userId="2f9f8379-56ce-455c-81be-d1dc66b28ae7" providerId="ADAL" clId="{EBD04D75-9617-41F6-9E00-B35E3A0F7C17}" dt="2023-01-27T01:37:24.545" v="115" actId="1076"/>
        <pc:sldMkLst>
          <pc:docMk/>
          <pc:sldMk cId="1931778444" sldId="318"/>
        </pc:sldMkLst>
        <pc:spChg chg="mod">
          <ac:chgData name="Behague, Sabina" userId="2f9f8379-56ce-455c-81be-d1dc66b28ae7" providerId="ADAL" clId="{EBD04D75-9617-41F6-9E00-B35E3A0F7C17}" dt="2023-01-27T01:37:24.545" v="115" actId="1076"/>
          <ac:spMkLst>
            <pc:docMk/>
            <pc:sldMk cId="1931778444" sldId="318"/>
            <ac:spMk id="9" creationId="{E690F70B-E368-D7F5-795E-B5139345EF71}"/>
          </ac:spMkLst>
        </pc:spChg>
      </pc:sldChg>
      <pc:sldChg chg="modSp mod">
        <pc:chgData name="Behague, Sabina" userId="2f9f8379-56ce-455c-81be-d1dc66b28ae7" providerId="ADAL" clId="{EBD04D75-9617-41F6-9E00-B35E3A0F7C17}" dt="2023-01-27T01:38:29.302" v="116" actId="1076"/>
        <pc:sldMkLst>
          <pc:docMk/>
          <pc:sldMk cId="734295458" sldId="319"/>
        </pc:sldMkLst>
        <pc:spChg chg="mod">
          <ac:chgData name="Behague, Sabina" userId="2f9f8379-56ce-455c-81be-d1dc66b28ae7" providerId="ADAL" clId="{EBD04D75-9617-41F6-9E00-B35E3A0F7C17}" dt="2023-01-27T01:38:29.302" v="116" actId="1076"/>
          <ac:spMkLst>
            <pc:docMk/>
            <pc:sldMk cId="734295458" sldId="319"/>
            <ac:spMk id="9" creationId="{E690F70B-E368-D7F5-795E-B5139345EF71}"/>
          </ac:spMkLst>
        </pc:spChg>
      </pc:sldChg>
      <pc:sldChg chg="modSp mod">
        <pc:chgData name="Behague, Sabina" userId="2f9f8379-56ce-455c-81be-d1dc66b28ae7" providerId="ADAL" clId="{EBD04D75-9617-41F6-9E00-B35E3A0F7C17}" dt="2023-01-27T01:41:12.626" v="132" actId="1076"/>
        <pc:sldMkLst>
          <pc:docMk/>
          <pc:sldMk cId="204169627" sldId="320"/>
        </pc:sldMkLst>
        <pc:spChg chg="mod">
          <ac:chgData name="Behague, Sabina" userId="2f9f8379-56ce-455c-81be-d1dc66b28ae7" providerId="ADAL" clId="{EBD04D75-9617-41F6-9E00-B35E3A0F7C17}" dt="2023-01-27T01:41:12.626" v="132" actId="1076"/>
          <ac:spMkLst>
            <pc:docMk/>
            <pc:sldMk cId="204169627" sldId="320"/>
            <ac:spMk id="9" creationId="{E690F70B-E368-D7F5-795E-B5139345EF71}"/>
          </ac:spMkLst>
        </pc:spChg>
      </pc:sldChg>
      <pc:sldChg chg="modSp">
        <pc:chgData name="Behague, Sabina" userId="2f9f8379-56ce-455c-81be-d1dc66b28ae7" providerId="ADAL" clId="{EBD04D75-9617-41F6-9E00-B35E3A0F7C17}" dt="2023-01-27T01:41:35.899" v="137"/>
        <pc:sldMkLst>
          <pc:docMk/>
          <pc:sldMk cId="3332005300" sldId="322"/>
        </pc:sldMkLst>
        <pc:graphicFrameChg chg="mod">
          <ac:chgData name="Behague, Sabina" userId="2f9f8379-56ce-455c-81be-d1dc66b28ae7" providerId="ADAL" clId="{EBD04D75-9617-41F6-9E00-B35E3A0F7C17}" dt="2023-01-27T01:41:35.899" v="137"/>
          <ac:graphicFrameMkLst>
            <pc:docMk/>
            <pc:sldMk cId="3332005300" sldId="322"/>
            <ac:graphicFrameMk id="6" creationId="{A9A8CC69-E7C7-8BF8-2D2D-ABB1A61EC758}"/>
          </ac:graphicFrameMkLst>
        </pc:graphicFrameChg>
      </pc:sldChg>
      <pc:sldChg chg="modSp mod">
        <pc:chgData name="Behague, Sabina" userId="2f9f8379-56ce-455c-81be-d1dc66b28ae7" providerId="ADAL" clId="{EBD04D75-9617-41F6-9E00-B35E3A0F7C17}" dt="2023-01-27T01:42:01.578" v="138" actId="1076"/>
        <pc:sldMkLst>
          <pc:docMk/>
          <pc:sldMk cId="2491221319" sldId="323"/>
        </pc:sldMkLst>
        <pc:spChg chg="mod">
          <ac:chgData name="Behague, Sabina" userId="2f9f8379-56ce-455c-81be-d1dc66b28ae7" providerId="ADAL" clId="{EBD04D75-9617-41F6-9E00-B35E3A0F7C17}" dt="2023-01-27T01:42:01.578" v="138" actId="1076"/>
          <ac:spMkLst>
            <pc:docMk/>
            <pc:sldMk cId="2491221319" sldId="323"/>
            <ac:spMk id="9" creationId="{E690F70B-E368-D7F5-795E-B5139345EF71}"/>
          </ac:spMkLst>
        </pc:spChg>
      </pc:sldChg>
    </pc:docChg>
  </pc:docChgLst>
  <pc:docChgLst>
    <pc:chgData name="McFarland, Annette" userId="e93d1f50-85ab-41a8-a34a-185a53159573" providerId="ADAL" clId="{353609DC-DF31-4D2C-A570-111C39EBAE2B}"/>
    <pc:docChg chg="undo custSel modSld sldOrd">
      <pc:chgData name="McFarland, Annette" userId="e93d1f50-85ab-41a8-a34a-185a53159573" providerId="ADAL" clId="{353609DC-DF31-4D2C-A570-111C39EBAE2B}" dt="2023-01-09T19:10:07.521" v="1074" actId="20577"/>
      <pc:docMkLst>
        <pc:docMk/>
      </pc:docMkLst>
      <pc:sldChg chg="modSp mod ord">
        <pc:chgData name="McFarland, Annette" userId="e93d1f50-85ab-41a8-a34a-185a53159573" providerId="ADAL" clId="{353609DC-DF31-4D2C-A570-111C39EBAE2B}" dt="2023-01-09T17:06:56.098" v="414" actId="14100"/>
        <pc:sldMkLst>
          <pc:docMk/>
          <pc:sldMk cId="1428788921" sldId="262"/>
        </pc:sldMkLst>
        <pc:spChg chg="mod">
          <ac:chgData name="McFarland, Annette" userId="e93d1f50-85ab-41a8-a34a-185a53159573" providerId="ADAL" clId="{353609DC-DF31-4D2C-A570-111C39EBAE2B}" dt="2023-01-09T16:29:33.927" v="5" actId="20577"/>
          <ac:spMkLst>
            <pc:docMk/>
            <pc:sldMk cId="1428788921" sldId="262"/>
            <ac:spMk id="2" creationId="{F6245169-1799-41CD-B28E-D2D20D16AD73}"/>
          </ac:spMkLst>
        </pc:spChg>
        <pc:graphicFrameChg chg="mod">
          <ac:chgData name="McFarland, Annette" userId="e93d1f50-85ab-41a8-a34a-185a53159573" providerId="ADAL" clId="{353609DC-DF31-4D2C-A570-111C39EBAE2B}" dt="2023-01-09T17:06:56.098" v="414" actId="14100"/>
          <ac:graphicFrameMkLst>
            <pc:docMk/>
            <pc:sldMk cId="1428788921" sldId="262"/>
            <ac:graphicFrameMk id="8" creationId="{A25666F9-CCA3-9D59-B863-99CA3EC76DEB}"/>
          </ac:graphicFrameMkLst>
        </pc:graphicFrameChg>
      </pc:sldChg>
      <pc:sldChg chg="modSp mod modNotesTx">
        <pc:chgData name="McFarland, Annette" userId="e93d1f50-85ab-41a8-a34a-185a53159573" providerId="ADAL" clId="{353609DC-DF31-4D2C-A570-111C39EBAE2B}" dt="2023-01-09T16:34:27.296" v="295" actId="27918"/>
        <pc:sldMkLst>
          <pc:docMk/>
          <pc:sldMk cId="1887431401" sldId="263"/>
        </pc:sldMkLst>
        <pc:spChg chg="mod">
          <ac:chgData name="McFarland, Annette" userId="e93d1f50-85ab-41a8-a34a-185a53159573" providerId="ADAL" clId="{353609DC-DF31-4D2C-A570-111C39EBAE2B}" dt="2023-01-09T16:30:05.334" v="13" actId="20577"/>
          <ac:spMkLst>
            <pc:docMk/>
            <pc:sldMk cId="1887431401" sldId="263"/>
            <ac:spMk id="2" creationId="{F6245169-1799-41CD-B28E-D2D20D16AD73}"/>
          </ac:spMkLst>
        </pc:spChg>
      </pc:sldChg>
      <pc:sldChg chg="addSp delSp modSp mod addCm delCm modCm modNotesTx">
        <pc:chgData name="McFarland, Annette" userId="e93d1f50-85ab-41a8-a34a-185a53159573" providerId="ADAL" clId="{353609DC-DF31-4D2C-A570-111C39EBAE2B}" dt="2023-01-09T18:59:28.541" v="978" actId="1076"/>
        <pc:sldMkLst>
          <pc:docMk/>
          <pc:sldMk cId="2479953464" sldId="264"/>
        </pc:sldMkLst>
        <pc:spChg chg="mod">
          <ac:chgData name="McFarland, Annette" userId="e93d1f50-85ab-41a8-a34a-185a53159573" providerId="ADAL" clId="{353609DC-DF31-4D2C-A570-111C39EBAE2B}" dt="2023-01-09T18:59:08.120" v="977" actId="14100"/>
          <ac:spMkLst>
            <pc:docMk/>
            <pc:sldMk cId="2479953464" sldId="264"/>
            <ac:spMk id="2" creationId="{F6245169-1799-41CD-B28E-D2D20D16AD73}"/>
          </ac:spMkLst>
        </pc:spChg>
        <pc:spChg chg="add mod">
          <ac:chgData name="McFarland, Annette" userId="e93d1f50-85ab-41a8-a34a-185a53159573" providerId="ADAL" clId="{353609DC-DF31-4D2C-A570-111C39EBAE2B}" dt="2023-01-09T18:59:28.541" v="978" actId="1076"/>
          <ac:spMkLst>
            <pc:docMk/>
            <pc:sldMk cId="2479953464" sldId="264"/>
            <ac:spMk id="4" creationId="{96845529-961E-A70F-D54B-6018490E5D08}"/>
          </ac:spMkLst>
        </pc:spChg>
        <pc:spChg chg="mod">
          <ac:chgData name="McFarland, Annette" userId="e93d1f50-85ab-41a8-a34a-185a53159573" providerId="ADAL" clId="{353609DC-DF31-4D2C-A570-111C39EBAE2B}" dt="2023-01-09T17:43:55.717" v="949" actId="20577"/>
          <ac:spMkLst>
            <pc:docMk/>
            <pc:sldMk cId="2479953464" sldId="264"/>
            <ac:spMk id="13" creationId="{B8005264-241D-4BC5-4C18-207DA6D099C3}"/>
          </ac:spMkLst>
        </pc:spChg>
        <pc:graphicFrameChg chg="mod">
          <ac:chgData name="McFarland, Annette" userId="e93d1f50-85ab-41a8-a34a-185a53159573" providerId="ADAL" clId="{353609DC-DF31-4D2C-A570-111C39EBAE2B}" dt="2023-01-09T17:48:33.618" v="955"/>
          <ac:graphicFrameMkLst>
            <pc:docMk/>
            <pc:sldMk cId="2479953464" sldId="264"/>
            <ac:graphicFrameMk id="9" creationId="{16BB2B36-D329-083C-5198-BEEC5AC12CFA}"/>
          </ac:graphicFrameMkLst>
        </pc:graphicFrameChg>
        <pc:picChg chg="add mod">
          <ac:chgData name="McFarland, Annette" userId="e93d1f50-85ab-41a8-a34a-185a53159573" providerId="ADAL" clId="{353609DC-DF31-4D2C-A570-111C39EBAE2B}" dt="2023-01-09T18:59:28.541" v="978" actId="1076"/>
          <ac:picMkLst>
            <pc:docMk/>
            <pc:sldMk cId="2479953464" sldId="264"/>
            <ac:picMk id="3" creationId="{549273F1-FF90-2E90-7BA7-DE3A6F175B2E}"/>
          </ac:picMkLst>
        </pc:picChg>
        <pc:picChg chg="del">
          <ac:chgData name="McFarland, Annette" userId="e93d1f50-85ab-41a8-a34a-185a53159573" providerId="ADAL" clId="{353609DC-DF31-4D2C-A570-111C39EBAE2B}" dt="2023-01-09T17:45:01.853" v="951" actId="478"/>
          <ac:picMkLst>
            <pc:docMk/>
            <pc:sldMk cId="2479953464" sldId="264"/>
            <ac:picMk id="14" creationId="{1F4E151D-79B0-2594-1670-74173B816B17}"/>
          </ac:picMkLst>
        </pc:picChg>
      </pc:sldChg>
      <pc:sldChg chg="addSp delSp modSp mod modNotesTx">
        <pc:chgData name="McFarland, Annette" userId="e93d1f50-85ab-41a8-a34a-185a53159573" providerId="ADAL" clId="{353609DC-DF31-4D2C-A570-111C39EBAE2B}" dt="2023-01-09T19:00:49.231" v="1009"/>
        <pc:sldMkLst>
          <pc:docMk/>
          <pc:sldMk cId="3502258445" sldId="283"/>
        </pc:sldMkLst>
        <pc:spChg chg="add mod">
          <ac:chgData name="McFarland, Annette" userId="e93d1f50-85ab-41a8-a34a-185a53159573" providerId="ADAL" clId="{353609DC-DF31-4D2C-A570-111C39EBAE2B}" dt="2023-01-09T19:00:13.069" v="994"/>
          <ac:spMkLst>
            <pc:docMk/>
            <pc:sldMk cId="3502258445" sldId="283"/>
            <ac:spMk id="3" creationId="{DA952587-2EEA-2936-8C78-577F7C69E709}"/>
          </ac:spMkLst>
        </pc:spChg>
        <pc:spChg chg="mod">
          <ac:chgData name="McFarland, Annette" userId="e93d1f50-85ab-41a8-a34a-185a53159573" providerId="ADAL" clId="{353609DC-DF31-4D2C-A570-111C39EBAE2B}" dt="2023-01-09T18:59:58.929" v="991" actId="2085"/>
          <ac:spMkLst>
            <pc:docMk/>
            <pc:sldMk cId="3502258445" sldId="283"/>
            <ac:spMk id="5" creationId="{07E7D4A9-A2D8-FCFA-930A-28EF4D10D77F}"/>
          </ac:spMkLst>
        </pc:spChg>
        <pc:spChg chg="mod">
          <ac:chgData name="McFarland, Annette" userId="e93d1f50-85ab-41a8-a34a-185a53159573" providerId="ADAL" clId="{353609DC-DF31-4D2C-A570-111C39EBAE2B}" dt="2023-01-09T18:59:53.401" v="990" actId="20577"/>
          <ac:spMkLst>
            <pc:docMk/>
            <pc:sldMk cId="3502258445" sldId="283"/>
            <ac:spMk id="14" creationId="{472837B1-EAE8-8564-2917-A240D47892B0}"/>
          </ac:spMkLst>
        </pc:spChg>
        <pc:graphicFrameChg chg="mod">
          <ac:chgData name="McFarland, Annette" userId="e93d1f50-85ab-41a8-a34a-185a53159573" providerId="ADAL" clId="{353609DC-DF31-4D2C-A570-111C39EBAE2B}" dt="2023-01-09T19:00:02.864" v="992"/>
          <ac:graphicFrameMkLst>
            <pc:docMk/>
            <pc:sldMk cId="3502258445" sldId="283"/>
            <ac:graphicFrameMk id="9" creationId="{16BB2B36-D329-083C-5198-BEEC5AC12CFA}"/>
          </ac:graphicFrameMkLst>
        </pc:graphicFrameChg>
        <pc:picChg chg="add mod">
          <ac:chgData name="McFarland, Annette" userId="e93d1f50-85ab-41a8-a34a-185a53159573" providerId="ADAL" clId="{353609DC-DF31-4D2C-A570-111C39EBAE2B}" dt="2023-01-09T19:00:13.069" v="994"/>
          <ac:picMkLst>
            <pc:docMk/>
            <pc:sldMk cId="3502258445" sldId="283"/>
            <ac:picMk id="2" creationId="{B2F2D1A3-A074-A26D-349B-9206AC03B23C}"/>
          </ac:picMkLst>
        </pc:picChg>
        <pc:picChg chg="del">
          <ac:chgData name="McFarland, Annette" userId="e93d1f50-85ab-41a8-a34a-185a53159573" providerId="ADAL" clId="{353609DC-DF31-4D2C-A570-111C39EBAE2B}" dt="2023-01-09T19:00:12.634" v="993" actId="478"/>
          <ac:picMkLst>
            <pc:docMk/>
            <pc:sldMk cId="3502258445" sldId="283"/>
            <ac:picMk id="19" creationId="{C1C35796-9F1E-5306-E9AC-80257CC6FADB}"/>
          </ac:picMkLst>
        </pc:picChg>
      </pc:sldChg>
      <pc:sldChg chg="modSp mod addCm modNotesTx">
        <pc:chgData name="McFarland, Annette" userId="e93d1f50-85ab-41a8-a34a-185a53159573" providerId="ADAL" clId="{353609DC-DF31-4D2C-A570-111C39EBAE2B}" dt="2023-01-09T17:15:20.600" v="466" actId="20577"/>
        <pc:sldMkLst>
          <pc:docMk/>
          <pc:sldMk cId="1821595124" sldId="286"/>
        </pc:sldMkLst>
        <pc:spChg chg="mod">
          <ac:chgData name="McFarland, Annette" userId="e93d1f50-85ab-41a8-a34a-185a53159573" providerId="ADAL" clId="{353609DC-DF31-4D2C-A570-111C39EBAE2B}" dt="2023-01-09T17:07:21.993" v="420" actId="20577"/>
          <ac:spMkLst>
            <pc:docMk/>
            <pc:sldMk cId="1821595124" sldId="286"/>
            <ac:spMk id="2" creationId="{F6245169-1799-41CD-B28E-D2D20D16AD73}"/>
          </ac:spMkLst>
        </pc:spChg>
        <pc:graphicFrameChg chg="mod">
          <ac:chgData name="McFarland, Annette" userId="e93d1f50-85ab-41a8-a34a-185a53159573" providerId="ADAL" clId="{353609DC-DF31-4D2C-A570-111C39EBAE2B}" dt="2023-01-09T17:13:57.836" v="430"/>
          <ac:graphicFrameMkLst>
            <pc:docMk/>
            <pc:sldMk cId="1821595124" sldId="286"/>
            <ac:graphicFrameMk id="8" creationId="{DE9A6772-C53F-EAE5-A902-BA86493CFD41}"/>
          </ac:graphicFrameMkLst>
        </pc:graphicFrameChg>
      </pc:sldChg>
      <pc:sldChg chg="modSp mod">
        <pc:chgData name="McFarland, Annette" userId="e93d1f50-85ab-41a8-a34a-185a53159573" providerId="ADAL" clId="{353609DC-DF31-4D2C-A570-111C39EBAE2B}" dt="2023-01-09T17:15:50.132" v="478" actId="14100"/>
        <pc:sldMkLst>
          <pc:docMk/>
          <pc:sldMk cId="2004344858" sldId="288"/>
        </pc:sldMkLst>
        <pc:spChg chg="mod">
          <ac:chgData name="McFarland, Annette" userId="e93d1f50-85ab-41a8-a34a-185a53159573" providerId="ADAL" clId="{353609DC-DF31-4D2C-A570-111C39EBAE2B}" dt="2023-01-09T17:15:24.408" v="468" actId="20577"/>
          <ac:spMkLst>
            <pc:docMk/>
            <pc:sldMk cId="2004344858" sldId="288"/>
            <ac:spMk id="10" creationId="{2D953FA9-CD59-752E-4FDA-CC41FF4B8DF2}"/>
          </ac:spMkLst>
        </pc:spChg>
        <pc:spChg chg="mod">
          <ac:chgData name="McFarland, Annette" userId="e93d1f50-85ab-41a8-a34a-185a53159573" providerId="ADAL" clId="{353609DC-DF31-4D2C-A570-111C39EBAE2B}" dt="2023-01-09T17:15:35" v="477" actId="20577"/>
          <ac:spMkLst>
            <pc:docMk/>
            <pc:sldMk cId="2004344858" sldId="288"/>
            <ac:spMk id="11" creationId="{8E4E40E9-D792-25A1-4B37-23D4780B1318}"/>
          </ac:spMkLst>
        </pc:spChg>
        <pc:graphicFrameChg chg="mod">
          <ac:chgData name="McFarland, Annette" userId="e93d1f50-85ab-41a8-a34a-185a53159573" providerId="ADAL" clId="{353609DC-DF31-4D2C-A570-111C39EBAE2B}" dt="2023-01-09T17:15:50.132" v="478" actId="14100"/>
          <ac:graphicFrameMkLst>
            <pc:docMk/>
            <pc:sldMk cId="2004344858" sldId="288"/>
            <ac:graphicFrameMk id="2" creationId="{B0A68F7A-A083-4E2B-B574-D05208620F48}"/>
          </ac:graphicFrameMkLst>
        </pc:graphicFrameChg>
      </pc:sldChg>
      <pc:sldChg chg="modSp mod">
        <pc:chgData name="McFarland, Annette" userId="e93d1f50-85ab-41a8-a34a-185a53159573" providerId="ADAL" clId="{353609DC-DF31-4D2C-A570-111C39EBAE2B}" dt="2023-01-09T19:10:07.521" v="1074" actId="20577"/>
        <pc:sldMkLst>
          <pc:docMk/>
          <pc:sldMk cId="3475639167" sldId="289"/>
        </pc:sldMkLst>
        <pc:spChg chg="mod">
          <ac:chgData name="McFarland, Annette" userId="e93d1f50-85ab-41a8-a34a-185a53159573" providerId="ADAL" clId="{353609DC-DF31-4D2C-A570-111C39EBAE2B}" dt="2023-01-09T19:10:07.521" v="1074" actId="20577"/>
          <ac:spMkLst>
            <pc:docMk/>
            <pc:sldMk cId="3475639167" sldId="289"/>
            <ac:spMk id="3" creationId="{F2A31AE5-F919-CA50-BF07-AF012D87D146}"/>
          </ac:spMkLst>
        </pc:spChg>
      </pc:sldChg>
      <pc:sldChg chg="modSp mod">
        <pc:chgData name="McFarland, Annette" userId="e93d1f50-85ab-41a8-a34a-185a53159573" providerId="ADAL" clId="{353609DC-DF31-4D2C-A570-111C39EBAE2B}" dt="2023-01-09T17:06:28.429" v="412" actId="14100"/>
        <pc:sldMkLst>
          <pc:docMk/>
          <pc:sldMk cId="1182146475" sldId="298"/>
        </pc:sldMkLst>
        <pc:spChg chg="mod">
          <ac:chgData name="McFarland, Annette" userId="e93d1f50-85ab-41a8-a34a-185a53159573" providerId="ADAL" clId="{353609DC-DF31-4D2C-A570-111C39EBAE2B}" dt="2023-01-09T17:06:28.429" v="412" actId="14100"/>
          <ac:spMkLst>
            <pc:docMk/>
            <pc:sldMk cId="1182146475" sldId="298"/>
            <ac:spMk id="2" creationId="{F6245169-1799-41CD-B28E-D2D20D16AD73}"/>
          </ac:spMkLst>
        </pc:spChg>
      </pc:sldChg>
      <pc:sldChg chg="addSp delSp modSp mod modNotesTx">
        <pc:chgData name="McFarland, Annette" userId="e93d1f50-85ab-41a8-a34a-185a53159573" providerId="ADAL" clId="{353609DC-DF31-4D2C-A570-111C39EBAE2B}" dt="2023-01-09T19:00:51.013" v="1010"/>
        <pc:sldMkLst>
          <pc:docMk/>
          <pc:sldMk cId="317324267" sldId="299"/>
        </pc:sldMkLst>
        <pc:spChg chg="add mod">
          <ac:chgData name="McFarland, Annette" userId="e93d1f50-85ab-41a8-a34a-185a53159573" providerId="ADAL" clId="{353609DC-DF31-4D2C-A570-111C39EBAE2B}" dt="2023-01-09T19:00:17.335" v="996"/>
          <ac:spMkLst>
            <pc:docMk/>
            <pc:sldMk cId="317324267" sldId="299"/>
            <ac:spMk id="3" creationId="{30F94154-D092-60B9-1AA4-FF4EDDD5FF17}"/>
          </ac:spMkLst>
        </pc:spChg>
        <pc:spChg chg="mod">
          <ac:chgData name="McFarland, Annette" userId="e93d1f50-85ab-41a8-a34a-185a53159573" providerId="ADAL" clId="{353609DC-DF31-4D2C-A570-111C39EBAE2B}" dt="2023-01-09T19:00:35.151" v="1008" actId="20577"/>
          <ac:spMkLst>
            <pc:docMk/>
            <pc:sldMk cId="317324267" sldId="299"/>
            <ac:spMk id="58" creationId="{DB0E9556-57C4-FB9F-F4ED-4A86F430775C}"/>
          </ac:spMkLst>
        </pc:spChg>
        <pc:picChg chg="add mod">
          <ac:chgData name="McFarland, Annette" userId="e93d1f50-85ab-41a8-a34a-185a53159573" providerId="ADAL" clId="{353609DC-DF31-4D2C-A570-111C39EBAE2B}" dt="2023-01-09T19:00:17.335" v="996"/>
          <ac:picMkLst>
            <pc:docMk/>
            <pc:sldMk cId="317324267" sldId="299"/>
            <ac:picMk id="2" creationId="{B2CCBCAD-8661-B6FF-CA36-82ACE6FA96F0}"/>
          </ac:picMkLst>
        </pc:picChg>
        <pc:picChg chg="del">
          <ac:chgData name="McFarland, Annette" userId="e93d1f50-85ab-41a8-a34a-185a53159573" providerId="ADAL" clId="{353609DC-DF31-4D2C-A570-111C39EBAE2B}" dt="2023-01-09T19:00:16.906" v="995" actId="478"/>
          <ac:picMkLst>
            <pc:docMk/>
            <pc:sldMk cId="317324267" sldId="299"/>
            <ac:picMk id="6" creationId="{54127A77-B12B-D47A-C855-6366D8066847}"/>
          </ac:picMkLst>
        </pc:picChg>
      </pc:sldChg>
      <pc:sldChg chg="modSp mod">
        <pc:chgData name="McFarland, Annette" userId="e93d1f50-85ab-41a8-a34a-185a53159573" providerId="ADAL" clId="{353609DC-DF31-4D2C-A570-111C39EBAE2B}" dt="2023-01-09T19:04:55.108" v="1037"/>
        <pc:sldMkLst>
          <pc:docMk/>
          <pc:sldMk cId="3076330452" sldId="300"/>
        </pc:sldMkLst>
        <pc:spChg chg="mod">
          <ac:chgData name="McFarland, Annette" userId="e93d1f50-85ab-41a8-a34a-185a53159573" providerId="ADAL" clId="{353609DC-DF31-4D2C-A570-111C39EBAE2B}" dt="2023-01-09T19:04:45.612" v="1036" actId="20577"/>
          <ac:spMkLst>
            <pc:docMk/>
            <pc:sldMk cId="3076330452" sldId="300"/>
            <ac:spMk id="6" creationId="{9BDCE6A8-2C31-F7B4-5CEC-7699505FBC63}"/>
          </ac:spMkLst>
        </pc:spChg>
        <pc:graphicFrameChg chg="mod">
          <ac:chgData name="McFarland, Annette" userId="e93d1f50-85ab-41a8-a34a-185a53159573" providerId="ADAL" clId="{353609DC-DF31-4D2C-A570-111C39EBAE2B}" dt="2023-01-09T19:04:55.108" v="1037"/>
          <ac:graphicFrameMkLst>
            <pc:docMk/>
            <pc:sldMk cId="3076330452" sldId="300"/>
            <ac:graphicFrameMk id="11" creationId="{62BC07AA-BD24-124C-67E7-62C2A510874C}"/>
          </ac:graphicFrameMkLst>
        </pc:graphicFrameChg>
      </pc:sldChg>
      <pc:sldChg chg="modSp mod modCm modNotesTx">
        <pc:chgData name="McFarland, Annette" userId="e93d1f50-85ab-41a8-a34a-185a53159573" providerId="ADAL" clId="{353609DC-DF31-4D2C-A570-111C39EBAE2B}" dt="2023-01-09T16:37:06.562" v="411"/>
        <pc:sldMkLst>
          <pc:docMk/>
          <pc:sldMk cId="999049329" sldId="305"/>
        </pc:sldMkLst>
        <pc:spChg chg="mod">
          <ac:chgData name="McFarland, Annette" userId="e93d1f50-85ab-41a8-a34a-185a53159573" providerId="ADAL" clId="{353609DC-DF31-4D2C-A570-111C39EBAE2B}" dt="2023-01-09T16:35:26.128" v="410" actId="20577"/>
          <ac:spMkLst>
            <pc:docMk/>
            <pc:sldMk cId="999049329" sldId="305"/>
            <ac:spMk id="28" creationId="{991AF816-4FB0-23CF-F756-70991345D24B}"/>
          </ac:spMkLst>
        </pc:spChg>
        <pc:picChg chg="mod">
          <ac:chgData name="McFarland, Annette" userId="e93d1f50-85ab-41a8-a34a-185a53159573" providerId="ADAL" clId="{353609DC-DF31-4D2C-A570-111C39EBAE2B}" dt="2023-01-09T16:32:04.113" v="124" actId="1076"/>
          <ac:picMkLst>
            <pc:docMk/>
            <pc:sldMk cId="999049329" sldId="305"/>
            <ac:picMk id="14" creationId="{8205031A-0169-9195-1F2E-D7783DEFB086}"/>
          </ac:picMkLst>
        </pc:picChg>
        <pc:picChg chg="mod">
          <ac:chgData name="McFarland, Annette" userId="e93d1f50-85ab-41a8-a34a-185a53159573" providerId="ADAL" clId="{353609DC-DF31-4D2C-A570-111C39EBAE2B}" dt="2023-01-09T16:32:04.113" v="124" actId="1076"/>
          <ac:picMkLst>
            <pc:docMk/>
            <pc:sldMk cId="999049329" sldId="305"/>
            <ac:picMk id="15" creationId="{94E7711E-3F95-D644-1C34-936BD078DDA4}"/>
          </ac:picMkLst>
        </pc:picChg>
        <pc:picChg chg="mod">
          <ac:chgData name="McFarland, Annette" userId="e93d1f50-85ab-41a8-a34a-185a53159573" providerId="ADAL" clId="{353609DC-DF31-4D2C-A570-111C39EBAE2B}" dt="2023-01-09T16:32:04.113" v="124" actId="1076"/>
          <ac:picMkLst>
            <pc:docMk/>
            <pc:sldMk cId="999049329" sldId="305"/>
            <ac:picMk id="30" creationId="{6B856B9C-4E6D-7137-DD7A-8C203DF55B0D}"/>
          </ac:picMkLst>
        </pc:picChg>
        <pc:picChg chg="mod">
          <ac:chgData name="McFarland, Annette" userId="e93d1f50-85ab-41a8-a34a-185a53159573" providerId="ADAL" clId="{353609DC-DF31-4D2C-A570-111C39EBAE2B}" dt="2023-01-09T16:32:04.113" v="124" actId="1076"/>
          <ac:picMkLst>
            <pc:docMk/>
            <pc:sldMk cId="999049329" sldId="305"/>
            <ac:picMk id="31" creationId="{107E5058-8C21-45CE-DC94-617D608955ED}"/>
          </ac:picMkLst>
        </pc:picChg>
        <pc:picChg chg="mod">
          <ac:chgData name="McFarland, Annette" userId="e93d1f50-85ab-41a8-a34a-185a53159573" providerId="ADAL" clId="{353609DC-DF31-4D2C-A570-111C39EBAE2B}" dt="2023-01-09T16:32:04.113" v="124" actId="1076"/>
          <ac:picMkLst>
            <pc:docMk/>
            <pc:sldMk cId="999049329" sldId="305"/>
            <ac:picMk id="32" creationId="{324D4BD2-0F17-DFEB-7228-2B076E910BFA}"/>
          </ac:picMkLst>
        </pc:picChg>
        <pc:picChg chg="mod">
          <ac:chgData name="McFarland, Annette" userId="e93d1f50-85ab-41a8-a34a-185a53159573" providerId="ADAL" clId="{353609DC-DF31-4D2C-A570-111C39EBAE2B}" dt="2023-01-09T16:32:04.113" v="124" actId="1076"/>
          <ac:picMkLst>
            <pc:docMk/>
            <pc:sldMk cId="999049329" sldId="305"/>
            <ac:picMk id="33" creationId="{02511611-31DD-BC92-8680-895969A3D611}"/>
          </ac:picMkLst>
        </pc:picChg>
        <pc:picChg chg="mod">
          <ac:chgData name="McFarland, Annette" userId="e93d1f50-85ab-41a8-a34a-185a53159573" providerId="ADAL" clId="{353609DC-DF31-4D2C-A570-111C39EBAE2B}" dt="2023-01-09T16:32:04.113" v="124" actId="1076"/>
          <ac:picMkLst>
            <pc:docMk/>
            <pc:sldMk cId="999049329" sldId="305"/>
            <ac:picMk id="34" creationId="{53EEE7B1-3FAD-3FEE-A40C-C5274A86F87D}"/>
          </ac:picMkLst>
        </pc:picChg>
        <pc:picChg chg="mod">
          <ac:chgData name="McFarland, Annette" userId="e93d1f50-85ab-41a8-a34a-185a53159573" providerId="ADAL" clId="{353609DC-DF31-4D2C-A570-111C39EBAE2B}" dt="2023-01-09T16:32:04.113" v="124" actId="1076"/>
          <ac:picMkLst>
            <pc:docMk/>
            <pc:sldMk cId="999049329" sldId="305"/>
            <ac:picMk id="35" creationId="{B05A3BBC-A51B-DA1B-014F-12D05166B5BC}"/>
          </ac:picMkLst>
        </pc:picChg>
        <pc:picChg chg="mod">
          <ac:chgData name="McFarland, Annette" userId="e93d1f50-85ab-41a8-a34a-185a53159573" providerId="ADAL" clId="{353609DC-DF31-4D2C-A570-111C39EBAE2B}" dt="2023-01-09T16:32:04.113" v="124" actId="1076"/>
          <ac:picMkLst>
            <pc:docMk/>
            <pc:sldMk cId="999049329" sldId="305"/>
            <ac:picMk id="36" creationId="{5CF82A57-5F34-9AC3-D327-FE52682EB7C1}"/>
          </ac:picMkLst>
        </pc:picChg>
        <pc:picChg chg="mod">
          <ac:chgData name="McFarland, Annette" userId="e93d1f50-85ab-41a8-a34a-185a53159573" providerId="ADAL" clId="{353609DC-DF31-4D2C-A570-111C39EBAE2B}" dt="2023-01-09T16:32:04.113" v="124" actId="1076"/>
          <ac:picMkLst>
            <pc:docMk/>
            <pc:sldMk cId="999049329" sldId="305"/>
            <ac:picMk id="37" creationId="{3FAEEB03-C185-21EE-89D2-D4A07787E36C}"/>
          </ac:picMkLst>
        </pc:picChg>
        <pc:picChg chg="mod">
          <ac:chgData name="McFarland, Annette" userId="e93d1f50-85ab-41a8-a34a-185a53159573" providerId="ADAL" clId="{353609DC-DF31-4D2C-A570-111C39EBAE2B}" dt="2023-01-09T16:33:39.277" v="291" actId="1076"/>
          <ac:picMkLst>
            <pc:docMk/>
            <pc:sldMk cId="999049329" sldId="305"/>
            <ac:picMk id="40" creationId="{84633422-9B9B-8D9C-9A74-06A58DD92087}"/>
          </ac:picMkLst>
        </pc:picChg>
      </pc:sldChg>
      <pc:sldChg chg="modSp mod modNotesTx">
        <pc:chgData name="McFarland, Annette" userId="e93d1f50-85ab-41a8-a34a-185a53159573" providerId="ADAL" clId="{353609DC-DF31-4D2C-A570-111C39EBAE2B}" dt="2023-01-09T17:18:29.076" v="609" actId="20577"/>
        <pc:sldMkLst>
          <pc:docMk/>
          <pc:sldMk cId="1653516997" sldId="307"/>
        </pc:sldMkLst>
        <pc:spChg chg="mod">
          <ac:chgData name="McFarland, Annette" userId="e93d1f50-85ab-41a8-a34a-185a53159573" providerId="ADAL" clId="{353609DC-DF31-4D2C-A570-111C39EBAE2B}" dt="2023-01-09T17:16:58.922" v="482" actId="20577"/>
          <ac:spMkLst>
            <pc:docMk/>
            <pc:sldMk cId="1653516997" sldId="307"/>
            <ac:spMk id="2" creationId="{F6245169-1799-41CD-B28E-D2D20D16AD73}"/>
          </ac:spMkLst>
        </pc:spChg>
      </pc:sldChg>
      <pc:sldChg chg="delSp modSp mod">
        <pc:chgData name="McFarland, Annette" userId="e93d1f50-85ab-41a8-a34a-185a53159573" providerId="ADAL" clId="{353609DC-DF31-4D2C-A570-111C39EBAE2B}" dt="2023-01-09T17:26:01.966" v="622" actId="27918"/>
        <pc:sldMkLst>
          <pc:docMk/>
          <pc:sldMk cId="3199844134" sldId="321"/>
        </pc:sldMkLst>
        <pc:spChg chg="mod">
          <ac:chgData name="McFarland, Annette" userId="e93d1f50-85ab-41a8-a34a-185a53159573" providerId="ADAL" clId="{353609DC-DF31-4D2C-A570-111C39EBAE2B}" dt="2023-01-09T17:18:40.691" v="615" actId="20577"/>
          <ac:spMkLst>
            <pc:docMk/>
            <pc:sldMk cId="3199844134" sldId="321"/>
            <ac:spMk id="2" creationId="{F6245169-1799-41CD-B28E-D2D20D16AD73}"/>
          </ac:spMkLst>
        </pc:spChg>
        <pc:graphicFrameChg chg="mod">
          <ac:chgData name="McFarland, Annette" userId="e93d1f50-85ab-41a8-a34a-185a53159573" providerId="ADAL" clId="{353609DC-DF31-4D2C-A570-111C39EBAE2B}" dt="2023-01-09T17:25:53.484" v="619" actId="6549"/>
          <ac:graphicFrameMkLst>
            <pc:docMk/>
            <pc:sldMk cId="3199844134" sldId="321"/>
            <ac:graphicFrameMk id="5" creationId="{7248A65F-85D1-5155-E595-A9548413AB87}"/>
          </ac:graphicFrameMkLst>
        </pc:graphicFrameChg>
        <pc:picChg chg="del">
          <ac:chgData name="McFarland, Annette" userId="e93d1f50-85ab-41a8-a34a-185a53159573" providerId="ADAL" clId="{353609DC-DF31-4D2C-A570-111C39EBAE2B}" dt="2023-01-09T17:18:43.842" v="616" actId="478"/>
          <ac:picMkLst>
            <pc:docMk/>
            <pc:sldMk cId="3199844134" sldId="321"/>
            <ac:picMk id="4" creationId="{CBF52486-4C06-6AC3-A207-1419B1C318E7}"/>
          </ac:picMkLst>
        </pc:picChg>
      </pc:sldChg>
      <pc:sldChg chg="modSp mod addCm">
        <pc:chgData name="McFarland, Annette" userId="e93d1f50-85ab-41a8-a34a-185a53159573" providerId="ADAL" clId="{353609DC-DF31-4D2C-A570-111C39EBAE2B}" dt="2023-01-09T19:04:35.197" v="1030" actId="1076"/>
        <pc:sldMkLst>
          <pc:docMk/>
          <pc:sldMk cId="3332005300" sldId="322"/>
        </pc:sldMkLst>
        <pc:spChg chg="mod">
          <ac:chgData name="McFarland, Annette" userId="e93d1f50-85ab-41a8-a34a-185a53159573" providerId="ADAL" clId="{353609DC-DF31-4D2C-A570-111C39EBAE2B}" dt="2023-01-09T19:02:17.504" v="1028" actId="20577"/>
          <ac:spMkLst>
            <pc:docMk/>
            <pc:sldMk cId="3332005300" sldId="322"/>
            <ac:spMk id="2" creationId="{F6245169-1799-41CD-B28E-D2D20D16AD73}"/>
          </ac:spMkLst>
        </pc:spChg>
        <pc:spChg chg="mod">
          <ac:chgData name="McFarland, Annette" userId="e93d1f50-85ab-41a8-a34a-185a53159573" providerId="ADAL" clId="{353609DC-DF31-4D2C-A570-111C39EBAE2B}" dt="2023-01-09T19:02:07.473" v="1022" actId="20577"/>
          <ac:spMkLst>
            <pc:docMk/>
            <pc:sldMk cId="3332005300" sldId="322"/>
            <ac:spMk id="5" creationId="{2DB53C78-DA00-2BC5-996C-8D5C0A276C42}"/>
          </ac:spMkLst>
        </pc:spChg>
        <pc:graphicFrameChg chg="mod">
          <ac:chgData name="McFarland, Annette" userId="e93d1f50-85ab-41a8-a34a-185a53159573" providerId="ADAL" clId="{353609DC-DF31-4D2C-A570-111C39EBAE2B}" dt="2023-01-09T19:04:35.197" v="1030" actId="1076"/>
          <ac:graphicFrameMkLst>
            <pc:docMk/>
            <pc:sldMk cId="3332005300" sldId="322"/>
            <ac:graphicFrameMk id="6" creationId="{A9A8CC69-E7C7-8BF8-2D2D-ABB1A61EC758}"/>
          </ac:graphicFrameMkLst>
        </pc:graphicFrameChg>
      </pc:sldChg>
      <pc:sldChg chg="modSp mod addCm">
        <pc:chgData name="McFarland, Annette" userId="e93d1f50-85ab-41a8-a34a-185a53159573" providerId="ADAL" clId="{353609DC-DF31-4D2C-A570-111C39EBAE2B}" dt="2023-01-09T19:08:59.977" v="1053"/>
        <pc:sldMkLst>
          <pc:docMk/>
          <pc:sldMk cId="1702557876" sldId="324"/>
        </pc:sldMkLst>
        <pc:spChg chg="mod">
          <ac:chgData name="McFarland, Annette" userId="e93d1f50-85ab-41a8-a34a-185a53159573" providerId="ADAL" clId="{353609DC-DF31-4D2C-A570-111C39EBAE2B}" dt="2023-01-09T19:06:01.859" v="1043" actId="20577"/>
          <ac:spMkLst>
            <pc:docMk/>
            <pc:sldMk cId="1702557876" sldId="324"/>
            <ac:spMk id="2" creationId="{F6245169-1799-41CD-B28E-D2D20D16AD73}"/>
          </ac:spMkLst>
        </pc:spChg>
        <pc:graphicFrameChg chg="mod">
          <ac:chgData name="McFarland, Annette" userId="e93d1f50-85ab-41a8-a34a-185a53159573" providerId="ADAL" clId="{353609DC-DF31-4D2C-A570-111C39EBAE2B}" dt="2023-01-09T19:08:59.977" v="1053"/>
          <ac:graphicFrameMkLst>
            <pc:docMk/>
            <pc:sldMk cId="1702557876" sldId="324"/>
            <ac:graphicFrameMk id="21" creationId="{9673CC04-08CC-5578-D046-2CD1CE6E0EBA}"/>
          </ac:graphicFrameMkLst>
        </pc:graphicFrameChg>
      </pc:sldChg>
      <pc:sldChg chg="modSp mod">
        <pc:chgData name="McFarland, Annette" userId="e93d1f50-85ab-41a8-a34a-185a53159573" providerId="ADAL" clId="{353609DC-DF31-4D2C-A570-111C39EBAE2B}" dt="2023-01-09T19:09:34.191" v="1061" actId="20577"/>
        <pc:sldMkLst>
          <pc:docMk/>
          <pc:sldMk cId="4269612064" sldId="325"/>
        </pc:sldMkLst>
        <pc:spChg chg="mod">
          <ac:chgData name="McFarland, Annette" userId="e93d1f50-85ab-41a8-a34a-185a53159573" providerId="ADAL" clId="{353609DC-DF31-4D2C-A570-111C39EBAE2B}" dt="2023-01-09T19:09:34.191" v="1061" actId="20577"/>
          <ac:spMkLst>
            <pc:docMk/>
            <pc:sldMk cId="4269612064" sldId="325"/>
            <ac:spMk id="10" creationId="{2D953FA9-CD59-752E-4FDA-CC41FF4B8DF2}"/>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chartUserShapes" Target="../drawings/drawing6.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chartUserShapes" Target="../drawings/drawing1.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chartUserShapes" Target="../drawings/drawing2.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chartUserShapes" Target="../drawings/drawing3.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chartUserShapes" Target="../drawings/drawing4.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chartUserShapes" Target="../drawings/drawing5.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1661346656220385"/>
          <c:y val="2.4604563972253801E-2"/>
          <c:w val="0.64333443634108312"/>
          <c:h val="0.92635447155983652"/>
        </c:manualLayout>
      </c:layout>
      <c:barChart>
        <c:barDir val="bar"/>
        <c:grouping val="clustered"/>
        <c:varyColors val="0"/>
        <c:ser>
          <c:idx val="0"/>
          <c:order val="0"/>
          <c:tx>
            <c:strRef>
              <c:f>Sheet1!$B$1</c:f>
              <c:strCache>
                <c:ptCount val="1"/>
                <c:pt idx="0">
                  <c:v>Sexually active 
unmarried women</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Any traditional method</c:v>
                </c:pt>
                <c:pt idx="1">
                  <c:v>Implants</c:v>
                </c:pt>
                <c:pt idx="2">
                  <c:v>Male condom</c:v>
                </c:pt>
                <c:pt idx="3">
                  <c:v>Pill</c:v>
                </c:pt>
                <c:pt idx="4">
                  <c:v>Injectables</c:v>
                </c:pt>
                <c:pt idx="5">
                  <c:v>Any modern method</c:v>
                </c:pt>
                <c:pt idx="6">
                  <c:v>Any method</c:v>
                </c:pt>
              </c:strCache>
            </c:strRef>
          </c:cat>
          <c:val>
            <c:numRef>
              <c:f>Sheet1!$B$2:$B$8</c:f>
              <c:numCache>
                <c:formatCode>0</c:formatCode>
                <c:ptCount val="7"/>
                <c:pt idx="0">
                  <c:v>4</c:v>
                </c:pt>
                <c:pt idx="1">
                  <c:v>5</c:v>
                </c:pt>
                <c:pt idx="2">
                  <c:v>31</c:v>
                </c:pt>
                <c:pt idx="3">
                  <c:v>11</c:v>
                </c:pt>
                <c:pt idx="4">
                  <c:v>16</c:v>
                </c:pt>
                <c:pt idx="5">
                  <c:v>67</c:v>
                </c:pt>
                <c:pt idx="6">
                  <c:v>71</c:v>
                </c:pt>
              </c:numCache>
            </c:numRef>
          </c:val>
          <c:extLst>
            <c:ext xmlns:c16="http://schemas.microsoft.com/office/drawing/2014/chart" uri="{C3380CC4-5D6E-409C-BE32-E72D297353CC}">
              <c16:uniqueId val="{00000000-327B-40BC-B9D8-ADA0507DC47F}"/>
            </c:ext>
          </c:extLst>
        </c:ser>
        <c:ser>
          <c:idx val="1"/>
          <c:order val="1"/>
          <c:tx>
            <c:strRef>
              <c:f>Sheet1!$C$1</c:f>
              <c:strCache>
                <c:ptCount val="1"/>
                <c:pt idx="0">
                  <c:v>Married women</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Any traditional method</c:v>
                </c:pt>
                <c:pt idx="1">
                  <c:v>Implants</c:v>
                </c:pt>
                <c:pt idx="2">
                  <c:v>Male condom</c:v>
                </c:pt>
                <c:pt idx="3">
                  <c:v>Pill</c:v>
                </c:pt>
                <c:pt idx="4">
                  <c:v>Injectables</c:v>
                </c:pt>
                <c:pt idx="5">
                  <c:v>Any modern method</c:v>
                </c:pt>
                <c:pt idx="6">
                  <c:v>Any method</c:v>
                </c:pt>
              </c:strCache>
            </c:strRef>
          </c:cat>
          <c:val>
            <c:numRef>
              <c:f>Sheet1!$C$2:$C$8</c:f>
              <c:numCache>
                <c:formatCode>0</c:formatCode>
                <c:ptCount val="7"/>
                <c:pt idx="0">
                  <c:v>2</c:v>
                </c:pt>
                <c:pt idx="1">
                  <c:v>6</c:v>
                </c:pt>
                <c:pt idx="2">
                  <c:v>11</c:v>
                </c:pt>
                <c:pt idx="3">
                  <c:v>17</c:v>
                </c:pt>
                <c:pt idx="4">
                  <c:v>26</c:v>
                </c:pt>
                <c:pt idx="5">
                  <c:v>65</c:v>
                </c:pt>
                <c:pt idx="6">
                  <c:v>67</c:v>
                </c:pt>
              </c:numCache>
            </c:numRef>
          </c:val>
          <c:extLst>
            <c:ext xmlns:c16="http://schemas.microsoft.com/office/drawing/2014/chart" uri="{C3380CC4-5D6E-409C-BE32-E72D297353CC}">
              <c16:uniqueId val="{00000003-327B-40BC-B9D8-ADA0507DC47F}"/>
            </c:ext>
          </c:extLst>
        </c:ser>
        <c:dLbls>
          <c:dLblPos val="outEnd"/>
          <c:showLegendKey val="0"/>
          <c:showVal val="1"/>
          <c:showCatName val="0"/>
          <c:showSerName val="0"/>
          <c:showPercent val="0"/>
          <c:showBubbleSize val="0"/>
        </c:dLbls>
        <c:gapWidth val="100"/>
        <c:overlap val="-5"/>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76059471"/>
        <c:crosses val="autoZero"/>
        <c:auto val="1"/>
        <c:lblAlgn val="ctr"/>
        <c:lblOffset val="100"/>
        <c:noMultiLvlLbl val="0"/>
      </c:catAx>
      <c:valAx>
        <c:axId val="76059471"/>
        <c:scaling>
          <c:orientation val="minMax"/>
          <c:max val="100"/>
        </c:scaling>
        <c:delete val="1"/>
        <c:axPos val="b"/>
        <c:numFmt formatCode="0" sourceLinked="1"/>
        <c:majorTickMark val="none"/>
        <c:minorTickMark val="none"/>
        <c:tickLblPos val="nextTo"/>
        <c:crossAx val="76059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616738989164721"/>
          <c:y val="7.4148212660606116E-2"/>
          <c:w val="0.59005753785861381"/>
          <c:h val="0.92585178733939388"/>
        </c:manualLayout>
      </c:layout>
      <c:pieChart>
        <c:varyColors val="1"/>
        <c:ser>
          <c:idx val="0"/>
          <c:order val="0"/>
          <c:tx>
            <c:strRef>
              <c:f>Sheet1!$B$1</c:f>
              <c:strCache>
                <c:ptCount val="1"/>
                <c:pt idx="0">
                  <c:v>Sales</c:v>
                </c:pt>
              </c:strCache>
            </c:strRef>
          </c:tx>
          <c:dPt>
            <c:idx val="0"/>
            <c:bubble3D val="0"/>
            <c:spPr>
              <a:solidFill>
                <a:srgbClr val="A366FF"/>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5">
                  <a:lumMod val="20000"/>
                  <a:lumOff val="80000"/>
                </a:schemeClr>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1"/>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AFA1-4794-A37B-898FEAB5CD79}"/>
              </c:ext>
            </c:extLst>
          </c:dPt>
          <c:dLbls>
            <c:dLbl>
              <c:idx val="0"/>
              <c:layout>
                <c:manualLayout>
                  <c:x val="-5.4586501990064082E-2"/>
                  <c:y val="-0.23222749557201711"/>
                </c:manualLayout>
              </c:layout>
              <c:spPr>
                <a:noFill/>
                <a:ln>
                  <a:noFill/>
                </a:ln>
                <a:effectLst/>
              </c:spPr>
              <c:txPr>
                <a:bodyPr rot="0" spcFirstLastPara="1" vertOverflow="ellipsis" vert="horz" wrap="square" anchor="ctr" anchorCtr="1"/>
                <a:lstStyle/>
                <a:p>
                  <a:pPr>
                    <a:defRPr sz="1800" b="0" i="0" u="none" strike="noStrike" kern="1200" baseline="0">
                      <a:solidFill>
                        <a:schemeClr val="bg1"/>
                      </a:solidFill>
                      <a:latin typeface="Source Sans Pro SemiBold" panose="020B0603030403020204" pitchFamily="34" charset="0"/>
                      <a:ea typeface="Source Sans Pro SemiBold" panose="020B0603030403020204" pitchFamily="34" charset="0"/>
                      <a:cs typeface="+mn-cs"/>
                    </a:defRPr>
                  </a:pPr>
                  <a:endParaRPr lang="fr-FR"/>
                </a:p>
              </c:txPr>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AFA1-4794-A37B-898FEAB5CD79}"/>
                </c:ext>
              </c:extLst>
            </c:dLbl>
            <c:dLbl>
              <c:idx val="1"/>
              <c:layout>
                <c:manualLayout>
                  <c:x val="0.2360262082264295"/>
                  <c:y val="0.13211241694474074"/>
                </c:manualLayout>
              </c:layout>
              <c:dLblPos val="bestFit"/>
              <c:showLegendKey val="0"/>
              <c:showVal val="0"/>
              <c:showCatName val="1"/>
              <c:showSerName val="0"/>
              <c:showPercent val="0"/>
              <c:showBubbleSize val="0"/>
              <c:separator>
</c:separator>
              <c:extLst>
                <c:ext xmlns:c15="http://schemas.microsoft.com/office/drawing/2012/chart" uri="{CE6537A1-D6FC-4f65-9D91-7224C49458BB}">
                  <c15:layout>
                    <c:manualLayout>
                      <c:w val="0.31206149678259471"/>
                      <c:h val="0.32968430009545574"/>
                    </c:manualLayout>
                  </c15:layout>
                </c:ext>
                <c:ext xmlns:c16="http://schemas.microsoft.com/office/drawing/2014/chart" uri="{C3380CC4-5D6E-409C-BE32-E72D297353CC}">
                  <c16:uniqueId val="{00000001-AFA1-4794-A37B-898FEAB5CD79}"/>
                </c:ext>
              </c:extLst>
            </c:dLbl>
            <c:dLbl>
              <c:idx val="2"/>
              <c:layout>
                <c:manualLayout>
                  <c:x val="-7.9203425579339928E-3"/>
                  <c:y val="-4.9707899912908634E-3"/>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2123100832820902"/>
                      <c:h val="0.181755340489867"/>
                    </c:manualLayout>
                  </c15:layout>
                </c:ext>
                <c:ext xmlns:c16="http://schemas.microsoft.com/office/drawing/2014/chart" uri="{C3380CC4-5D6E-409C-BE32-E72D297353CC}">
                  <c16:uniqueId val="{00000001-908B-4CA9-A2FA-30018FEB18CC}"/>
                </c:ext>
              </c:extLst>
            </c:dLbl>
            <c:dLbl>
              <c:idx val="3"/>
              <c:layout>
                <c:manualLayout>
                  <c:x val="-1.5840685115867752E-3"/>
                  <c:y val="9.7006096427278241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9721652969255352"/>
                      <c:h val="0.18303725376990143"/>
                    </c:manualLayout>
                  </c15:layout>
                </c:ext>
                <c:ext xmlns:c16="http://schemas.microsoft.com/office/drawing/2014/chart" uri="{C3380CC4-5D6E-409C-BE32-E72D297353CC}">
                  <c16:uniqueId val="{00000000-AFA1-4794-A37B-898FEAB5CD79}"/>
                </c:ext>
              </c:extLst>
            </c:dLbl>
            <c:dLbl>
              <c:idx val="4"/>
              <c:layout>
                <c:manualLayout>
                  <c:x val="1.3936934116470196E-2"/>
                  <c:y val="-6.215324330584413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SemiBold" panose="020B0603030403020204" pitchFamily="34" charset="0"/>
                    <a:ea typeface="Source Sans Pro SemiBold" panose="020B0603030403020204" pitchFamily="34" charset="0"/>
                    <a:cs typeface="+mn-cs"/>
                  </a:defRPr>
                </a:pPr>
                <a:endParaRPr lang="fr-FR"/>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Mainly wife</c:v>
                </c:pt>
                <c:pt idx="1">
                  <c:v>Wife and husband/ partner jointly</c:v>
                </c:pt>
                <c:pt idx="2">
                  <c:v>Mainly husband/partner</c:v>
                </c:pt>
                <c:pt idx="3">
                  <c:v>Someone else</c:v>
                </c:pt>
              </c:strCache>
            </c:strRef>
          </c:cat>
          <c:val>
            <c:numRef>
              <c:f>Sheet1!$B$2:$B$5</c:f>
              <c:numCache>
                <c:formatCode>General</c:formatCode>
                <c:ptCount val="4"/>
                <c:pt idx="0">
                  <c:v>46</c:v>
                </c:pt>
                <c:pt idx="1">
                  <c:v>47</c:v>
                </c:pt>
                <c:pt idx="2">
                  <c:v>4</c:v>
                </c:pt>
                <c:pt idx="3">
                  <c:v>2</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88"/>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5862826895502698E-2"/>
          <c:y val="4.1817707760517429E-2"/>
          <c:w val="0.95416666666666672"/>
          <c:h val="0.83219199400496036"/>
        </c:manualLayout>
      </c:layout>
      <c:barChart>
        <c:barDir val="col"/>
        <c:grouping val="clustered"/>
        <c:varyColors val="0"/>
        <c:ser>
          <c:idx val="0"/>
          <c:order val="0"/>
          <c:tx>
            <c:strRef>
              <c:f>Sheet1!$B$1</c:f>
              <c:strCache>
                <c:ptCount val="1"/>
                <c:pt idx="0">
                  <c:v>Women</c:v>
                </c:pt>
              </c:strCache>
            </c:strRef>
          </c:tx>
          <c:spPr>
            <a:solidFill>
              <a:schemeClr val="accent1"/>
            </a:solidFill>
            <a:ln>
              <a:noFill/>
            </a:ln>
            <a:effectLst/>
          </c:spPr>
          <c:invertIfNegative val="0"/>
          <c:dPt>
            <c:idx val="0"/>
            <c:invertIfNegative val="0"/>
            <c:bubble3D val="0"/>
            <c:spPr>
              <a:solidFill>
                <a:schemeClr val="accent1">
                  <a:lumMod val="75000"/>
                </a:schemeClr>
              </a:solidFill>
              <a:ln>
                <a:solidFill>
                  <a:schemeClr val="accent1">
                    <a:lumMod val="75000"/>
                  </a:schemeClr>
                </a:solidFill>
              </a:ln>
              <a:effectLst/>
            </c:spPr>
            <c:extLst>
              <c:ext xmlns:c16="http://schemas.microsoft.com/office/drawing/2014/chart" uri="{C3380CC4-5D6E-409C-BE32-E72D297353CC}">
                <c16:uniqueId val="{00000000-9C98-46C5-8900-85135BA6C64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6</c:v>
                </c:pt>
                <c:pt idx="1">
                  <c:v>4</c:v>
                </c:pt>
                <c:pt idx="2">
                  <c:v>4</c:v>
                </c:pt>
                <c:pt idx="3">
                  <c:v>6</c:v>
                </c:pt>
                <c:pt idx="4">
                  <c:v>8</c:v>
                </c:pt>
                <c:pt idx="5">
                  <c:v>5</c:v>
                </c:pt>
                <c:pt idx="6">
                  <c:v>7</c:v>
                </c:pt>
                <c:pt idx="7">
                  <c:v>6</c:v>
                </c:pt>
              </c:numCache>
            </c:numRef>
          </c:val>
          <c:extLst>
            <c:ext xmlns:c16="http://schemas.microsoft.com/office/drawing/2014/chart" uri="{C3380CC4-5D6E-409C-BE32-E72D297353CC}">
              <c16:uniqueId val="{00000004-6593-4A30-8C07-303E21BF762B}"/>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36090168171226067"/>
          <c:y val="8.0755781560348898E-3"/>
          <c:w val="0.60724774251511082"/>
          <c:h val="0.96994857699405024"/>
        </c:manualLayout>
      </c:layout>
      <c:barChart>
        <c:barDir val="bar"/>
        <c:grouping val="clustered"/>
        <c:varyColors val="0"/>
        <c:ser>
          <c:idx val="0"/>
          <c:order val="0"/>
          <c:tx>
            <c:strRef>
              <c:f>Sheet1!$B$1</c:f>
              <c:strCache>
                <c:ptCount val="1"/>
                <c:pt idx="0">
                  <c:v>Men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None of these 8 sources</c:v>
                </c:pt>
                <c:pt idx="1">
                  <c:v>Community meeting or events</c:v>
                </c:pt>
                <c:pt idx="2">
                  <c:v>Outdoor sign or billboard</c:v>
                </c:pt>
                <c:pt idx="3">
                  <c:v>Poster/leaflet/brochure</c:v>
                </c:pt>
                <c:pt idx="4">
                  <c:v>Social media</c:v>
                </c:pt>
                <c:pt idx="5">
                  <c:v>Mobile phone</c:v>
                </c:pt>
                <c:pt idx="6">
                  <c:v>Newspaper/magazine</c:v>
                </c:pt>
                <c:pt idx="7">
                  <c:v>Television</c:v>
                </c:pt>
                <c:pt idx="8">
                  <c:v>Radio</c:v>
                </c:pt>
              </c:strCache>
            </c:strRef>
          </c:cat>
          <c:val>
            <c:numRef>
              <c:f>Sheet1!$B$2:$B$10</c:f>
              <c:numCache>
                <c:formatCode>0</c:formatCode>
                <c:ptCount val="9"/>
                <c:pt idx="0">
                  <c:v>39</c:v>
                </c:pt>
                <c:pt idx="1">
                  <c:v>24</c:v>
                </c:pt>
                <c:pt idx="2">
                  <c:v>22</c:v>
                </c:pt>
                <c:pt idx="3">
                  <c:v>22</c:v>
                </c:pt>
                <c:pt idx="4">
                  <c:v>29</c:v>
                </c:pt>
                <c:pt idx="5">
                  <c:v>6</c:v>
                </c:pt>
                <c:pt idx="6">
                  <c:v>12</c:v>
                </c:pt>
                <c:pt idx="7">
                  <c:v>20</c:v>
                </c:pt>
                <c:pt idx="8" formatCode="General">
                  <c:v>30</c:v>
                </c:pt>
              </c:numCache>
            </c:numRef>
          </c:val>
          <c:extLst>
            <c:ext xmlns:c16="http://schemas.microsoft.com/office/drawing/2014/chart" uri="{C3380CC4-5D6E-409C-BE32-E72D297353CC}">
              <c16:uniqueId val="{00000000-327B-40BC-B9D8-ADA0507DC47F}"/>
            </c:ext>
          </c:extLst>
        </c:ser>
        <c:ser>
          <c:idx val="1"/>
          <c:order val="1"/>
          <c:tx>
            <c:strRef>
              <c:f>Sheet1!$C$1</c:f>
              <c:strCache>
                <c:ptCount val="1"/>
                <c:pt idx="0">
                  <c:v>Women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None of these 8 sources</c:v>
                </c:pt>
                <c:pt idx="1">
                  <c:v>Community meeting or events</c:v>
                </c:pt>
                <c:pt idx="2">
                  <c:v>Outdoor sign or billboard</c:v>
                </c:pt>
                <c:pt idx="3">
                  <c:v>Poster/leaflet/brochure</c:v>
                </c:pt>
                <c:pt idx="4">
                  <c:v>Social media</c:v>
                </c:pt>
                <c:pt idx="5">
                  <c:v>Mobile phone</c:v>
                </c:pt>
                <c:pt idx="6">
                  <c:v>Newspaper/magazine</c:v>
                </c:pt>
                <c:pt idx="7">
                  <c:v>Television</c:v>
                </c:pt>
                <c:pt idx="8">
                  <c:v>Radio</c:v>
                </c:pt>
              </c:strCache>
            </c:strRef>
          </c:cat>
          <c:val>
            <c:numRef>
              <c:f>Sheet1!$C$2:$C$10</c:f>
              <c:numCache>
                <c:formatCode>0</c:formatCode>
                <c:ptCount val="9"/>
                <c:pt idx="0">
                  <c:v>40</c:v>
                </c:pt>
                <c:pt idx="1">
                  <c:v>15</c:v>
                </c:pt>
                <c:pt idx="2">
                  <c:v>22</c:v>
                </c:pt>
                <c:pt idx="3">
                  <c:v>31</c:v>
                </c:pt>
                <c:pt idx="4">
                  <c:v>35</c:v>
                </c:pt>
                <c:pt idx="5">
                  <c:v>5</c:v>
                </c:pt>
                <c:pt idx="6">
                  <c:v>10</c:v>
                </c:pt>
                <c:pt idx="7">
                  <c:v>18</c:v>
                </c:pt>
                <c:pt idx="8" formatCode="General">
                  <c:v>21</c:v>
                </c:pt>
              </c:numCache>
            </c:numRef>
          </c:val>
          <c:extLst>
            <c:ext xmlns:c16="http://schemas.microsoft.com/office/drawing/2014/chart" uri="{C3380CC4-5D6E-409C-BE32-E72D297353CC}">
              <c16:uniqueId val="{00000003-327B-40BC-B9D8-ADA0507DC47F}"/>
            </c:ext>
          </c:extLst>
        </c:ser>
        <c:dLbls>
          <c:dLblPos val="outEnd"/>
          <c:showLegendKey val="0"/>
          <c:showVal val="1"/>
          <c:showCatName val="0"/>
          <c:showSerName val="0"/>
          <c:showPercent val="0"/>
          <c:showBubbleSize val="0"/>
        </c:dLbls>
        <c:gapWidth val="100"/>
        <c:overlap val="-5"/>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76059471"/>
        <c:crosses val="autoZero"/>
        <c:auto val="1"/>
        <c:lblAlgn val="ctr"/>
        <c:lblOffset val="100"/>
        <c:noMultiLvlLbl val="0"/>
      </c:catAx>
      <c:valAx>
        <c:axId val="76059471"/>
        <c:scaling>
          <c:orientation val="minMax"/>
          <c:max val="100"/>
        </c:scaling>
        <c:delete val="1"/>
        <c:axPos val="b"/>
        <c:numFmt formatCode="0" sourceLinked="1"/>
        <c:majorTickMark val="none"/>
        <c:minorTickMark val="none"/>
        <c:tickLblPos val="nextTo"/>
        <c:crossAx val="76059055"/>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2.0920887582863625E-2"/>
          <c:w val="0.99392242559276067"/>
          <c:h val="0.52703125522906269"/>
        </c:manualLayout>
      </c:layout>
      <c:barChart>
        <c:barDir val="col"/>
        <c:grouping val="clustered"/>
        <c:varyColors val="0"/>
        <c:ser>
          <c:idx val="0"/>
          <c:order val="0"/>
          <c:tx>
            <c:strRef>
              <c:f>Sheet1!$A$2</c:f>
              <c:strCache>
                <c:ptCount val="1"/>
                <c:pt idx="0">
                  <c:v>Were visited by a fieldworker who discussed family planning</c:v>
                </c:pt>
              </c:strCache>
            </c:strRef>
          </c:tx>
          <c:spPr>
            <a:solidFill>
              <a:schemeClr val="accent5">
                <a:lumMod val="40000"/>
                <a:lumOff val="60000"/>
              </a:schemeClr>
            </a:solidFill>
            <a:ln>
              <a:noFill/>
            </a:ln>
            <a:effectLst/>
          </c:spPr>
          <c:invertIfNegative val="0"/>
          <c:dPt>
            <c:idx val="1"/>
            <c:invertIfNegative val="0"/>
            <c:bubble3D val="0"/>
            <c:spPr>
              <a:solidFill>
                <a:schemeClr val="accent5">
                  <a:lumMod val="40000"/>
                  <a:lumOff val="60000"/>
                </a:schemeClr>
              </a:solidFill>
              <a:ln>
                <a:noFill/>
              </a:ln>
              <a:effectLst/>
            </c:spPr>
            <c:extLst>
              <c:ext xmlns:c16="http://schemas.microsoft.com/office/drawing/2014/chart" uri="{C3380CC4-5D6E-409C-BE32-E72D297353CC}">
                <c16:uniqueId val="{00000001-DF6C-4989-9D1D-C38509042BBD}"/>
              </c:ext>
            </c:extLst>
          </c:dPt>
          <c:dPt>
            <c:idx val="2"/>
            <c:invertIfNegative val="0"/>
            <c:bubble3D val="0"/>
            <c:spPr>
              <a:solidFill>
                <a:schemeClr val="accent5">
                  <a:lumMod val="40000"/>
                  <a:lumOff val="60000"/>
                </a:schemeClr>
              </a:solidFill>
              <a:ln>
                <a:noFill/>
              </a:ln>
              <a:effectLst/>
            </c:spPr>
            <c:extLst>
              <c:ext xmlns:c16="http://schemas.microsoft.com/office/drawing/2014/chart" uri="{C3380CC4-5D6E-409C-BE32-E72D297353CC}">
                <c16:uniqueId val="{00000003-DF6C-4989-9D1D-C38509042BBD}"/>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5-DF6C-4989-9D1D-C38509042BBD}"/>
              </c:ext>
            </c:extLst>
          </c:dPt>
          <c:dPt>
            <c:idx val="4"/>
            <c:invertIfNegative val="0"/>
            <c:bubble3D val="0"/>
            <c:spPr>
              <a:solidFill>
                <a:schemeClr val="accent1"/>
              </a:solidFill>
              <a:ln>
                <a:noFill/>
              </a:ln>
              <a:effectLst/>
            </c:spPr>
            <c:extLst>
              <c:ext xmlns:c16="http://schemas.microsoft.com/office/drawing/2014/chart" uri="{C3380CC4-5D6E-409C-BE32-E72D297353CC}">
                <c16:uniqueId val="{00000006-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Were visited by a fieldworker who discussed family planning</c:v>
                </c:pt>
                <c:pt idx="1">
                  <c:v>Visited a health facility and discussed family planning</c:v>
                </c:pt>
                <c:pt idx="2">
                  <c:v>Visited a health facility and did not discuss family planning</c:v>
                </c:pt>
                <c:pt idx="3">
                  <c:v>Did not discuss family planning either with a fieldworker or at a health facility</c:v>
                </c:pt>
              </c:strCache>
            </c:strRef>
          </c:cat>
          <c:val>
            <c:numRef>
              <c:f>Sheet1!$B$2:$B$5</c:f>
              <c:numCache>
                <c:formatCode>General</c:formatCode>
                <c:ptCount val="4"/>
                <c:pt idx="0">
                  <c:v>6</c:v>
                </c:pt>
                <c:pt idx="1">
                  <c:v>18</c:v>
                </c:pt>
                <c:pt idx="2">
                  <c:v>42</c:v>
                </c:pt>
                <c:pt idx="3">
                  <c:v>80</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073543553626811"/>
          <c:w val="0.95416666666666672"/>
          <c:h val="0.69327426719905405"/>
        </c:manualLayout>
      </c:layout>
      <c:barChart>
        <c:barDir val="col"/>
        <c:grouping val="clustered"/>
        <c:varyColors val="0"/>
        <c:ser>
          <c:idx val="0"/>
          <c:order val="0"/>
          <c:tx>
            <c:strRef>
              <c:f>Sheet1!$B$1</c:f>
              <c:strCache>
                <c:ptCount val="1"/>
                <c:pt idx="0">
                  <c:v>Women</c:v>
                </c:pt>
              </c:strCache>
            </c:strRef>
          </c:tx>
          <c:spPr>
            <a:solidFill>
              <a:schemeClr val="accent3">
                <a:lumMod val="40000"/>
                <a:lumOff val="60000"/>
              </a:schemeClr>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0-2A09-435F-AE93-794DE8B0E75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15-19</c:v>
                </c:pt>
                <c:pt idx="2">
                  <c:v>20-24</c:v>
                </c:pt>
                <c:pt idx="3">
                  <c:v>25-29</c:v>
                </c:pt>
                <c:pt idx="4">
                  <c:v>30-34</c:v>
                </c:pt>
                <c:pt idx="5">
                  <c:v>35-39</c:v>
                </c:pt>
                <c:pt idx="6">
                  <c:v>40-44</c:v>
                </c:pt>
                <c:pt idx="7">
                  <c:v>45-49</c:v>
                </c:pt>
              </c:strCache>
            </c:strRef>
          </c:cat>
          <c:val>
            <c:numRef>
              <c:f>Sheet1!$B$2:$B$9</c:f>
              <c:numCache>
                <c:formatCode>0</c:formatCode>
                <c:ptCount val="8"/>
                <c:pt idx="0">
                  <c:v>7</c:v>
                </c:pt>
                <c:pt idx="1">
                  <c:v>2</c:v>
                </c:pt>
                <c:pt idx="2">
                  <c:v>13</c:v>
                </c:pt>
                <c:pt idx="3">
                  <c:v>12</c:v>
                </c:pt>
                <c:pt idx="4">
                  <c:v>12</c:v>
                </c:pt>
                <c:pt idx="5">
                  <c:v>6</c:v>
                </c:pt>
                <c:pt idx="6">
                  <c:v>3</c:v>
                </c:pt>
                <c:pt idx="7">
                  <c:v>2</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0" sourceLinked="1"/>
        <c:majorTickMark val="none"/>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713365539452495E-2"/>
          <c:y val="1.0494753243147319E-2"/>
          <c:w val="0.96457326892109496"/>
          <c:h val="0.86374752763859375"/>
        </c:manualLayout>
      </c:layout>
      <c:lineChart>
        <c:grouping val="standard"/>
        <c:varyColors val="0"/>
        <c:ser>
          <c:idx val="0"/>
          <c:order val="0"/>
          <c:tx>
            <c:strRef>
              <c:f>Sheet1!$B$1</c:f>
              <c:strCache>
                <c:ptCount val="1"/>
                <c:pt idx="0">
                  <c:v>Any modern method</c:v>
                </c:pt>
              </c:strCache>
            </c:strRef>
          </c:tx>
          <c:spPr>
            <a:ln w="38100" cap="rnd">
              <a:solidFill>
                <a:schemeClr val="accent3"/>
              </a:solidFill>
              <a:round/>
            </a:ln>
            <a:effectLst/>
          </c:spPr>
          <c:marker>
            <c:symbol val="circle"/>
            <c:size val="5"/>
            <c:spPr>
              <a:solidFill>
                <a:schemeClr val="accent3"/>
              </a:solidFill>
              <a:ln w="38100">
                <a:solidFill>
                  <a:schemeClr val="accent3"/>
                </a:solidFill>
              </a:ln>
              <a:effectLst/>
            </c:spPr>
          </c:marker>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2004 LDHS</c:v>
                </c:pt>
                <c:pt idx="1">
                  <c:v>2009 LDHS</c:v>
                </c:pt>
                <c:pt idx="2">
                  <c:v>2014 LDHS</c:v>
                </c:pt>
                <c:pt idx="3">
                  <c:v>2023-24 LDHS</c:v>
                </c:pt>
              </c:strCache>
            </c:strRef>
          </c:cat>
          <c:val>
            <c:numRef>
              <c:f>Sheet1!$B$2:$B$5</c:f>
              <c:numCache>
                <c:formatCode>General</c:formatCode>
                <c:ptCount val="4"/>
                <c:pt idx="0">
                  <c:v>35</c:v>
                </c:pt>
                <c:pt idx="1">
                  <c:v>46</c:v>
                </c:pt>
                <c:pt idx="2" formatCode="0">
                  <c:v>60</c:v>
                </c:pt>
                <c:pt idx="3">
                  <c:v>65</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Any traditional method</c:v>
                </c:pt>
              </c:strCache>
            </c:strRef>
          </c:tx>
          <c:spPr>
            <a:ln w="38100" cap="rnd">
              <a:solidFill>
                <a:schemeClr val="accent1"/>
              </a:solidFill>
              <a:round/>
            </a:ln>
            <a:effectLst/>
          </c:spPr>
          <c:marker>
            <c:symbol val="circle"/>
            <c:size val="5"/>
            <c:spPr>
              <a:solidFill>
                <a:schemeClr val="accent1"/>
              </a:solidFill>
              <a:ln w="38100">
                <a:solidFill>
                  <a:schemeClr val="accent1"/>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2004 LDHS</c:v>
                </c:pt>
                <c:pt idx="1">
                  <c:v>2009 LDHS</c:v>
                </c:pt>
                <c:pt idx="2">
                  <c:v>2014 LDHS</c:v>
                </c:pt>
                <c:pt idx="3">
                  <c:v>2023-24 LDHS</c:v>
                </c:pt>
              </c:strCache>
            </c:strRef>
          </c:cat>
          <c:val>
            <c:numRef>
              <c:f>Sheet1!$C$2:$C$5</c:f>
              <c:numCache>
                <c:formatCode>General</c:formatCode>
                <c:ptCount val="4"/>
                <c:pt idx="0">
                  <c:v>2</c:v>
                </c:pt>
                <c:pt idx="1">
                  <c:v>1</c:v>
                </c:pt>
                <c:pt idx="2">
                  <c:v>1</c:v>
                </c:pt>
                <c:pt idx="3">
                  <c:v>2</c:v>
                </c:pt>
              </c:numCache>
            </c:numRef>
          </c:val>
          <c:smooth val="0"/>
          <c:extLst>
            <c:ext xmlns:c16="http://schemas.microsoft.com/office/drawing/2014/chart" uri="{C3380CC4-5D6E-409C-BE32-E72D297353CC}">
              <c16:uniqueId val="{00000004-1089-47AE-A0CB-AAADC8A2FF6B}"/>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211586815"/>
        <c:crosses val="autoZero"/>
        <c:auto val="1"/>
        <c:lblAlgn val="ctr"/>
        <c:lblOffset val="100"/>
        <c:noMultiLvlLbl val="0"/>
      </c:catAx>
      <c:valAx>
        <c:axId val="211586815"/>
        <c:scaling>
          <c:orientation val="minMax"/>
          <c:max val="100"/>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228501013243912"/>
          <c:y val="0.18727926798200428"/>
          <c:w val="0.76633568451616318"/>
          <c:h val="0.78422635104057525"/>
        </c:manualLayout>
      </c:layout>
      <c:barChart>
        <c:barDir val="bar"/>
        <c:grouping val="percentStacked"/>
        <c:varyColors val="0"/>
        <c:ser>
          <c:idx val="0"/>
          <c:order val="0"/>
          <c:tx>
            <c:strRef>
              <c:f>Sheet1!$B$1</c:f>
              <c:strCache>
                <c:ptCount val="1"/>
                <c:pt idx="0">
                  <c:v>Public sector</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Pill</c:v>
                </c:pt>
                <c:pt idx="1">
                  <c:v>Injectables</c:v>
                </c:pt>
                <c:pt idx="2">
                  <c:v>Implants</c:v>
                </c:pt>
                <c:pt idx="3">
                  <c:v>Male condom</c:v>
                </c:pt>
              </c:strCache>
            </c:strRef>
          </c:cat>
          <c:val>
            <c:numRef>
              <c:f>Sheet1!$B$2:$B$5</c:f>
              <c:numCache>
                <c:formatCode>General</c:formatCode>
                <c:ptCount val="4"/>
                <c:pt idx="0">
                  <c:v>42</c:v>
                </c:pt>
                <c:pt idx="1">
                  <c:v>67</c:v>
                </c:pt>
                <c:pt idx="2">
                  <c:v>82</c:v>
                </c:pt>
                <c:pt idx="3">
                  <c:v>31</c:v>
                </c:pt>
              </c:numCache>
            </c:numRef>
          </c:val>
          <c:extLst>
            <c:ext xmlns:c16="http://schemas.microsoft.com/office/drawing/2014/chart" uri="{C3380CC4-5D6E-409C-BE32-E72D297353CC}">
              <c16:uniqueId val="{00000000-C676-40E3-983B-23864F9DDBFB}"/>
            </c:ext>
          </c:extLst>
        </c:ser>
        <c:ser>
          <c:idx val="1"/>
          <c:order val="1"/>
          <c:tx>
            <c:strRef>
              <c:f>Sheet1!$C$1</c:f>
              <c:strCache>
                <c:ptCount val="1"/>
                <c:pt idx="0">
                  <c:v>Private medical 
sector (non-NGO)</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Pill</c:v>
                </c:pt>
                <c:pt idx="1">
                  <c:v>Injectables</c:v>
                </c:pt>
                <c:pt idx="2">
                  <c:v>Implants</c:v>
                </c:pt>
                <c:pt idx="3">
                  <c:v>Male condom</c:v>
                </c:pt>
              </c:strCache>
            </c:strRef>
          </c:cat>
          <c:val>
            <c:numRef>
              <c:f>Sheet1!$C$2:$C$5</c:f>
              <c:numCache>
                <c:formatCode>General</c:formatCode>
                <c:ptCount val="4"/>
                <c:pt idx="0">
                  <c:v>46</c:v>
                </c:pt>
                <c:pt idx="1">
                  <c:v>20</c:v>
                </c:pt>
                <c:pt idx="2">
                  <c:v>3</c:v>
                </c:pt>
                <c:pt idx="3">
                  <c:v>11</c:v>
                </c:pt>
              </c:numCache>
            </c:numRef>
          </c:val>
          <c:extLst>
            <c:ext xmlns:c16="http://schemas.microsoft.com/office/drawing/2014/chart" uri="{C3380CC4-5D6E-409C-BE32-E72D297353CC}">
              <c16:uniqueId val="{00000001-C676-40E3-983B-23864F9DDBFB}"/>
            </c:ext>
          </c:extLst>
        </c:ser>
        <c:ser>
          <c:idx val="2"/>
          <c:order val="2"/>
          <c:tx>
            <c:strRef>
              <c:f>Sheet1!$D$1</c:f>
              <c:strCache>
                <c:ptCount val="1"/>
                <c:pt idx="0">
                  <c:v>Private medical 
sector (NGO)</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en-GB" sz="1800" b="1" i="0" u="none" strike="noStrike" kern="1200" baseline="0" noProof="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Pill</c:v>
                </c:pt>
                <c:pt idx="1">
                  <c:v>Injectables</c:v>
                </c:pt>
                <c:pt idx="2">
                  <c:v>Implants</c:v>
                </c:pt>
                <c:pt idx="3">
                  <c:v>Male condom</c:v>
                </c:pt>
              </c:strCache>
            </c:strRef>
          </c:cat>
          <c:val>
            <c:numRef>
              <c:f>Sheet1!$D$2:$D$5</c:f>
              <c:numCache>
                <c:formatCode>0</c:formatCode>
                <c:ptCount val="4"/>
                <c:pt idx="0">
                  <c:v>5</c:v>
                </c:pt>
                <c:pt idx="1">
                  <c:v>6</c:v>
                </c:pt>
                <c:pt idx="2" formatCode="General">
                  <c:v>6</c:v>
                </c:pt>
                <c:pt idx="3">
                  <c:v>2</c:v>
                </c:pt>
              </c:numCache>
            </c:numRef>
          </c:val>
          <c:extLst>
            <c:ext xmlns:c16="http://schemas.microsoft.com/office/drawing/2014/chart" uri="{C3380CC4-5D6E-409C-BE32-E72D297353CC}">
              <c16:uniqueId val="{00000002-C676-40E3-983B-23864F9DDBFB}"/>
            </c:ext>
          </c:extLst>
        </c:ser>
        <c:ser>
          <c:idx val="3"/>
          <c:order val="3"/>
          <c:tx>
            <c:strRef>
              <c:f>Sheet1!$E$1</c:f>
              <c:strCache>
                <c:ptCount val="1"/>
                <c:pt idx="0">
                  <c:v>Other</c:v>
                </c:pt>
              </c:strCache>
            </c:strRef>
          </c:tx>
          <c:spPr>
            <a:solidFill>
              <a:schemeClr val="accent4"/>
            </a:solidFill>
            <a:ln>
              <a:noFill/>
            </a:ln>
            <a:effectLst/>
          </c:spPr>
          <c:invertIfNegative val="0"/>
          <c:dLbls>
            <c:dLbl>
              <c:idx val="1"/>
              <c:layout>
                <c:manualLayout>
                  <c:x val="1.5325668648665804E-2"/>
                  <c:y val="2.5903982706745906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C676-40E3-983B-23864F9DDBFB}"/>
                </c:ext>
              </c:extLst>
            </c:dLbl>
            <c:dLbl>
              <c:idx val="2"/>
              <c:layout>
                <c:manualLayout>
                  <c:x val="1.0727968054066063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676-40E3-983B-23864F9DDBFB}"/>
                </c:ext>
              </c:extLst>
            </c:dLbl>
            <c:spPr>
              <a:noFill/>
              <a:ln>
                <a:noFill/>
              </a:ln>
              <a:effectLst/>
            </c:spPr>
            <c:txPr>
              <a:bodyPr rot="0" spcFirstLastPara="1" vertOverflow="ellipsis" vert="horz" wrap="square" lIns="38100" tIns="19050" rIns="38100" bIns="19050" anchor="ctr" anchorCtr="1">
                <a:spAutoFit/>
              </a:bodyPr>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Pill</c:v>
                </c:pt>
                <c:pt idx="1">
                  <c:v>Injectables</c:v>
                </c:pt>
                <c:pt idx="2">
                  <c:v>Implants</c:v>
                </c:pt>
                <c:pt idx="3">
                  <c:v>Male condom</c:v>
                </c:pt>
              </c:strCache>
            </c:strRef>
          </c:cat>
          <c:val>
            <c:numRef>
              <c:f>Sheet1!$E$2:$E$5</c:f>
              <c:numCache>
                <c:formatCode>General</c:formatCode>
                <c:ptCount val="4"/>
                <c:pt idx="0">
                  <c:v>6</c:v>
                </c:pt>
                <c:pt idx="1">
                  <c:v>2</c:v>
                </c:pt>
                <c:pt idx="2" formatCode="0">
                  <c:v>1</c:v>
                </c:pt>
                <c:pt idx="3">
                  <c:v>48</c:v>
                </c:pt>
              </c:numCache>
            </c:numRef>
          </c:val>
          <c:extLst>
            <c:ext xmlns:c16="http://schemas.microsoft.com/office/drawing/2014/chart" uri="{C3380CC4-5D6E-409C-BE32-E72D297353CC}">
              <c16:uniqueId val="{00000003-C676-40E3-983B-23864F9DDBFB}"/>
            </c:ext>
          </c:extLst>
        </c:ser>
        <c:dLbls>
          <c:dLblPos val="ctr"/>
          <c:showLegendKey val="0"/>
          <c:showVal val="1"/>
          <c:showCatName val="0"/>
          <c:showSerName val="0"/>
          <c:showPercent val="0"/>
          <c:showBubbleSize val="0"/>
        </c:dLbls>
        <c:gapWidth val="100"/>
        <c:overlap val="100"/>
        <c:axId val="211613023"/>
        <c:axId val="211614271"/>
      </c:barChart>
      <c:catAx>
        <c:axId val="211613023"/>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211614271"/>
        <c:crosses val="autoZero"/>
        <c:auto val="1"/>
        <c:lblAlgn val="ctr"/>
        <c:lblOffset val="100"/>
        <c:noMultiLvlLbl val="0"/>
      </c:catAx>
      <c:valAx>
        <c:axId val="211614271"/>
        <c:scaling>
          <c:orientation val="minMax"/>
        </c:scaling>
        <c:delete val="1"/>
        <c:axPos val="b"/>
        <c:numFmt formatCode="0%" sourceLinked="1"/>
        <c:majorTickMark val="none"/>
        <c:minorTickMark val="none"/>
        <c:tickLblPos val="nextTo"/>
        <c:crossAx val="211613023"/>
        <c:crosses val="autoZero"/>
        <c:crossBetween val="between"/>
      </c:valAx>
      <c:spPr>
        <a:noFill/>
        <a:ln>
          <a:noFill/>
        </a:ln>
        <a:effectLst/>
      </c:spPr>
    </c:plotArea>
    <c:legend>
      <c:legendPos val="t"/>
      <c:layout>
        <c:manualLayout>
          <c:xMode val="edge"/>
          <c:yMode val="edge"/>
          <c:x val="0.16887740442544974"/>
          <c:y val="1.5542389624047545E-2"/>
          <c:w val="0.82163202442066863"/>
          <c:h val="0.13158570516250057"/>
        </c:manualLayout>
      </c:layout>
      <c:overlay val="0"/>
      <c:spPr>
        <a:noFill/>
        <a:ln>
          <a:noFill/>
        </a:ln>
        <a:effectLst/>
      </c:spPr>
      <c:txPr>
        <a:bodyPr rot="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GB" sz="1800" noProof="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2.0920887582863625E-2"/>
          <c:w val="0.99392242559276067"/>
          <c:h val="0.52703125522906269"/>
        </c:manualLayout>
      </c:layout>
      <c:barChart>
        <c:barDir val="col"/>
        <c:grouping val="clustered"/>
        <c:varyColors val="0"/>
        <c:ser>
          <c:idx val="0"/>
          <c:order val="0"/>
          <c:tx>
            <c:strRef>
              <c:f>Sheet1!$A$2</c:f>
              <c:strCache>
                <c:ptCount val="1"/>
                <c:pt idx="0">
                  <c:v>Were informed about side effects or problems of method used</c:v>
                </c:pt>
              </c:strCache>
            </c:strRef>
          </c:tx>
          <c:spPr>
            <a:solidFill>
              <a:schemeClr val="accent5">
                <a:lumMod val="40000"/>
                <a:lumOff val="60000"/>
              </a:schemeClr>
            </a:solidFill>
            <a:ln>
              <a:noFill/>
            </a:ln>
            <a:effectLst/>
          </c:spPr>
          <c:invertIfNegative val="0"/>
          <c:dPt>
            <c:idx val="1"/>
            <c:invertIfNegative val="0"/>
            <c:bubble3D val="0"/>
            <c:spPr>
              <a:solidFill>
                <a:schemeClr val="accent5">
                  <a:lumMod val="40000"/>
                  <a:lumOff val="60000"/>
                </a:schemeClr>
              </a:solidFill>
              <a:ln>
                <a:noFill/>
              </a:ln>
              <a:effectLst/>
            </c:spPr>
            <c:extLst>
              <c:ext xmlns:c16="http://schemas.microsoft.com/office/drawing/2014/chart" uri="{C3380CC4-5D6E-409C-BE32-E72D297353CC}">
                <c16:uniqueId val="{00000001-DF6C-4989-9D1D-C38509042BBD}"/>
              </c:ext>
            </c:extLst>
          </c:dPt>
          <c:dPt>
            <c:idx val="2"/>
            <c:invertIfNegative val="0"/>
            <c:bubble3D val="0"/>
            <c:spPr>
              <a:solidFill>
                <a:schemeClr val="accent5">
                  <a:lumMod val="40000"/>
                  <a:lumOff val="60000"/>
                </a:schemeClr>
              </a:solidFill>
              <a:ln>
                <a:noFill/>
              </a:ln>
              <a:effectLst/>
            </c:spPr>
            <c:extLst>
              <c:ext xmlns:c16="http://schemas.microsoft.com/office/drawing/2014/chart" uri="{C3380CC4-5D6E-409C-BE32-E72D297353CC}">
                <c16:uniqueId val="{00000003-DF6C-4989-9D1D-C38509042BBD}"/>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DF6C-4989-9D1D-C38509042BBD}"/>
              </c:ext>
            </c:extLst>
          </c:dPt>
          <c:dPt>
            <c:idx val="4"/>
            <c:invertIfNegative val="0"/>
            <c:bubble3D val="0"/>
            <c:spPr>
              <a:solidFill>
                <a:schemeClr val="accent1"/>
              </a:solidFill>
              <a:ln>
                <a:noFill/>
              </a:ln>
              <a:effectLst/>
            </c:spPr>
            <c:extLst>
              <c:ext xmlns:c16="http://schemas.microsoft.com/office/drawing/2014/chart" uri="{C3380CC4-5D6E-409C-BE32-E72D297353CC}">
                <c16:uniqueId val="{00000006-DF6C-4989-9D1D-C38509042BBD}"/>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Were informed about side effects or problems of method used</c:v>
                </c:pt>
                <c:pt idx="1">
                  <c:v>Were informed what to do if they experienced side effects</c:v>
                </c:pt>
                <c:pt idx="2">
                  <c:v>Were informed about other methods that could be used</c:v>
                </c:pt>
                <c:pt idx="3">
                  <c:v>Received all three types of information </c:v>
                </c:pt>
                <c:pt idx="4">
                  <c:v>Were informed they could switch to another method if they wanted or needed to</c:v>
                </c:pt>
              </c:strCache>
            </c:strRef>
          </c:cat>
          <c:val>
            <c:numRef>
              <c:f>Sheet1!$B$2:$B$6</c:f>
              <c:numCache>
                <c:formatCode>General</c:formatCode>
                <c:ptCount val="5"/>
                <c:pt idx="0">
                  <c:v>42</c:v>
                </c:pt>
                <c:pt idx="1">
                  <c:v>44</c:v>
                </c:pt>
                <c:pt idx="2">
                  <c:v>54</c:v>
                </c:pt>
                <c:pt idx="3">
                  <c:v>32</c:v>
                </c:pt>
                <c:pt idx="4">
                  <c:v>57</c:v>
                </c:pt>
              </c:numCache>
            </c:numRef>
          </c:val>
          <c:extLst>
            <c:ext xmlns:c16="http://schemas.microsoft.com/office/drawing/2014/chart" uri="{C3380CC4-5D6E-409C-BE32-E72D297353CC}">
              <c16:uniqueId val="{00000004-DF6C-4989-9D1D-C38509042BBD}"/>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Met need</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Sheet1!$B$2:$B$4</c:f>
              <c:numCache>
                <c:formatCode>General</c:formatCode>
                <c:ptCount val="3"/>
                <c:pt idx="0">
                  <c:v>55</c:v>
                </c:pt>
                <c:pt idx="1">
                  <c:v>67</c:v>
                </c:pt>
                <c:pt idx="2">
                  <c:v>71</c:v>
                </c:pt>
              </c:numCache>
            </c:numRef>
          </c:val>
          <c:extLst>
            <c:ext xmlns:c16="http://schemas.microsoft.com/office/drawing/2014/chart" uri="{C3380CC4-5D6E-409C-BE32-E72D297353CC}">
              <c16:uniqueId val="{00000000-E8B1-4168-94EC-D3C68A1E2022}"/>
            </c:ext>
          </c:extLst>
        </c:ser>
        <c:ser>
          <c:idx val="1"/>
          <c:order val="1"/>
          <c:tx>
            <c:strRef>
              <c:f>Sheet1!$C$1</c:f>
              <c:strCache>
                <c:ptCount val="1"/>
                <c:pt idx="0">
                  <c:v>Unmet need</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Sheet1!$C$2:$C$4</c:f>
              <c:numCache>
                <c:formatCode>General</c:formatCode>
                <c:ptCount val="3"/>
                <c:pt idx="0">
                  <c:v>10</c:v>
                </c:pt>
                <c:pt idx="1">
                  <c:v>13</c:v>
                </c:pt>
                <c:pt idx="2">
                  <c:v>18</c:v>
                </c:pt>
              </c:numCache>
            </c:numRef>
          </c:val>
          <c:extLst>
            <c:ext xmlns:c16="http://schemas.microsoft.com/office/drawing/2014/chart" uri="{C3380CC4-5D6E-409C-BE32-E72D297353CC}">
              <c16:uniqueId val="{00000001-E8B1-4168-94EC-D3C68A1E2022}"/>
            </c:ext>
          </c:extLst>
        </c:ser>
        <c:ser>
          <c:idx val="2"/>
          <c:order val="2"/>
          <c:tx>
            <c:strRef>
              <c:f>Sheet1!$D$1</c:f>
              <c:strCache>
                <c:ptCount val="1"/>
                <c:pt idx="0">
                  <c:v>No need for family planning</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Sheet1!$D$2:$D$4</c:f>
              <c:numCache>
                <c:formatCode>General</c:formatCode>
                <c:ptCount val="3"/>
                <c:pt idx="0">
                  <c:v>36</c:v>
                </c:pt>
                <c:pt idx="1">
                  <c:v>20</c:v>
                </c:pt>
                <c:pt idx="2">
                  <c:v>12</c:v>
                </c:pt>
              </c:numCache>
            </c:numRef>
          </c:val>
          <c:extLst>
            <c:ext xmlns:c16="http://schemas.microsoft.com/office/drawing/2014/chart" uri="{C3380CC4-5D6E-409C-BE32-E72D297353CC}">
              <c16:uniqueId val="{00000002-E8B1-4168-94EC-D3C68A1E2022}"/>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layout>
        <c:manualLayout>
          <c:xMode val="edge"/>
          <c:yMode val="edge"/>
          <c:x val="0.71788754840580415"/>
          <c:y val="3.5151938564171148E-2"/>
          <c:w val="0.27309764139676557"/>
          <c:h val="0.67208797990158708"/>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Demand satisfied by modern methods</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Sheet1!$B$2:$B$4</c:f>
              <c:numCache>
                <c:formatCode>0</c:formatCode>
                <c:ptCount val="3"/>
                <c:pt idx="0">
                  <c:v>82.5</c:v>
                </c:pt>
                <c:pt idx="1">
                  <c:v>81.7</c:v>
                </c:pt>
                <c:pt idx="2">
                  <c:v>75</c:v>
                </c:pt>
              </c:numCache>
            </c:numRef>
          </c:val>
          <c:extLst>
            <c:ext xmlns:c16="http://schemas.microsoft.com/office/drawing/2014/chart" uri="{C3380CC4-5D6E-409C-BE32-E72D297353CC}">
              <c16:uniqueId val="{00000000-E8B1-4168-94EC-D3C68A1E2022}"/>
            </c:ext>
          </c:extLst>
        </c:ser>
        <c:ser>
          <c:idx val="1"/>
          <c:order val="1"/>
          <c:tx>
            <c:strRef>
              <c:f>Sheet1!$C$1</c:f>
              <c:strCache>
                <c:ptCount val="1"/>
                <c:pt idx="0">
                  <c:v>Demand satisfied by traditional methods</c:v>
                </c:pt>
              </c:strCache>
            </c:strRef>
          </c:tx>
          <c:spPr>
            <a:solidFill>
              <a:schemeClr val="accent4"/>
            </a:solidFill>
            <a:ln>
              <a:noFill/>
            </a:ln>
            <a:effectLst/>
          </c:spPr>
          <c:invertIfNegative val="0"/>
          <c:dLbls>
            <c:dLbl>
              <c:idx val="0"/>
              <c:layout>
                <c:manualLayout>
                  <c:x val="6.535743308366726E-2"/>
                  <c:y val="1.4861996996004229E-2"/>
                </c:manualLayout>
              </c:layout>
              <c:dLblPos val="ctr"/>
              <c:showLegendKey val="0"/>
              <c:showVal val="1"/>
              <c:showCatName val="0"/>
              <c:showSerName val="0"/>
              <c:showPercent val="0"/>
              <c:showBubbleSize val="0"/>
              <c:extLst>
                <c:ext xmlns:c15="http://schemas.microsoft.com/office/drawing/2012/chart" uri="{CE6537A1-D6FC-4f65-9D91-7224C49458BB}">
                  <c15:layout>
                    <c:manualLayout>
                      <c:w val="2.9388281243622642E-2"/>
                      <c:h val="6.9702765911259831E-2"/>
                    </c:manualLayout>
                  </c15:layout>
                </c:ext>
                <c:ext xmlns:c16="http://schemas.microsoft.com/office/drawing/2014/chart" uri="{C3380CC4-5D6E-409C-BE32-E72D297353CC}">
                  <c16:uniqueId val="{00000000-5386-4570-AF98-F237F4BF53E5}"/>
                </c:ext>
              </c:extLst>
            </c:dLbl>
            <c:dLbl>
              <c:idx val="1"/>
              <c:layout>
                <c:manualLayout>
                  <c:x val="6.7611076480726937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386-4570-AF98-F237F4BF53E5}"/>
                </c:ext>
              </c:extLst>
            </c:dLbl>
            <c:dLbl>
              <c:idx val="2"/>
              <c:layout>
                <c:manualLayout>
                  <c:x val="6.9113544846965316E-2"/>
                  <c:y val="9.9079979973361529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2BE-46A3-9997-74B6733EAB48}"/>
                </c:ext>
              </c:extLst>
            </c:dLbl>
            <c:spPr>
              <a:noFill/>
              <a:ln>
                <a:noFill/>
              </a:ln>
              <a:effectLst/>
            </c:spPr>
            <c:txPr>
              <a:bodyPr rot="0" spcFirstLastPara="1" vertOverflow="ellipsis" vert="horz" wrap="square" lIns="38100" tIns="19050" rIns="38100" bIns="19050" anchor="ctr" anchorCtr="1">
                <a:spAutoFit/>
              </a:bodyPr>
              <a:lstStyle/>
              <a:p>
                <a:pPr>
                  <a:defRPr sz="20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Sheet1!$C$2:$C$4</c:f>
              <c:numCache>
                <c:formatCode>0</c:formatCode>
                <c:ptCount val="3"/>
                <c:pt idx="0">
                  <c:v>2.7000000000000028</c:v>
                </c:pt>
                <c:pt idx="1">
                  <c:v>2.5</c:v>
                </c:pt>
                <c:pt idx="2">
                  <c:v>4.5</c:v>
                </c:pt>
              </c:numCache>
            </c:numRef>
          </c:val>
          <c:extLst>
            <c:ext xmlns:c16="http://schemas.microsoft.com/office/drawing/2014/chart" uri="{C3380CC4-5D6E-409C-BE32-E72D297353CC}">
              <c16:uniqueId val="{00000001-E8B1-4168-94EC-D3C68A1E2022}"/>
            </c:ext>
          </c:extLst>
        </c:ser>
        <c:ser>
          <c:idx val="2"/>
          <c:order val="2"/>
          <c:tx>
            <c:strRef>
              <c:f>Sheet1!$D$1</c:f>
              <c:strCache>
                <c:ptCount val="1"/>
                <c:pt idx="0">
                  <c:v>Demand not satisfied</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20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All women</c:v>
                </c:pt>
                <c:pt idx="1">
                  <c:v>Married women</c:v>
                </c:pt>
                <c:pt idx="2">
                  <c:v>Sexually active unmarried women</c:v>
                </c:pt>
              </c:strCache>
            </c:strRef>
          </c:cat>
          <c:val>
            <c:numRef>
              <c:f>Sheet1!$D$2:$D$4</c:f>
              <c:numCache>
                <c:formatCode>0</c:formatCode>
                <c:ptCount val="3"/>
                <c:pt idx="0">
                  <c:v>14.799999999999997</c:v>
                </c:pt>
                <c:pt idx="1">
                  <c:v>15.799999999999997</c:v>
                </c:pt>
                <c:pt idx="2">
                  <c:v>20.299999999999997</c:v>
                </c:pt>
              </c:numCache>
            </c:numRef>
          </c:val>
          <c:extLst>
            <c:ext xmlns:c16="http://schemas.microsoft.com/office/drawing/2014/chart" uri="{C3380CC4-5D6E-409C-BE32-E72D297353CC}">
              <c16:uniqueId val="{00000002-E8B1-4168-94EC-D3C68A1E2022}"/>
            </c:ext>
          </c:extLst>
        </c:ser>
        <c:dLbls>
          <c:dLblPos val="ctr"/>
          <c:showLegendKey val="0"/>
          <c:showVal val="1"/>
          <c:showCatName val="0"/>
          <c:showSerName val="0"/>
          <c:showPercent val="0"/>
          <c:showBubbleSize val="0"/>
        </c:dLbls>
        <c:gapWidth val="100"/>
        <c:overlap val="100"/>
        <c:axId val="1514768176"/>
        <c:axId val="1514770672"/>
      </c:barChart>
      <c:catAx>
        <c:axId val="15147681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1514770672"/>
        <c:crosses val="autoZero"/>
        <c:auto val="1"/>
        <c:lblAlgn val="ctr"/>
        <c:lblOffset val="100"/>
        <c:noMultiLvlLbl val="0"/>
      </c:catAx>
      <c:valAx>
        <c:axId val="1514770672"/>
        <c:scaling>
          <c:orientation val="minMax"/>
        </c:scaling>
        <c:delete val="1"/>
        <c:axPos val="l"/>
        <c:numFmt formatCode="0%" sourceLinked="1"/>
        <c:majorTickMark val="none"/>
        <c:minorTickMark val="none"/>
        <c:tickLblPos val="nextTo"/>
        <c:crossAx val="1514768176"/>
        <c:crosses val="autoZero"/>
        <c:crossBetween val="between"/>
      </c:valAx>
      <c:spPr>
        <a:noFill/>
        <a:ln>
          <a:noFill/>
        </a:ln>
        <a:effectLst/>
      </c:spPr>
    </c:plotArea>
    <c:legend>
      <c:legendPos val="r"/>
      <c:layout>
        <c:manualLayout>
          <c:xMode val="edge"/>
          <c:yMode val="edge"/>
          <c:x val="0.68089677722901532"/>
          <c:y val="3.0197939565503071E-2"/>
          <c:w val="0.31008841257355441"/>
          <c:h val="0.67704197890025508"/>
        </c:manualLayout>
      </c:layou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20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2.1743945366275674E-2"/>
          <c:w val="0.95416666666666672"/>
          <c:h val="0.8100097576381855"/>
        </c:manualLayout>
      </c:layout>
      <c:barChart>
        <c:barDir val="col"/>
        <c:grouping val="clustered"/>
        <c:varyColors val="0"/>
        <c:ser>
          <c:idx val="0"/>
          <c:order val="0"/>
          <c:tx>
            <c:strRef>
              <c:f>Sheet1!$B$1</c:f>
              <c:strCache>
                <c:ptCount val="1"/>
                <c:pt idx="0">
                  <c:v>Column1</c:v>
                </c:pt>
              </c:strCache>
            </c:strRef>
          </c:tx>
          <c:spPr>
            <a:solidFill>
              <a:schemeClr val="accent2">
                <a:lumMod val="75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 education</c:v>
                </c:pt>
                <c:pt idx="1">
                  <c:v>Primary incomplete</c:v>
                </c:pt>
                <c:pt idx="2">
                  <c:v>Primary complete</c:v>
                </c:pt>
                <c:pt idx="3">
                  <c:v>Secondary</c:v>
                </c:pt>
                <c:pt idx="4">
                  <c:v>More than secondary</c:v>
                </c:pt>
              </c:strCache>
            </c:strRef>
          </c:cat>
          <c:val>
            <c:numRef>
              <c:f>Sheet1!$B$2:$B$6</c:f>
              <c:numCache>
                <c:formatCode>General</c:formatCode>
                <c:ptCount val="5"/>
                <c:pt idx="0">
                  <c:v>54</c:v>
                </c:pt>
                <c:pt idx="1">
                  <c:v>83</c:v>
                </c:pt>
                <c:pt idx="2">
                  <c:v>81</c:v>
                </c:pt>
                <c:pt idx="3">
                  <c:v>81</c:v>
                </c:pt>
                <c:pt idx="4">
                  <c:v>84</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4065439091294725E-2"/>
          <c:w val="0.95416666666666672"/>
          <c:h val="0.83994431851905815"/>
        </c:manualLayout>
      </c:layout>
      <c:barChart>
        <c:barDir val="col"/>
        <c:grouping val="clustered"/>
        <c:varyColors val="0"/>
        <c:ser>
          <c:idx val="0"/>
          <c:order val="0"/>
          <c:tx>
            <c:strRef>
              <c:f>Sheet1!$A$2</c:f>
              <c:strCache>
                <c:ptCount val="1"/>
                <c:pt idx="0">
                  <c:v>Lowest</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c:formatCode>
                <c:ptCount val="5"/>
                <c:pt idx="0" formatCode="General">
                  <c:v>84</c:v>
                </c:pt>
                <c:pt idx="1">
                  <c:v>80</c:v>
                </c:pt>
                <c:pt idx="2" formatCode="General">
                  <c:v>81</c:v>
                </c:pt>
                <c:pt idx="3" formatCode="General">
                  <c:v>82</c:v>
                </c:pt>
                <c:pt idx="4" formatCode="General">
                  <c:v>82</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0.55742</cdr:x>
      <cdr:y>0.79854</cdr:y>
    </cdr:from>
    <cdr:to>
      <cdr:x>0.6303</cdr:x>
      <cdr:y>0.87125</cdr:y>
    </cdr:to>
    <cdr:sp macro="" textlink="">
      <cdr:nvSpPr>
        <cdr:cNvPr id="2" name="TextBox 1">
          <a:extLst xmlns:a="http://schemas.openxmlformats.org/drawingml/2006/main">
            <a:ext uri="{FF2B5EF4-FFF2-40B4-BE49-F238E27FC236}">
              <a16:creationId xmlns:a16="http://schemas.microsoft.com/office/drawing/2014/main" id="{34C11FCC-2C40-7735-4B4A-447B80787E5A}"/>
            </a:ext>
          </a:extLst>
        </cdr:cNvPr>
        <cdr:cNvSpPr txBox="1"/>
      </cdr:nvSpPr>
      <cdr:spPr>
        <a:xfrm xmlns:a="http://schemas.openxmlformats.org/drawingml/2006/main">
          <a:off x="4396195" y="3865332"/>
          <a:ext cx="574766" cy="351979"/>
        </a:xfrm>
        <a:prstGeom xmlns:a="http://schemas.openxmlformats.org/drawingml/2006/main" prst="rect">
          <a:avLst/>
        </a:prstGeom>
      </cdr:spPr>
      <cdr:txBody>
        <a:bodyPr xmlns:a="http://schemas.openxmlformats.org/drawingml/2006/main" vertOverflow="clip" vert="horz" wrap="square" lIns="91440" tIns="45720" rIns="91440" bIns="45720" rtlCol="0" anchor="ctr">
          <a:normAutofit/>
        </a:bodyPr>
        <a:lstStyle xmlns:a="http://schemas.openxmlformats.org/drawingml/2006/main"/>
        <a:p xmlns:a="http://schemas.openxmlformats.org/drawingml/2006/main">
          <a:pPr algn="ctr"/>
          <a:r>
            <a:rPr lang="en-US" sz="1800" b="1" dirty="0"/>
            <a:t>&lt;</a:t>
          </a:r>
        </a:p>
      </cdr:txBody>
    </cdr:sp>
  </cdr:relSizeAnchor>
</c:userShapes>
</file>

<file path=ppt/drawings/drawing2.xml><?xml version="1.0" encoding="utf-8"?>
<c:userShapes xmlns:c="http://schemas.openxmlformats.org/drawingml/2006/chart">
  <cdr:relSizeAnchor xmlns:cdr="http://schemas.openxmlformats.org/drawingml/2006/chartDrawing">
    <cdr:from>
      <cdr:x>0.65664</cdr:x>
      <cdr:y>0.93095</cdr:y>
    </cdr:from>
    <cdr:to>
      <cdr:x>1</cdr:x>
      <cdr:y>1</cdr:y>
    </cdr:to>
    <cdr:sp macro="" textlink="">
      <cdr:nvSpPr>
        <cdr:cNvPr id="2" name="TextBox 4">
          <a:extLst xmlns:a="http://schemas.openxmlformats.org/drawingml/2006/main">
            <a:ext uri="{FF2B5EF4-FFF2-40B4-BE49-F238E27FC236}">
              <a16:creationId xmlns:a16="http://schemas.microsoft.com/office/drawing/2014/main" id="{C8A7875F-70F5-4A9F-915A-721348FF80C7}"/>
            </a:ext>
          </a:extLst>
        </cdr:cNvPr>
        <cdr:cNvSpPr txBox="1"/>
      </cdr:nvSpPr>
      <cdr:spPr>
        <a:xfrm xmlns:a="http://schemas.openxmlformats.org/drawingml/2006/main">
          <a:off x="6349478" y="6470713"/>
          <a:ext cx="2845322" cy="33855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sz="1600" i="1" dirty="0">
              <a:latin typeface="Source Sans Pro" panose="020B0503030403020204" pitchFamily="34" charset="0"/>
              <a:ea typeface="Source Sans Pro" panose="020B0503030403020204" pitchFamily="34" charset="0"/>
            </a:rPr>
            <a:t>Figures &gt; 100% due to rounding.</a:t>
          </a:r>
        </a:p>
      </cdr:txBody>
    </cdr:sp>
  </cdr:relSizeAnchor>
</c:userShapes>
</file>

<file path=ppt/drawings/drawing3.xml><?xml version="1.0" encoding="utf-8"?>
<c:userShapes xmlns:c="http://schemas.openxmlformats.org/drawingml/2006/chart">
  <cdr:relSizeAnchor xmlns:cdr="http://schemas.openxmlformats.org/drawingml/2006/chartDrawing">
    <cdr:from>
      <cdr:x>0.66339</cdr:x>
      <cdr:y>0.93397</cdr:y>
    </cdr:from>
    <cdr:to>
      <cdr:x>1</cdr:x>
      <cdr:y>1</cdr:y>
    </cdr:to>
    <cdr:sp macro="" textlink="">
      <cdr:nvSpPr>
        <cdr:cNvPr id="2" name="TextBox 4">
          <a:extLst xmlns:a="http://schemas.openxmlformats.org/drawingml/2006/main">
            <a:ext uri="{FF2B5EF4-FFF2-40B4-BE49-F238E27FC236}">
              <a16:creationId xmlns:a16="http://schemas.microsoft.com/office/drawing/2014/main" id="{01F3C88A-05A3-71E2-E539-84EA120BFB22}"/>
            </a:ext>
          </a:extLst>
        </cdr:cNvPr>
        <cdr:cNvSpPr txBox="1"/>
      </cdr:nvSpPr>
      <cdr:spPr>
        <a:xfrm xmlns:a="http://schemas.openxmlformats.org/drawingml/2006/main">
          <a:off x="5607435" y="4788617"/>
          <a:ext cx="2845322" cy="33855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i="1" dirty="0">
              <a:latin typeface="Source Sans Pro" panose="020B0503030403020204" pitchFamily="34" charset="0"/>
              <a:ea typeface="Source Sans Pro" panose="020B0503030403020204" pitchFamily="34" charset="0"/>
            </a:rPr>
            <a:t>Figures ≠ 100% due to rounding.</a:t>
          </a:r>
        </a:p>
      </cdr:txBody>
    </cdr:sp>
  </cdr:relSizeAnchor>
</c:userShapes>
</file>

<file path=ppt/drawings/drawing4.xml><?xml version="1.0" encoding="utf-8"?>
<c:userShapes xmlns:c="http://schemas.openxmlformats.org/drawingml/2006/chart">
  <cdr:relSizeAnchor xmlns:cdr="http://schemas.openxmlformats.org/drawingml/2006/chartDrawing">
    <cdr:from>
      <cdr:x>0.66339</cdr:x>
      <cdr:y>0.93397</cdr:y>
    </cdr:from>
    <cdr:to>
      <cdr:x>1</cdr:x>
      <cdr:y>1</cdr:y>
    </cdr:to>
    <cdr:sp macro="" textlink="">
      <cdr:nvSpPr>
        <cdr:cNvPr id="3" name="TextBox 4">
          <a:extLst xmlns:a="http://schemas.openxmlformats.org/drawingml/2006/main">
            <a:ext uri="{FF2B5EF4-FFF2-40B4-BE49-F238E27FC236}">
              <a16:creationId xmlns:a16="http://schemas.microsoft.com/office/drawing/2014/main" id="{D7B5A3C1-32C2-112E-67F9-BF34D1B94D4B}"/>
            </a:ext>
          </a:extLst>
        </cdr:cNvPr>
        <cdr:cNvSpPr txBox="1"/>
      </cdr:nvSpPr>
      <cdr:spPr>
        <a:xfrm xmlns:a="http://schemas.openxmlformats.org/drawingml/2006/main">
          <a:off x="5658274" y="4839424"/>
          <a:ext cx="2845283" cy="33854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i="1" dirty="0">
              <a:latin typeface="Source Sans Pro" panose="020B0503030403020204" pitchFamily="34" charset="0"/>
              <a:ea typeface="Source Sans Pro" panose="020B0503030403020204" pitchFamily="34" charset="0"/>
            </a:rPr>
            <a:t>Figures ≠ 100% due to rounding.</a:t>
          </a:r>
        </a:p>
      </cdr:txBody>
    </cdr:sp>
  </cdr:relSizeAnchor>
</c:userShapes>
</file>

<file path=ppt/drawings/drawing5.xml><?xml version="1.0" encoding="utf-8"?>
<c:userShapes xmlns:c="http://schemas.openxmlformats.org/drawingml/2006/chart">
  <cdr:relSizeAnchor xmlns:cdr="http://schemas.openxmlformats.org/drawingml/2006/chartDrawing">
    <cdr:from>
      <cdr:x>0.0592</cdr:x>
      <cdr:y>0.30684</cdr:y>
    </cdr:from>
    <cdr:to>
      <cdr:x>0.17624</cdr:x>
      <cdr:y>0.38978</cdr:y>
    </cdr:to>
    <cdr:sp macro="" textlink="">
      <cdr:nvSpPr>
        <cdr:cNvPr id="2" name="TextBox 1">
          <a:extLst xmlns:a="http://schemas.openxmlformats.org/drawingml/2006/main">
            <a:ext uri="{FF2B5EF4-FFF2-40B4-BE49-F238E27FC236}">
              <a16:creationId xmlns:a16="http://schemas.microsoft.com/office/drawing/2014/main" id="{19F12640-10AA-95DA-AD2B-8C3DBF58E9A8}"/>
            </a:ext>
          </a:extLst>
        </cdr:cNvPr>
        <cdr:cNvSpPr txBox="1"/>
      </cdr:nvSpPr>
      <cdr:spPr>
        <a:xfrm xmlns:a="http://schemas.openxmlformats.org/drawingml/2006/main">
          <a:off x="466906" y="1356253"/>
          <a:ext cx="923026" cy="366623"/>
        </a:xfrm>
        <a:prstGeom xmlns:a="http://schemas.openxmlformats.org/drawingml/2006/main" prst="rect">
          <a:avLst/>
        </a:prstGeom>
      </cdr:spPr>
      <cdr:txBody>
        <a:bodyPr xmlns:a="http://schemas.openxmlformats.org/drawingml/2006/main" vertOverflow="clip" vert="horz" wrap="square" lIns="91440" tIns="45720" rIns="91440" bIns="45720" rtlCol="0" anchor="ctr">
          <a:normAutofit/>
        </a:bodyPr>
        <a:lstStyle xmlns:a="http://schemas.openxmlformats.org/drawingml/2006/main"/>
        <a:p xmlns:a="http://schemas.openxmlformats.org/drawingml/2006/main">
          <a:pPr algn="ctr"/>
          <a:r>
            <a:rPr lang="en-US" sz="1800" b="1" dirty="0"/>
            <a:t>(     )</a:t>
          </a:r>
        </a:p>
      </cdr:txBody>
    </cdr:sp>
  </cdr:relSizeAnchor>
</c:userShapes>
</file>

<file path=ppt/drawings/drawing6.xml><?xml version="1.0" encoding="utf-8"?>
<c:userShapes xmlns:c="http://schemas.openxmlformats.org/drawingml/2006/chart">
  <cdr:relSizeAnchor xmlns:cdr="http://schemas.openxmlformats.org/drawingml/2006/chartDrawing">
    <cdr:from>
      <cdr:x>0.38722</cdr:x>
      <cdr:y>0.34135</cdr:y>
    </cdr:from>
    <cdr:to>
      <cdr:x>0.55598</cdr:x>
      <cdr:y>0.43592</cdr:y>
    </cdr:to>
    <cdr:sp macro="" textlink="">
      <cdr:nvSpPr>
        <cdr:cNvPr id="2" name="TextBox 1">
          <a:extLst xmlns:a="http://schemas.openxmlformats.org/drawingml/2006/main">
            <a:ext uri="{FF2B5EF4-FFF2-40B4-BE49-F238E27FC236}">
              <a16:creationId xmlns:a16="http://schemas.microsoft.com/office/drawing/2014/main" id="{B55F1809-76E0-14FA-22D0-B4D8E86AA71C}"/>
            </a:ext>
          </a:extLst>
        </cdr:cNvPr>
        <cdr:cNvSpPr txBox="1"/>
      </cdr:nvSpPr>
      <cdr:spPr>
        <a:xfrm xmlns:a="http://schemas.openxmlformats.org/drawingml/2006/main">
          <a:off x="3104487" y="1744130"/>
          <a:ext cx="1353015" cy="483220"/>
        </a:xfrm>
        <a:prstGeom xmlns:a="http://schemas.openxmlformats.org/drawingml/2006/main" prst="rect">
          <a:avLst/>
        </a:prstGeom>
      </cdr:spPr>
      <cdr:txBody>
        <a:bodyPr xmlns:a="http://schemas.openxmlformats.org/drawingml/2006/main" vertOverflow="clip" vert="horz" wrap="square" lIns="91440" tIns="45720" rIns="91440" bIns="45720" rtlCol="0" anchor="ctr">
          <a:normAutofit/>
        </a:bodyPr>
        <a:lstStyle xmlns:a="http://schemas.openxmlformats.org/drawingml/2006/main"/>
        <a:p xmlns:a="http://schemas.openxmlformats.org/drawingml/2006/main">
          <a:pPr algn="ctr"/>
          <a:r>
            <a:rPr lang="en-US" sz="1800" b="1" dirty="0">
              <a:latin typeface="Source Sans Pro SemiBold" panose="020B0603030403020204" pitchFamily="34" charset="0"/>
              <a:ea typeface="Source Sans Pro SemiBold" panose="020B0603030403020204" pitchFamily="34" charset="0"/>
            </a:rPr>
            <a:t>47%</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11/13/2024</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90E743B-A7C3-43D5-8D14-D0B0ECD816F9}" type="datetimeFigureOut">
              <a:rPr lang="en-US" smtClean="0"/>
              <a:t>11/13/2024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23483AE-61A7-4612-A3AC-24729FE3FB25}" type="slidenum">
              <a:rPr lang="en-US" smtClean="0"/>
              <a:t>‹#›</a:t>
            </a:fld>
            <a:endParaRPr lang="en-US"/>
          </a:p>
        </p:txBody>
      </p:sp>
    </p:spTree>
    <p:extLst>
      <p:ext uri="{BB962C8B-B14F-4D97-AF65-F5344CB8AC3E}">
        <p14:creationId xmlns:p14="http://schemas.microsoft.com/office/powerpoint/2010/main" val="1775060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7.2</a:t>
            </a:r>
            <a:endParaRPr lang="fr-FR" sz="1800" dirty="0">
              <a:effectLst/>
              <a:latin typeface="Arial" panose="020B0604020202020204" pitchFamily="34" charset="0"/>
            </a:endParaRPr>
          </a:p>
          <a:p>
            <a:endParaRPr lang="en-US" dirty="0"/>
          </a:p>
          <a:p>
            <a:r>
              <a:rPr lang="en-US" dirty="0"/>
              <a:t>Note: if more than one method is used, only the most effective method is considered in this tabulation.</a:t>
            </a:r>
          </a:p>
        </p:txBody>
      </p:sp>
      <p:sp>
        <p:nvSpPr>
          <p:cNvPr id="4" name="Slide Number Placeholder 3"/>
          <p:cNvSpPr>
            <a:spLocks noGrp="1"/>
          </p:cNvSpPr>
          <p:nvPr>
            <p:ph type="sldNum" sz="quarter" idx="5"/>
          </p:nvPr>
        </p:nvSpPr>
        <p:spPr/>
        <p:txBody>
          <a:bodyPr/>
          <a:lstStyle/>
          <a:p>
            <a:fld id="{223483AE-61A7-4612-A3AC-24729FE3FB25}" type="slidenum">
              <a:rPr lang="en-US" smtClean="0"/>
              <a:t>3</a:t>
            </a:fld>
            <a:endParaRPr lang="en-US"/>
          </a:p>
        </p:txBody>
      </p:sp>
    </p:spTree>
    <p:extLst>
      <p:ext uri="{BB962C8B-B14F-4D97-AF65-F5344CB8AC3E}">
        <p14:creationId xmlns:p14="http://schemas.microsoft.com/office/powerpoint/2010/main" val="118030065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7.13.1</a:t>
            </a:r>
            <a:endParaRPr lang="fr-FR"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Percent of demand satisfied is met need divided by total demand. Modern methods include female sterilization, male sterilization, IUD, injectables, pill, male condom, female condom, emergency contraception, standard days method (SDM), lactational amenorrhea method (LAM), and other modern methods.</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14</a:t>
            </a:fld>
            <a:endParaRPr lang="en-US"/>
          </a:p>
        </p:txBody>
      </p:sp>
    </p:spTree>
    <p:extLst>
      <p:ext uri="{BB962C8B-B14F-4D97-AF65-F5344CB8AC3E}">
        <p14:creationId xmlns:p14="http://schemas.microsoft.com/office/powerpoint/2010/main" val="20469901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7.13.1</a:t>
            </a:r>
            <a:endParaRPr lang="fr-FR"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Includes daily and occasional (less than daily) use.</a:t>
            </a:r>
          </a:p>
          <a:p>
            <a:endParaRPr lang="en-US" dirty="0"/>
          </a:p>
        </p:txBody>
      </p:sp>
      <p:sp>
        <p:nvSpPr>
          <p:cNvPr id="4" name="Slide Number Placeholder 3"/>
          <p:cNvSpPr>
            <a:spLocks noGrp="1"/>
          </p:cNvSpPr>
          <p:nvPr>
            <p:ph type="sldNum" sz="quarter" idx="5"/>
          </p:nvPr>
        </p:nvSpPr>
        <p:spPr/>
        <p:txBody>
          <a:bodyPr/>
          <a:lstStyle/>
          <a:p>
            <a:fld id="{25B24C39-C45A-4001-BB18-701F08EF0EE5}" type="slidenum">
              <a:rPr lang="en-US" smtClean="0"/>
              <a:t>15</a:t>
            </a:fld>
            <a:endParaRPr lang="en-US"/>
          </a:p>
        </p:txBody>
      </p:sp>
    </p:spTree>
    <p:extLst>
      <p:ext uri="{BB962C8B-B14F-4D97-AF65-F5344CB8AC3E}">
        <p14:creationId xmlns:p14="http://schemas.microsoft.com/office/powerpoint/2010/main" val="71779703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7.14</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17</a:t>
            </a:fld>
            <a:endParaRPr lang="en-US"/>
          </a:p>
        </p:txBody>
      </p:sp>
    </p:spTree>
    <p:extLst>
      <p:ext uri="{BB962C8B-B14F-4D97-AF65-F5344CB8AC3E}">
        <p14:creationId xmlns:p14="http://schemas.microsoft.com/office/powerpoint/2010/main" val="317388488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FR" sz="1800" dirty="0">
                <a:effectLst/>
                <a:latin typeface="Segoe UI" panose="020B0502040204020203" pitchFamily="34" charset="0"/>
              </a:rPr>
              <a:t>Table 7.16</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18</a:t>
            </a:fld>
            <a:endParaRPr lang="en-US"/>
          </a:p>
        </p:txBody>
      </p:sp>
    </p:spTree>
    <p:extLst>
      <p:ext uri="{BB962C8B-B14F-4D97-AF65-F5344CB8AC3E}">
        <p14:creationId xmlns:p14="http://schemas.microsoft.com/office/powerpoint/2010/main" val="337158874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Tables 7.18.1 &amp; 7.18.2</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20</a:t>
            </a:fld>
            <a:endParaRPr lang="en-US"/>
          </a:p>
        </p:txBody>
      </p:sp>
    </p:spTree>
    <p:extLst>
      <p:ext uri="{BB962C8B-B14F-4D97-AF65-F5344CB8AC3E}">
        <p14:creationId xmlns:p14="http://schemas.microsoft.com/office/powerpoint/2010/main" val="34252099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7.19</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21</a:t>
            </a:fld>
            <a:endParaRPr lang="en-US"/>
          </a:p>
        </p:txBody>
      </p:sp>
    </p:spTree>
    <p:extLst>
      <p:ext uri="{BB962C8B-B14F-4D97-AF65-F5344CB8AC3E}">
        <p14:creationId xmlns:p14="http://schemas.microsoft.com/office/powerpoint/2010/main" val="20879289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7.5</a:t>
            </a:r>
          </a:p>
          <a:p>
            <a:pPr marL="0" marR="0" lvl="0" indent="0" algn="l" defTabSz="914400" rtl="0" eaLnBrk="1" fontAlgn="auto" latinLnBrk="0" hangingPunct="1">
              <a:lnSpc>
                <a:spcPct val="100000"/>
              </a:lnSpc>
              <a:spcBef>
                <a:spcPts val="0"/>
              </a:spcBef>
              <a:spcAft>
                <a:spcPts val="0"/>
              </a:spcAft>
              <a:buClrTx/>
              <a:buSzTx/>
              <a:buFontTx/>
              <a:buNone/>
              <a:tabLst/>
              <a:defRPr/>
            </a:pPr>
            <a:endParaRPr lang="fr-FR" sz="1800" dirty="0">
              <a:effectLst/>
              <a:latin typeface="Arial" panose="020B0604020202020204" pitchFamily="34" charset="0"/>
            </a:endParaRPr>
          </a:p>
          <a:p>
            <a:r>
              <a:rPr lang="en-US" dirty="0"/>
              <a:t>Note: Subcutaneous (SC) depot medroxyprogesterone acetate (DMPA) is a self-injectable contraceptive; its brand name is Sayana Press. </a:t>
            </a:r>
          </a:p>
        </p:txBody>
      </p:sp>
      <p:sp>
        <p:nvSpPr>
          <p:cNvPr id="4" name="Slide Number Placeholder 3"/>
          <p:cNvSpPr>
            <a:spLocks noGrp="1"/>
          </p:cNvSpPr>
          <p:nvPr>
            <p:ph type="sldNum" sz="quarter" idx="5"/>
          </p:nvPr>
        </p:nvSpPr>
        <p:spPr/>
        <p:txBody>
          <a:bodyPr/>
          <a:lstStyle/>
          <a:p>
            <a:fld id="{223483AE-61A7-4612-A3AC-24729FE3FB25}" type="slidenum">
              <a:rPr lang="en-US" smtClean="0"/>
              <a:t>4</a:t>
            </a:fld>
            <a:endParaRPr lang="en-US"/>
          </a:p>
        </p:txBody>
      </p:sp>
    </p:spTree>
    <p:extLst>
      <p:ext uri="{BB962C8B-B14F-4D97-AF65-F5344CB8AC3E}">
        <p14:creationId xmlns:p14="http://schemas.microsoft.com/office/powerpoint/2010/main" val="1517952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7.6</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5</a:t>
            </a:fld>
            <a:endParaRPr lang="en-US"/>
          </a:p>
        </p:txBody>
      </p:sp>
    </p:spTree>
    <p:extLst>
      <p:ext uri="{BB962C8B-B14F-4D97-AF65-F5344CB8AC3E}">
        <p14:creationId xmlns:p14="http://schemas.microsoft.com/office/powerpoint/2010/main" val="135226053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7.2</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6</a:t>
            </a:fld>
            <a:endParaRPr lang="en-US"/>
          </a:p>
        </p:txBody>
      </p:sp>
    </p:spTree>
    <p:extLst>
      <p:ext uri="{BB962C8B-B14F-4D97-AF65-F5344CB8AC3E}">
        <p14:creationId xmlns:p14="http://schemas.microsoft.com/office/powerpoint/2010/main" val="24800543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7.9</a:t>
            </a:r>
            <a:endParaRPr lang="fr-FR" sz="1800" dirty="0">
              <a:effectLst/>
              <a:latin typeface="Arial" panose="020B0604020202020204" pitchFamily="34" charset="0"/>
            </a:endParaRPr>
          </a:p>
          <a:p>
            <a:endParaRPr lang="en-US" dirty="0"/>
          </a:p>
          <a:p>
            <a:endParaRPr lang="en-US" dirty="0"/>
          </a:p>
          <a:p>
            <a:r>
              <a:rPr lang="en-US" dirty="0"/>
              <a:t>NGO = non-governmental organization</a:t>
            </a:r>
          </a:p>
        </p:txBody>
      </p:sp>
      <p:sp>
        <p:nvSpPr>
          <p:cNvPr id="4" name="Slide Number Placeholder 3"/>
          <p:cNvSpPr>
            <a:spLocks noGrp="1"/>
          </p:cNvSpPr>
          <p:nvPr>
            <p:ph type="sldNum" sz="quarter" idx="5"/>
          </p:nvPr>
        </p:nvSpPr>
        <p:spPr/>
        <p:txBody>
          <a:bodyPr/>
          <a:lstStyle/>
          <a:p>
            <a:fld id="{223483AE-61A7-4612-A3AC-24729FE3FB25}" type="slidenum">
              <a:rPr lang="en-US" smtClean="0"/>
              <a:t>8</a:t>
            </a:fld>
            <a:endParaRPr lang="en-US"/>
          </a:p>
        </p:txBody>
      </p:sp>
    </p:spTree>
    <p:extLst>
      <p:ext uri="{BB962C8B-B14F-4D97-AF65-F5344CB8AC3E}">
        <p14:creationId xmlns:p14="http://schemas.microsoft.com/office/powerpoint/2010/main" val="22643320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7.10</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9</a:t>
            </a:fld>
            <a:endParaRPr lang="en-US"/>
          </a:p>
        </p:txBody>
      </p:sp>
    </p:spTree>
    <p:extLst>
      <p:ext uri="{BB962C8B-B14F-4D97-AF65-F5344CB8AC3E}">
        <p14:creationId xmlns:p14="http://schemas.microsoft.com/office/powerpoint/2010/main" val="16726160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Tables 7.13.1 &amp; 7.13.2</a:t>
            </a:r>
            <a:endParaRPr lang="en-US" dirty="0"/>
          </a:p>
          <a:p>
            <a:endParaRPr lang="en-US" dirty="0"/>
          </a:p>
          <a:p>
            <a:r>
              <a:rPr lang="en-US" dirty="0"/>
              <a:t>Note: met need for family planning is the percent of women currently using a method of family planning.</a:t>
            </a:r>
          </a:p>
        </p:txBody>
      </p:sp>
      <p:sp>
        <p:nvSpPr>
          <p:cNvPr id="4" name="Slide Number Placeholder 3"/>
          <p:cNvSpPr>
            <a:spLocks noGrp="1"/>
          </p:cNvSpPr>
          <p:nvPr>
            <p:ph type="sldNum" sz="quarter" idx="5"/>
          </p:nvPr>
        </p:nvSpPr>
        <p:spPr/>
        <p:txBody>
          <a:bodyPr/>
          <a:lstStyle/>
          <a:p>
            <a:fld id="{223483AE-61A7-4612-A3AC-24729FE3FB25}" type="slidenum">
              <a:rPr lang="en-US" smtClean="0"/>
              <a:t>11</a:t>
            </a:fld>
            <a:endParaRPr lang="en-US"/>
          </a:p>
        </p:txBody>
      </p:sp>
    </p:spTree>
    <p:extLst>
      <p:ext uri="{BB962C8B-B14F-4D97-AF65-F5344CB8AC3E}">
        <p14:creationId xmlns:p14="http://schemas.microsoft.com/office/powerpoint/2010/main" val="29165589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Tables 7.13.1 &amp; 7.13.2</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12</a:t>
            </a:fld>
            <a:endParaRPr lang="en-US"/>
          </a:p>
        </p:txBody>
      </p:sp>
    </p:spTree>
    <p:extLst>
      <p:ext uri="{BB962C8B-B14F-4D97-AF65-F5344CB8AC3E}">
        <p14:creationId xmlns:p14="http://schemas.microsoft.com/office/powerpoint/2010/main" val="19921738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7.13.1</a:t>
            </a:r>
            <a:endParaRPr lang="fr-FR" sz="1800" dirty="0">
              <a:effectLst/>
              <a:latin typeface="Arial" panose="020B0604020202020204" pitchFamily="34" charset="0"/>
            </a:endParaRPr>
          </a:p>
          <a:p>
            <a:endParaRPr lang="en-US" dirty="0"/>
          </a:p>
          <a:p>
            <a:r>
              <a:rPr lang="en-US" dirty="0"/>
              <a:t>Percent of demand satisfied is met need divided by total demand. Modern methods include female sterilization, male sterilization, IUD, injectables, pill, male condom, female condom, emergency contraception, standard days method (SDM), lactational amenorrhea method (LAM), and other modern methods.</a:t>
            </a:r>
          </a:p>
        </p:txBody>
      </p:sp>
      <p:sp>
        <p:nvSpPr>
          <p:cNvPr id="4" name="Slide Number Placeholder 3"/>
          <p:cNvSpPr>
            <a:spLocks noGrp="1"/>
          </p:cNvSpPr>
          <p:nvPr>
            <p:ph type="sldNum" sz="quarter" idx="5"/>
          </p:nvPr>
        </p:nvSpPr>
        <p:spPr/>
        <p:txBody>
          <a:bodyPr/>
          <a:lstStyle/>
          <a:p>
            <a:fld id="{223483AE-61A7-4612-A3AC-24729FE3FB25}" type="slidenum">
              <a:rPr lang="en-US" smtClean="0"/>
              <a:t>13</a:t>
            </a:fld>
            <a:endParaRPr lang="en-US"/>
          </a:p>
        </p:txBody>
      </p:sp>
    </p:spTree>
    <p:extLst>
      <p:ext uri="{BB962C8B-B14F-4D97-AF65-F5344CB8AC3E}">
        <p14:creationId xmlns:p14="http://schemas.microsoft.com/office/powerpoint/2010/main" val="32042726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sz="2400" b="0" i="0" u="none" strike="noStrike" kern="1200" cap="none" spc="0" normalizeH="0" baseline="0" noProof="0" dirty="0">
                <a:ln>
                  <a:noFill/>
                </a:ln>
                <a:solidFill>
                  <a:prstClr val="white"/>
                </a:solidFill>
                <a:effectLst/>
                <a:uLnTx/>
                <a:uFillTx/>
                <a:latin typeface="Source Sans Pro SemiBold" panose="020B0603030403020204" pitchFamily="34" charset="0"/>
                <a:ea typeface="Source Sans Pro SemiBold" panose="020B0603030403020204" pitchFamily="34" charset="0"/>
                <a:cs typeface="+mj-cs"/>
              </a:rPr>
              <a:t>#LesothoDHS</a:t>
            </a:r>
          </a:p>
        </p:txBody>
      </p:sp>
    </p:spTree>
    <p:extLst>
      <p:ext uri="{BB962C8B-B14F-4D97-AF65-F5344CB8AC3E}">
        <p14:creationId xmlns:p14="http://schemas.microsoft.com/office/powerpoint/2010/main" val="13009733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1845032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a:xfrm>
            <a:off x="628650" y="1228627"/>
            <a:ext cx="7886700" cy="8107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148240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22222349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24354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0558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9070816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11/13/2024</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37275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4266382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7133665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a:xfrm>
            <a:off x="628650" y="1056282"/>
            <a:ext cx="7886700" cy="8107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11/13/2024</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theme" Target="../theme/theme3.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163683"/>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17406E9-2082-874B-3F4C-EBC432096DA1}"/>
              </a:ext>
            </a:extLst>
          </p:cNvPr>
          <p:cNvSpPr/>
          <p:nvPr userDrawn="1"/>
        </p:nvSpPr>
        <p:spPr>
          <a:xfrm>
            <a:off x="0" y="5434553"/>
            <a:ext cx="9144000" cy="1423447"/>
          </a:xfrm>
          <a:prstGeom prst="rect">
            <a:avLst/>
          </a:prstGeom>
          <a:solidFill>
            <a:srgbClr val="00AA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descr="A group of round buildings with straw roofs&#10;&#10;Description automatically generated">
            <a:extLst>
              <a:ext uri="{FF2B5EF4-FFF2-40B4-BE49-F238E27FC236}">
                <a16:creationId xmlns:a16="http://schemas.microsoft.com/office/drawing/2014/main" id="{A2E83724-AC2A-79C7-7816-C1E59A8FAEBF}"/>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1719803"/>
            <a:ext cx="9144000" cy="3714750"/>
          </a:xfrm>
          <a:prstGeom prst="rect">
            <a:avLst/>
          </a:prstGeom>
        </p:spPr>
      </p:pic>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#LesothoDHS</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58219" y="5542961"/>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cs typeface="+mn-cs"/>
              </a:rPr>
              <a:t>2023-24 Lesotho Demographic and Health Survey (LDHS)</a:t>
            </a:r>
          </a:p>
        </p:txBody>
      </p:sp>
    </p:spTree>
    <p:extLst>
      <p:ext uri="{BB962C8B-B14F-4D97-AF65-F5344CB8AC3E}">
        <p14:creationId xmlns:p14="http://schemas.microsoft.com/office/powerpoint/2010/main" val="1483827484"/>
      </p:ext>
    </p:extLst>
  </p:cSld>
  <p:clrMap bg1="lt1" tx1="dk1" bg2="lt2" tx2="dk2" accent1="accent1" accent2="accent2" accent3="accent3" accent4="accent4" accent5="accent5" accent6="accent6" hlink="hlink" folHlink="folHlink"/>
  <p:sldLayoutIdLst>
    <p:sldLayoutId id="2147483708"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55422356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9.xml"/><Relationship Id="rId1" Type="http://schemas.openxmlformats.org/officeDocument/2006/relationships/slideLayout" Target="../slideLayouts/slideLayout12.xml"/><Relationship Id="rId4" Type="http://schemas.openxmlformats.org/officeDocument/2006/relationships/image" Target="../media/image4.png"/></Relationships>
</file>

<file path=ppt/slides/_rels/slide14.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image" Target="../media/image4.png"/></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088"/>
            <a:ext cx="9144000" cy="1209675"/>
          </a:xfrm>
          <a:prstGeom prst="rect">
            <a:avLst/>
          </a:prstGeom>
        </p:spPr>
        <p:txBody>
          <a:bodyPr/>
          <a:lstStyle/>
          <a:p>
            <a:r>
              <a:rPr lang="en-GB" noProof="0" dirty="0"/>
              <a:t>Family Planning</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098776"/>
            <a:ext cx="4811486" cy="4997223"/>
          </a:xfrm>
        </p:spPr>
        <p:txBody>
          <a:bodyPr>
            <a:normAutofit fontScale="92500" lnSpcReduction="10000"/>
          </a:bodyPr>
          <a:lstStyle/>
          <a:p>
            <a:pPr marL="342900" indent="-342900" algn="l">
              <a:buFont typeface="Arial" panose="020B0604020202020204" pitchFamily="34" charset="0"/>
              <a:buChar char="•"/>
            </a:pPr>
            <a:r>
              <a:rPr lang="en-GB" sz="3200" i="0" noProof="0" dirty="0"/>
              <a:t>Use of family planning</a:t>
            </a:r>
          </a:p>
          <a:p>
            <a:pPr marL="342900" indent="-342900" algn="l">
              <a:buFont typeface="Arial" panose="020B0604020202020204" pitchFamily="34" charset="0"/>
              <a:buChar char="•"/>
            </a:pPr>
            <a:r>
              <a:rPr lang="en-GB" sz="3200" i="0" noProof="0" dirty="0"/>
              <a:t>Source of family planning methods and informed choice</a:t>
            </a:r>
          </a:p>
          <a:p>
            <a:pPr marL="342900" indent="-342900" algn="l">
              <a:buFont typeface="Arial" panose="020B0604020202020204" pitchFamily="34" charset="0"/>
              <a:buChar char="•"/>
            </a:pPr>
            <a:r>
              <a:rPr lang="en-GB" sz="3200" b="1" i="0" noProof="0" dirty="0">
                <a:solidFill>
                  <a:schemeClr val="accent5"/>
                </a:solidFill>
              </a:rPr>
              <a:t>Unmet need and demand for family planning satisfied</a:t>
            </a:r>
          </a:p>
          <a:p>
            <a:pPr marL="342900" indent="-342900" algn="l">
              <a:buFont typeface="Arial" panose="020B0604020202020204" pitchFamily="34" charset="0"/>
              <a:buChar char="•"/>
            </a:pPr>
            <a:r>
              <a:rPr lang="en-GB" sz="3200" i="0" noProof="0" dirty="0"/>
              <a:t>Decision making about family planning</a:t>
            </a:r>
          </a:p>
          <a:p>
            <a:pPr marL="342900" indent="-342900" algn="l">
              <a:buFont typeface="Arial" panose="020B0604020202020204" pitchFamily="34" charset="0"/>
              <a:buChar char="•"/>
            </a:pPr>
            <a:r>
              <a:rPr lang="en-GB" sz="3200" i="0" noProof="0" dirty="0"/>
              <a:t>Exposure to family planning messages</a:t>
            </a:r>
          </a:p>
          <a:p>
            <a:pPr marL="342900" indent="-342900" algn="l">
              <a:buFont typeface="Arial" panose="020B0604020202020204" pitchFamily="34" charset="0"/>
              <a:buChar char="•"/>
            </a:pPr>
            <a:endParaRPr lang="en-GB" sz="3200" i="0" noProof="0" dirty="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7 </a:t>
            </a:r>
            <a:r>
              <a:rPr lang="en-US" sz="2000"/>
              <a:t>of the Final Report</a:t>
            </a:r>
          </a:p>
        </p:txBody>
      </p:sp>
      <p:pic>
        <p:nvPicPr>
          <p:cNvPr id="2" name="Picture 1" descr="A group of huts in a field&#10;&#10;Description automatically generated">
            <a:extLst>
              <a:ext uri="{FF2B5EF4-FFF2-40B4-BE49-F238E27FC236}">
                <a16:creationId xmlns:a16="http://schemas.microsoft.com/office/drawing/2014/main" id="{9B23393E-B7D9-A795-3CE7-4ECF77214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73429545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p:txBody>
          <a:bodyPr>
            <a:noAutofit/>
          </a:bodyPr>
          <a:lstStyle/>
          <a:p>
            <a:r>
              <a:rPr lang="en-GB" noProof="0" dirty="0"/>
              <a:t>Demand for Family Planning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031089"/>
            <a:ext cx="7886700" cy="810706"/>
          </a:xfrm>
        </p:spPr>
        <p:txBody>
          <a:bodyPr>
            <a:normAutofit/>
          </a:bodyPr>
          <a:lstStyle/>
          <a:p>
            <a:r>
              <a:rPr lang="en-GB" noProof="0" dirty="0"/>
              <a:t>Percent distribution of women age 15-49 by need for family planning</a:t>
            </a:r>
          </a:p>
        </p:txBody>
      </p:sp>
      <p:graphicFrame>
        <p:nvGraphicFramePr>
          <p:cNvPr id="5" name="Chart 4">
            <a:extLst>
              <a:ext uri="{FF2B5EF4-FFF2-40B4-BE49-F238E27FC236}">
                <a16:creationId xmlns:a16="http://schemas.microsoft.com/office/drawing/2014/main" id="{7248A65F-85D1-5155-E595-A9548413AB87}"/>
              </a:ext>
            </a:extLst>
          </p:cNvPr>
          <p:cNvGraphicFramePr/>
          <p:nvPr>
            <p:extLst>
              <p:ext uri="{D42A27DB-BD31-4B8C-83A1-F6EECF244321}">
                <p14:modId xmlns:p14="http://schemas.microsoft.com/office/powerpoint/2010/main" val="79408136"/>
              </p:ext>
            </p:extLst>
          </p:nvPr>
        </p:nvGraphicFramePr>
        <p:xfrm>
          <a:off x="495299" y="1556657"/>
          <a:ext cx="8452757" cy="512717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5351699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95299" y="145849"/>
            <a:ext cx="7886700" cy="930275"/>
          </a:xfrm>
        </p:spPr>
        <p:txBody>
          <a:bodyPr>
            <a:noAutofit/>
          </a:bodyPr>
          <a:lstStyle/>
          <a:p>
            <a:r>
              <a:rPr lang="en-GB" noProof="0" dirty="0"/>
              <a:t>Demand for Family Planning Satisfied</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95299" y="1055912"/>
            <a:ext cx="7886699" cy="500745"/>
          </a:xfrm>
        </p:spPr>
        <p:txBody>
          <a:bodyPr>
            <a:normAutofit/>
          </a:bodyPr>
          <a:lstStyle/>
          <a:p>
            <a:r>
              <a:rPr lang="en-GB" noProof="0" dirty="0"/>
              <a:t>Percent distribution of women age 15-49 with a need for family planning</a:t>
            </a:r>
          </a:p>
        </p:txBody>
      </p:sp>
      <p:graphicFrame>
        <p:nvGraphicFramePr>
          <p:cNvPr id="5" name="Chart 4">
            <a:extLst>
              <a:ext uri="{FF2B5EF4-FFF2-40B4-BE49-F238E27FC236}">
                <a16:creationId xmlns:a16="http://schemas.microsoft.com/office/drawing/2014/main" id="{7248A65F-85D1-5155-E595-A9548413AB87}"/>
              </a:ext>
            </a:extLst>
          </p:cNvPr>
          <p:cNvGraphicFramePr/>
          <p:nvPr>
            <p:extLst>
              <p:ext uri="{D42A27DB-BD31-4B8C-83A1-F6EECF244321}">
                <p14:modId xmlns:p14="http://schemas.microsoft.com/office/powerpoint/2010/main" val="2954564195"/>
              </p:ext>
            </p:extLst>
          </p:nvPr>
        </p:nvGraphicFramePr>
        <p:xfrm>
          <a:off x="495299" y="1556657"/>
          <a:ext cx="8452757" cy="512717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19984413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361232" y="322699"/>
            <a:ext cx="7886700" cy="700104"/>
          </a:xfrm>
        </p:spPr>
        <p:txBody>
          <a:bodyPr>
            <a:noAutofit/>
          </a:bodyPr>
          <a:lstStyle/>
          <a:p>
            <a:r>
              <a:rPr lang="en-GB" noProof="0" dirty="0"/>
              <a:t>Demand for Family Planning Satisfied </a:t>
            </a:r>
            <a:br>
              <a:rPr lang="en-GB" noProof="0" dirty="0"/>
            </a:br>
            <a:r>
              <a:rPr lang="en-GB" noProof="0" dirty="0"/>
              <a:t>by Modern Methods by Education</a:t>
            </a:r>
          </a:p>
        </p:txBody>
      </p:sp>
      <p:sp>
        <p:nvSpPr>
          <p:cNvPr id="13" name="Content Placeholder 2">
            <a:extLst>
              <a:ext uri="{FF2B5EF4-FFF2-40B4-BE49-F238E27FC236}">
                <a16:creationId xmlns:a16="http://schemas.microsoft.com/office/drawing/2014/main" id="{B8005264-241D-4BC5-4C18-207DA6D099C3}"/>
              </a:ext>
            </a:extLst>
          </p:cNvPr>
          <p:cNvSpPr>
            <a:spLocks noGrp="1"/>
          </p:cNvSpPr>
          <p:nvPr>
            <p:ph idx="1"/>
          </p:nvPr>
        </p:nvSpPr>
        <p:spPr>
          <a:xfrm>
            <a:off x="423858" y="1219579"/>
            <a:ext cx="7886700" cy="810706"/>
          </a:xfrm>
        </p:spPr>
        <p:txBody>
          <a:bodyPr>
            <a:normAutofit/>
          </a:bodyPr>
          <a:lstStyle/>
          <a:p>
            <a:r>
              <a:rPr lang="en-GB" noProof="0" dirty="0"/>
              <a:t>Percent of married women age 15-49 whose demand for family planning is satisfied by modern methods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664283085"/>
              </p:ext>
            </p:extLst>
          </p:nvPr>
        </p:nvGraphicFramePr>
        <p:xfrm>
          <a:off x="628650" y="1969185"/>
          <a:ext cx="7886699" cy="4420127"/>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descr="A picture containing text&#10;&#10;Description automatically generated">
            <a:extLst>
              <a:ext uri="{FF2B5EF4-FFF2-40B4-BE49-F238E27FC236}">
                <a16:creationId xmlns:a16="http://schemas.microsoft.com/office/drawing/2014/main" id="{549273F1-FF90-2E90-7BA7-DE3A6F175B2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87461" y="37852"/>
            <a:ext cx="1246195" cy="737641"/>
          </a:xfrm>
          <a:prstGeom prst="rect">
            <a:avLst/>
          </a:prstGeom>
        </p:spPr>
      </p:pic>
      <p:sp>
        <p:nvSpPr>
          <p:cNvPr id="4" name="Content Placeholder 2">
            <a:extLst>
              <a:ext uri="{FF2B5EF4-FFF2-40B4-BE49-F238E27FC236}">
                <a16:creationId xmlns:a16="http://schemas.microsoft.com/office/drawing/2014/main" id="{96845529-961E-A70F-D54B-6018490E5D08}"/>
              </a:ext>
            </a:extLst>
          </p:cNvPr>
          <p:cNvSpPr txBox="1">
            <a:spLocks/>
          </p:cNvSpPr>
          <p:nvPr/>
        </p:nvSpPr>
        <p:spPr>
          <a:xfrm>
            <a:off x="6750086" y="718343"/>
            <a:ext cx="3120944"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3.7.1</a:t>
            </a:r>
          </a:p>
        </p:txBody>
      </p:sp>
      <p:sp>
        <p:nvSpPr>
          <p:cNvPr id="5" name="TextBox 4">
            <a:extLst>
              <a:ext uri="{FF2B5EF4-FFF2-40B4-BE49-F238E27FC236}">
                <a16:creationId xmlns:a16="http://schemas.microsoft.com/office/drawing/2014/main" id="{17094420-F50F-3C74-EC4F-8976BDA8FBEC}"/>
              </a:ext>
            </a:extLst>
          </p:cNvPr>
          <p:cNvSpPr txBox="1"/>
          <p:nvPr/>
        </p:nvSpPr>
        <p:spPr>
          <a:xfrm>
            <a:off x="3365020" y="6481594"/>
            <a:ext cx="5934256" cy="338554"/>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600" i="1" dirty="0">
                <a:latin typeface="Source Sans Pro" panose="020B0503030403020204" pitchFamily="34" charset="0"/>
                <a:ea typeface="Source Sans Pro" panose="020B0503030403020204" pitchFamily="34" charset="0"/>
              </a:rPr>
              <a:t>Note: Figures in parentheses are based on 25-49 unweighted cases.</a:t>
            </a:r>
          </a:p>
        </p:txBody>
      </p:sp>
    </p:spTree>
    <p:extLst>
      <p:ext uri="{BB962C8B-B14F-4D97-AF65-F5344CB8AC3E}">
        <p14:creationId xmlns:p14="http://schemas.microsoft.com/office/powerpoint/2010/main" val="247995346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549821019"/>
              </p:ext>
            </p:extLst>
          </p:nvPr>
        </p:nvGraphicFramePr>
        <p:xfrm>
          <a:off x="628649" y="1929677"/>
          <a:ext cx="7886699" cy="4269283"/>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9B93891F-7FE0-C8DC-6B27-0AD630270771}"/>
              </a:ext>
            </a:extLst>
          </p:cNvPr>
          <p:cNvGrpSpPr/>
          <p:nvPr/>
        </p:nvGrpSpPr>
        <p:grpSpPr>
          <a:xfrm>
            <a:off x="759274" y="6285135"/>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Poorest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rPr>
                <a:t>Wealthiest</a:t>
              </a:r>
              <a:endParaRPr kumimoji="0" lang="en-US" sz="1800" b="0" i="0" u="none" strike="noStrike" kern="1200" cap="none" spc="0" normalizeH="0" baseline="0" noProof="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sp>
        <p:nvSpPr>
          <p:cNvPr id="14" name="Title 1">
            <a:extLst>
              <a:ext uri="{FF2B5EF4-FFF2-40B4-BE49-F238E27FC236}">
                <a16:creationId xmlns:a16="http://schemas.microsoft.com/office/drawing/2014/main" id="{472837B1-EAE8-8564-2917-A240D47892B0}"/>
              </a:ext>
            </a:extLst>
          </p:cNvPr>
          <p:cNvSpPr>
            <a:spLocks noGrp="1"/>
          </p:cNvSpPr>
          <p:nvPr>
            <p:ph type="title"/>
          </p:nvPr>
        </p:nvSpPr>
        <p:spPr>
          <a:xfrm>
            <a:off x="423860" y="365126"/>
            <a:ext cx="8296275" cy="930275"/>
          </a:xfrm>
        </p:spPr>
        <p:txBody>
          <a:bodyPr>
            <a:noAutofit/>
          </a:bodyPr>
          <a:lstStyle/>
          <a:p>
            <a:r>
              <a:rPr lang="en-GB" noProof="0" dirty="0"/>
              <a:t>Demand for Family Planning Satisfied</a:t>
            </a:r>
            <a:br>
              <a:rPr lang="en-GB" noProof="0" dirty="0"/>
            </a:br>
            <a:r>
              <a:rPr lang="en-GB" noProof="0" dirty="0"/>
              <a:t>by Modern Methods by Wealth</a:t>
            </a:r>
          </a:p>
        </p:txBody>
      </p:sp>
      <p:sp>
        <p:nvSpPr>
          <p:cNvPr id="18" name="Content Placeholder 2">
            <a:extLst>
              <a:ext uri="{FF2B5EF4-FFF2-40B4-BE49-F238E27FC236}">
                <a16:creationId xmlns:a16="http://schemas.microsoft.com/office/drawing/2014/main" id="{FDF76921-9C9B-C9A6-4201-92D90EB20460}"/>
              </a:ext>
            </a:extLst>
          </p:cNvPr>
          <p:cNvSpPr>
            <a:spLocks noGrp="1"/>
          </p:cNvSpPr>
          <p:nvPr>
            <p:ph idx="1"/>
          </p:nvPr>
        </p:nvSpPr>
        <p:spPr>
          <a:xfrm>
            <a:off x="423860" y="1464314"/>
            <a:ext cx="7886699" cy="718460"/>
          </a:xfrm>
        </p:spPr>
        <p:txBody>
          <a:bodyPr>
            <a:normAutofit/>
          </a:bodyPr>
          <a:lstStyle/>
          <a:p>
            <a:r>
              <a:rPr lang="en-GB" noProof="0" dirty="0"/>
              <a:t>Percent of women age 15-49 whose demand for family planning is satisfied by modern methods</a:t>
            </a:r>
          </a:p>
        </p:txBody>
      </p:sp>
      <p:pic>
        <p:nvPicPr>
          <p:cNvPr id="2" name="Picture 1" descr="A picture containing text&#10;&#10;Description automatically generated">
            <a:extLst>
              <a:ext uri="{FF2B5EF4-FFF2-40B4-BE49-F238E27FC236}">
                <a16:creationId xmlns:a16="http://schemas.microsoft.com/office/drawing/2014/main" id="{B2F2D1A3-A074-A26D-349B-9206AC03B23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87461" y="37852"/>
            <a:ext cx="1246195" cy="737641"/>
          </a:xfrm>
          <a:prstGeom prst="rect">
            <a:avLst/>
          </a:prstGeom>
        </p:spPr>
      </p:pic>
      <p:sp>
        <p:nvSpPr>
          <p:cNvPr id="3" name="Content Placeholder 2">
            <a:extLst>
              <a:ext uri="{FF2B5EF4-FFF2-40B4-BE49-F238E27FC236}">
                <a16:creationId xmlns:a16="http://schemas.microsoft.com/office/drawing/2014/main" id="{DA952587-2EEA-2936-8C78-577F7C69E709}"/>
              </a:ext>
            </a:extLst>
          </p:cNvPr>
          <p:cNvSpPr txBox="1">
            <a:spLocks/>
          </p:cNvSpPr>
          <p:nvPr/>
        </p:nvSpPr>
        <p:spPr>
          <a:xfrm>
            <a:off x="7132002" y="734856"/>
            <a:ext cx="2357111"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3.7.1</a:t>
            </a:r>
          </a:p>
        </p:txBody>
      </p:sp>
    </p:spTree>
    <p:extLst>
      <p:ext uri="{BB962C8B-B14F-4D97-AF65-F5344CB8AC3E}">
        <p14:creationId xmlns:p14="http://schemas.microsoft.com/office/powerpoint/2010/main" val="35022584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6" name="TextBox 1045">
            <a:extLst>
              <a:ext uri="{FF2B5EF4-FFF2-40B4-BE49-F238E27FC236}">
                <a16:creationId xmlns:a16="http://schemas.microsoft.com/office/drawing/2014/main" id="{8A57591F-F75D-FBB3-BD7E-757A1AFC2F44}"/>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Lesotho</a:t>
            </a:r>
          </a:p>
          <a:p>
            <a:pPr algn="ctr"/>
            <a:r>
              <a:rPr lang="en-US" sz="2400" b="1" dirty="0">
                <a:latin typeface="Source Sans Pro" panose="020B0503030403020204" pitchFamily="34" charset="0"/>
                <a:ea typeface="Source Sans Pro" panose="020B0503030403020204" pitchFamily="34" charset="0"/>
              </a:rPr>
              <a:t>82%</a:t>
            </a:r>
          </a:p>
        </p:txBody>
      </p:sp>
      <p:grpSp>
        <p:nvGrpSpPr>
          <p:cNvPr id="56" name="Group 55">
            <a:extLst>
              <a:ext uri="{FF2B5EF4-FFF2-40B4-BE49-F238E27FC236}">
                <a16:creationId xmlns:a16="http://schemas.microsoft.com/office/drawing/2014/main" id="{403C73D6-C698-936D-1A02-4DD4A7EFC458}"/>
              </a:ext>
            </a:extLst>
          </p:cNvPr>
          <p:cNvGrpSpPr/>
          <p:nvPr/>
        </p:nvGrpSpPr>
        <p:grpSpPr>
          <a:xfrm>
            <a:off x="181291" y="501650"/>
            <a:ext cx="9690100" cy="6861176"/>
            <a:chOff x="1353344" y="85446"/>
            <a:chExt cx="9690100" cy="6861176"/>
          </a:xfrm>
        </p:grpSpPr>
        <p:grpSp>
          <p:nvGrpSpPr>
            <p:cNvPr id="57" name="Group 4">
              <a:extLst>
                <a:ext uri="{FF2B5EF4-FFF2-40B4-BE49-F238E27FC236}">
                  <a16:creationId xmlns:a16="http://schemas.microsoft.com/office/drawing/2014/main" id="{9FE4D299-66C4-E4D5-927A-8B9DB9593CF1}"/>
                </a:ext>
              </a:extLst>
            </p:cNvPr>
            <p:cNvGrpSpPr>
              <a:grpSpLocks noChangeAspect="1"/>
            </p:cNvGrpSpPr>
            <p:nvPr/>
          </p:nvGrpSpPr>
          <p:grpSpPr bwMode="auto">
            <a:xfrm>
              <a:off x="1353344" y="85446"/>
              <a:ext cx="9690100" cy="6861176"/>
              <a:chOff x="786" y="0"/>
              <a:chExt cx="6104" cy="4322"/>
            </a:xfrm>
          </p:grpSpPr>
          <p:sp>
            <p:nvSpPr>
              <p:cNvPr id="1029" name="Rectangle 6">
                <a:extLst>
                  <a:ext uri="{FF2B5EF4-FFF2-40B4-BE49-F238E27FC236}">
                    <a16:creationId xmlns:a16="http://schemas.microsoft.com/office/drawing/2014/main" id="{DA9356DD-9C3E-FE42-5411-34380E601300}"/>
                  </a:ext>
                </a:extLst>
              </p:cNvPr>
              <p:cNvSpPr>
                <a:spLocks noChangeArrowheads="1"/>
              </p:cNvSpPr>
              <p:nvPr/>
            </p:nvSpPr>
            <p:spPr bwMode="auto">
              <a:xfrm>
                <a:off x="790" y="4"/>
                <a:ext cx="6097" cy="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0" name="Freeform 8">
                <a:extLst>
                  <a:ext uri="{FF2B5EF4-FFF2-40B4-BE49-F238E27FC236}">
                    <a16:creationId xmlns:a16="http://schemas.microsoft.com/office/drawing/2014/main" id="{4B63DF8A-52B3-849D-AB7E-460B7C619A4A}"/>
                  </a:ext>
                </a:extLst>
              </p:cNvPr>
              <p:cNvSpPr>
                <a:spLocks/>
              </p:cNvSpPr>
              <p:nvPr/>
            </p:nvSpPr>
            <p:spPr bwMode="auto">
              <a:xfrm>
                <a:off x="786" y="0"/>
                <a:ext cx="6104" cy="4322"/>
              </a:xfrm>
              <a:custGeom>
                <a:avLst/>
                <a:gdLst>
                  <a:gd name="T0" fmla="*/ 4 w 6104"/>
                  <a:gd name="T1" fmla="*/ 7 h 4322"/>
                  <a:gd name="T2" fmla="*/ 6097 w 6104"/>
                  <a:gd name="T3" fmla="*/ 7 h 4322"/>
                  <a:gd name="T4" fmla="*/ 6097 w 6104"/>
                  <a:gd name="T5" fmla="*/ 4315 h 4322"/>
                  <a:gd name="T6" fmla="*/ 7 w 6104"/>
                  <a:gd name="T7" fmla="*/ 4315 h 4322"/>
                  <a:gd name="T8" fmla="*/ 7 w 6104"/>
                  <a:gd name="T9" fmla="*/ 4 h 4322"/>
                  <a:gd name="T10" fmla="*/ 0 w 6104"/>
                  <a:gd name="T11" fmla="*/ 4 h 4322"/>
                  <a:gd name="T12" fmla="*/ 0 w 6104"/>
                  <a:gd name="T13" fmla="*/ 4322 h 4322"/>
                  <a:gd name="T14" fmla="*/ 6104 w 6104"/>
                  <a:gd name="T15" fmla="*/ 4322 h 4322"/>
                  <a:gd name="T16" fmla="*/ 6104 w 6104"/>
                  <a:gd name="T17" fmla="*/ 0 h 4322"/>
                  <a:gd name="T18" fmla="*/ 4 w 6104"/>
                  <a:gd name="T19" fmla="*/ 0 h 4322"/>
                  <a:gd name="T20" fmla="*/ 4 w 6104"/>
                  <a:gd name="T21" fmla="*/ 7 h 4322"/>
                  <a:gd name="T22" fmla="*/ 4 w 6104"/>
                  <a:gd name="T23" fmla="*/ 7 h 4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04" h="4322">
                    <a:moveTo>
                      <a:pt x="4" y="7"/>
                    </a:moveTo>
                    <a:lnTo>
                      <a:pt x="6097" y="7"/>
                    </a:lnTo>
                    <a:lnTo>
                      <a:pt x="6097" y="4315"/>
                    </a:lnTo>
                    <a:lnTo>
                      <a:pt x="7" y="4315"/>
                    </a:lnTo>
                    <a:lnTo>
                      <a:pt x="7" y="4"/>
                    </a:lnTo>
                    <a:lnTo>
                      <a:pt x="0" y="4"/>
                    </a:lnTo>
                    <a:lnTo>
                      <a:pt x="0" y="4322"/>
                    </a:lnTo>
                    <a:lnTo>
                      <a:pt x="6104" y="4322"/>
                    </a:lnTo>
                    <a:lnTo>
                      <a:pt x="6104" y="0"/>
                    </a:lnTo>
                    <a:lnTo>
                      <a:pt x="4" y="0"/>
                    </a:lnTo>
                    <a:lnTo>
                      <a:pt x="4"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1" name="Rectangle 10">
                <a:extLst>
                  <a:ext uri="{FF2B5EF4-FFF2-40B4-BE49-F238E27FC236}">
                    <a16:creationId xmlns:a16="http://schemas.microsoft.com/office/drawing/2014/main" id="{4A88B955-445A-947F-D6EA-EDBA19128069}"/>
                  </a:ext>
                </a:extLst>
              </p:cNvPr>
              <p:cNvSpPr>
                <a:spLocks noChangeArrowheads="1"/>
              </p:cNvSpPr>
              <p:nvPr/>
            </p:nvSpPr>
            <p:spPr bwMode="auto">
              <a:xfrm>
                <a:off x="793" y="7"/>
                <a:ext cx="6090" cy="4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2" name="Freeform 12">
                <a:extLst>
                  <a:ext uri="{FF2B5EF4-FFF2-40B4-BE49-F238E27FC236}">
                    <a16:creationId xmlns:a16="http://schemas.microsoft.com/office/drawing/2014/main" id="{2F1225F5-3D8D-3EE9-930F-FDAB934D2F90}"/>
                  </a:ext>
                </a:extLst>
              </p:cNvPr>
              <p:cNvSpPr>
                <a:spLocks/>
              </p:cNvSpPr>
              <p:nvPr/>
            </p:nvSpPr>
            <p:spPr bwMode="auto">
              <a:xfrm>
                <a:off x="790" y="4"/>
                <a:ext cx="6097" cy="4314"/>
              </a:xfrm>
              <a:custGeom>
                <a:avLst/>
                <a:gdLst>
                  <a:gd name="T0" fmla="*/ 3 w 6097"/>
                  <a:gd name="T1" fmla="*/ 7 h 4314"/>
                  <a:gd name="T2" fmla="*/ 6089 w 6097"/>
                  <a:gd name="T3" fmla="*/ 7 h 4314"/>
                  <a:gd name="T4" fmla="*/ 6089 w 6097"/>
                  <a:gd name="T5" fmla="*/ 4307 h 4314"/>
                  <a:gd name="T6" fmla="*/ 7 w 6097"/>
                  <a:gd name="T7" fmla="*/ 4307 h 4314"/>
                  <a:gd name="T8" fmla="*/ 7 w 6097"/>
                  <a:gd name="T9" fmla="*/ 3 h 4314"/>
                  <a:gd name="T10" fmla="*/ 0 w 6097"/>
                  <a:gd name="T11" fmla="*/ 3 h 4314"/>
                  <a:gd name="T12" fmla="*/ 0 w 6097"/>
                  <a:gd name="T13" fmla="*/ 4314 h 4314"/>
                  <a:gd name="T14" fmla="*/ 6097 w 6097"/>
                  <a:gd name="T15" fmla="*/ 4314 h 4314"/>
                  <a:gd name="T16" fmla="*/ 6097 w 6097"/>
                  <a:gd name="T17" fmla="*/ 0 h 4314"/>
                  <a:gd name="T18" fmla="*/ 3 w 6097"/>
                  <a:gd name="T19" fmla="*/ 0 h 4314"/>
                  <a:gd name="T20" fmla="*/ 3 w 6097"/>
                  <a:gd name="T21" fmla="*/ 7 h 4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7" h="4314">
                    <a:moveTo>
                      <a:pt x="3" y="7"/>
                    </a:moveTo>
                    <a:lnTo>
                      <a:pt x="6089" y="7"/>
                    </a:lnTo>
                    <a:lnTo>
                      <a:pt x="6089" y="4307"/>
                    </a:lnTo>
                    <a:lnTo>
                      <a:pt x="7" y="4307"/>
                    </a:lnTo>
                    <a:lnTo>
                      <a:pt x="7" y="3"/>
                    </a:lnTo>
                    <a:lnTo>
                      <a:pt x="0" y="3"/>
                    </a:lnTo>
                    <a:lnTo>
                      <a:pt x="0" y="4314"/>
                    </a:lnTo>
                    <a:lnTo>
                      <a:pt x="6097" y="4314"/>
                    </a:lnTo>
                    <a:lnTo>
                      <a:pt x="6097" y="0"/>
                    </a:lnTo>
                    <a:lnTo>
                      <a:pt x="3" y="0"/>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3" name="Rectangle 14">
                <a:extLst>
                  <a:ext uri="{FF2B5EF4-FFF2-40B4-BE49-F238E27FC236}">
                    <a16:creationId xmlns:a16="http://schemas.microsoft.com/office/drawing/2014/main" id="{A5FBB8EE-8812-B8CC-60FE-938CB8174C31}"/>
                  </a:ext>
                </a:extLst>
              </p:cNvPr>
              <p:cNvSpPr>
                <a:spLocks noChangeArrowheads="1"/>
              </p:cNvSpPr>
              <p:nvPr/>
            </p:nvSpPr>
            <p:spPr bwMode="auto">
              <a:xfrm>
                <a:off x="797" y="11"/>
                <a:ext cx="6082" cy="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18">
                <a:extLst>
                  <a:ext uri="{FF2B5EF4-FFF2-40B4-BE49-F238E27FC236}">
                    <a16:creationId xmlns:a16="http://schemas.microsoft.com/office/drawing/2014/main" id="{3724433A-238D-5421-4928-37527675AEE2}"/>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5" name="Freeform 19">
                <a:extLst>
                  <a:ext uri="{FF2B5EF4-FFF2-40B4-BE49-F238E27FC236}">
                    <a16:creationId xmlns:a16="http://schemas.microsoft.com/office/drawing/2014/main" id="{F2171270-259A-5FD9-EED6-DA5351AD0987}"/>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 name="Freeform 20">
                <a:extLst>
                  <a:ext uri="{FF2B5EF4-FFF2-40B4-BE49-F238E27FC236}">
                    <a16:creationId xmlns:a16="http://schemas.microsoft.com/office/drawing/2014/main" id="{6365F076-5520-EC56-0668-3611A0204034}"/>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7" name="Freeform 21">
                <a:extLst>
                  <a:ext uri="{FF2B5EF4-FFF2-40B4-BE49-F238E27FC236}">
                    <a16:creationId xmlns:a16="http://schemas.microsoft.com/office/drawing/2014/main" id="{102F19FC-1A93-DC78-8B77-107DDEDD79A1}"/>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8" name="Freeform 22">
                <a:extLst>
                  <a:ext uri="{FF2B5EF4-FFF2-40B4-BE49-F238E27FC236}">
                    <a16:creationId xmlns:a16="http://schemas.microsoft.com/office/drawing/2014/main" id="{3CFECBAE-C676-BAAE-EF18-9A491B386DF0}"/>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9" name="Freeform 23">
                <a:extLst>
                  <a:ext uri="{FF2B5EF4-FFF2-40B4-BE49-F238E27FC236}">
                    <a16:creationId xmlns:a16="http://schemas.microsoft.com/office/drawing/2014/main" id="{AE86F15F-EF7A-B8C5-C3EF-F2ED63164FDE}"/>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solidFill>
                <a:schemeClr val="accent5">
                  <a:lumMod val="20000"/>
                  <a:lumOff val="80000"/>
                </a:schemeClr>
              </a:solidFill>
              <a:ln w="9525" cap="sq">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24">
                <a:extLst>
                  <a:ext uri="{FF2B5EF4-FFF2-40B4-BE49-F238E27FC236}">
                    <a16:creationId xmlns:a16="http://schemas.microsoft.com/office/drawing/2014/main" id="{E7272F25-B3D8-DA70-3080-65DF0C17C549}"/>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1" name="Freeform 25">
                <a:extLst>
                  <a:ext uri="{FF2B5EF4-FFF2-40B4-BE49-F238E27FC236}">
                    <a16:creationId xmlns:a16="http://schemas.microsoft.com/office/drawing/2014/main" id="{5C15A236-8990-D4AD-1816-ABB15B9F2C02}"/>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2" name="Freeform 26">
                <a:extLst>
                  <a:ext uri="{FF2B5EF4-FFF2-40B4-BE49-F238E27FC236}">
                    <a16:creationId xmlns:a16="http://schemas.microsoft.com/office/drawing/2014/main" id="{F3C1A87A-D871-C027-3171-6203C159AE0A}"/>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solidFill>
                <a:schemeClr val="accent5">
                  <a:lumMod val="20000"/>
                  <a:lumOff val="80000"/>
                </a:schemeClr>
              </a:solidFill>
              <a:ln w="9525" cap="sq">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27">
                <a:extLst>
                  <a:ext uri="{FF2B5EF4-FFF2-40B4-BE49-F238E27FC236}">
                    <a16:creationId xmlns:a16="http://schemas.microsoft.com/office/drawing/2014/main" id="{1DD06258-4E2A-C024-4DBD-0C979020C7AC}"/>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4" name="Freeform 28">
                <a:extLst>
                  <a:ext uri="{FF2B5EF4-FFF2-40B4-BE49-F238E27FC236}">
                    <a16:creationId xmlns:a16="http://schemas.microsoft.com/office/drawing/2014/main" id="{40859A6C-703D-A493-09F2-04CF946F348D}"/>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5" name="Freeform 29">
                <a:extLst>
                  <a:ext uri="{FF2B5EF4-FFF2-40B4-BE49-F238E27FC236}">
                    <a16:creationId xmlns:a16="http://schemas.microsoft.com/office/drawing/2014/main" id="{BB6E30D3-089F-9C20-A832-CFB394DC2921}"/>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solidFill>
                <a:schemeClr val="accent5">
                  <a:lumMod val="60000"/>
                  <a:lumOff val="40000"/>
                </a:schemeClr>
              </a:solidFill>
              <a:ln w="9525" cap="sq">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30">
                <a:extLst>
                  <a:ext uri="{FF2B5EF4-FFF2-40B4-BE49-F238E27FC236}">
                    <a16:creationId xmlns:a16="http://schemas.microsoft.com/office/drawing/2014/main" id="{8749738C-6440-F2BB-386B-78B4E021D04E}"/>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8" name="Freeform 31">
                <a:extLst>
                  <a:ext uri="{FF2B5EF4-FFF2-40B4-BE49-F238E27FC236}">
                    <a16:creationId xmlns:a16="http://schemas.microsoft.com/office/drawing/2014/main" id="{C7B0DA19-A707-F4B8-A52E-8A0000CABC34}"/>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9" name="Freeform 32">
                <a:extLst>
                  <a:ext uri="{FF2B5EF4-FFF2-40B4-BE49-F238E27FC236}">
                    <a16:creationId xmlns:a16="http://schemas.microsoft.com/office/drawing/2014/main" id="{23FB3D30-5B85-0404-6D7A-0D7E01B75D83}"/>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 name="Freeform 33">
                <a:extLst>
                  <a:ext uri="{FF2B5EF4-FFF2-40B4-BE49-F238E27FC236}">
                    <a16:creationId xmlns:a16="http://schemas.microsoft.com/office/drawing/2014/main" id="{53DE26B8-30F3-E3EB-38F3-729E88B3011F}"/>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34">
                <a:extLst>
                  <a:ext uri="{FF2B5EF4-FFF2-40B4-BE49-F238E27FC236}">
                    <a16:creationId xmlns:a16="http://schemas.microsoft.com/office/drawing/2014/main" id="{A1EE950A-30D3-CA6C-41B5-CE2500601739}"/>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2" name="Freeform 35">
                <a:extLst>
                  <a:ext uri="{FF2B5EF4-FFF2-40B4-BE49-F238E27FC236}">
                    <a16:creationId xmlns:a16="http://schemas.microsoft.com/office/drawing/2014/main" id="{C7B8B5DC-96F4-878E-5D82-90E8D040BBE3}"/>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 name="Freeform 36">
                <a:extLst>
                  <a:ext uri="{FF2B5EF4-FFF2-40B4-BE49-F238E27FC236}">
                    <a16:creationId xmlns:a16="http://schemas.microsoft.com/office/drawing/2014/main" id="{72DDD6BF-21BC-77BE-8E3A-5441F19635B0}"/>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4" name="Freeform 37">
                <a:extLst>
                  <a:ext uri="{FF2B5EF4-FFF2-40B4-BE49-F238E27FC236}">
                    <a16:creationId xmlns:a16="http://schemas.microsoft.com/office/drawing/2014/main" id="{25DA7BA1-56AB-B4E5-91E7-DFD77A58432F}"/>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5" name="Freeform 38">
                <a:extLst>
                  <a:ext uri="{FF2B5EF4-FFF2-40B4-BE49-F238E27FC236}">
                    <a16:creationId xmlns:a16="http://schemas.microsoft.com/office/drawing/2014/main" id="{CACE6E6E-93EC-DB3F-085B-C21B73348C31}"/>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 name="Rectangle 39">
                <a:extLst>
                  <a:ext uri="{FF2B5EF4-FFF2-40B4-BE49-F238E27FC236}">
                    <a16:creationId xmlns:a16="http://schemas.microsoft.com/office/drawing/2014/main" id="{259297CE-0F8F-1DED-D2C1-81470A142485}"/>
                  </a:ext>
                </a:extLst>
              </p:cNvPr>
              <p:cNvSpPr>
                <a:spLocks noChangeArrowheads="1"/>
              </p:cNvSpPr>
              <p:nvPr/>
            </p:nvSpPr>
            <p:spPr bwMode="auto">
              <a:xfrm>
                <a:off x="5082" y="1574"/>
                <a:ext cx="1" cy="1"/>
              </a:xfrm>
              <a:prstGeom prst="rect">
                <a:avLst/>
              </a:prstGeom>
              <a:solidFill>
                <a:srgbClr val="C87B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7" name="Freeform 40">
                <a:extLst>
                  <a:ext uri="{FF2B5EF4-FFF2-40B4-BE49-F238E27FC236}">
                    <a16:creationId xmlns:a16="http://schemas.microsoft.com/office/drawing/2014/main" id="{2DEB12F8-B08A-B241-EC12-BCA27BFFE3B3}"/>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8" name="Freeform 41">
                <a:extLst>
                  <a:ext uri="{FF2B5EF4-FFF2-40B4-BE49-F238E27FC236}">
                    <a16:creationId xmlns:a16="http://schemas.microsoft.com/office/drawing/2014/main" id="{1284F3FD-0DC4-EA44-2BB0-07DA6EB5A15D}"/>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 name="Freeform 42">
                <a:extLst>
                  <a:ext uri="{FF2B5EF4-FFF2-40B4-BE49-F238E27FC236}">
                    <a16:creationId xmlns:a16="http://schemas.microsoft.com/office/drawing/2014/main" id="{74981FC1-7A20-1F0E-CDE8-3E4B10EE0924}"/>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0" name="Freeform 43">
                <a:extLst>
                  <a:ext uri="{FF2B5EF4-FFF2-40B4-BE49-F238E27FC236}">
                    <a16:creationId xmlns:a16="http://schemas.microsoft.com/office/drawing/2014/main" id="{99A453F3-2C9B-FD09-F3BA-982EB573DDC1}"/>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1" name="Freeform 44">
                <a:extLst>
                  <a:ext uri="{FF2B5EF4-FFF2-40B4-BE49-F238E27FC236}">
                    <a16:creationId xmlns:a16="http://schemas.microsoft.com/office/drawing/2014/main" id="{4AE112A7-A382-BAA9-A99F-779B9338022F}"/>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 name="Freeform 45">
                <a:extLst>
                  <a:ext uri="{FF2B5EF4-FFF2-40B4-BE49-F238E27FC236}">
                    <a16:creationId xmlns:a16="http://schemas.microsoft.com/office/drawing/2014/main" id="{1C933149-8819-E7F5-57B3-0BD4DACE5957}"/>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3" name="Freeform 46">
                <a:extLst>
                  <a:ext uri="{FF2B5EF4-FFF2-40B4-BE49-F238E27FC236}">
                    <a16:creationId xmlns:a16="http://schemas.microsoft.com/office/drawing/2014/main" id="{BE289E08-17E2-7CC3-BB1E-B89D52C7C393}"/>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4" name="Freeform 47">
                <a:extLst>
                  <a:ext uri="{FF2B5EF4-FFF2-40B4-BE49-F238E27FC236}">
                    <a16:creationId xmlns:a16="http://schemas.microsoft.com/office/drawing/2014/main" id="{0E7618A1-FFCD-5212-5AFB-4710424780EB}"/>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solidFill>
                <a:schemeClr val="accent5">
                  <a:lumMod val="60000"/>
                  <a:lumOff val="40000"/>
                </a:schemeClr>
              </a:solidFill>
              <a:ln w="9525" cap="sq">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48">
                <a:extLst>
                  <a:ext uri="{FF2B5EF4-FFF2-40B4-BE49-F238E27FC236}">
                    <a16:creationId xmlns:a16="http://schemas.microsoft.com/office/drawing/2014/main" id="{98BD0BE8-5DE2-57CA-DB6F-91C4B1ACA30D}"/>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6" name="Freeform 49">
                <a:extLst>
                  <a:ext uri="{FF2B5EF4-FFF2-40B4-BE49-F238E27FC236}">
                    <a16:creationId xmlns:a16="http://schemas.microsoft.com/office/drawing/2014/main" id="{090B3215-28E0-EE8D-FBEC-3FE7E4498FA3}"/>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7" name="Freeform 50">
                <a:extLst>
                  <a:ext uri="{FF2B5EF4-FFF2-40B4-BE49-F238E27FC236}">
                    <a16:creationId xmlns:a16="http://schemas.microsoft.com/office/drawing/2014/main" id="{E2FAE3F0-6D41-D3A6-C27F-345DD64523A5}"/>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9" name="TextBox 58">
              <a:extLst>
                <a:ext uri="{FF2B5EF4-FFF2-40B4-BE49-F238E27FC236}">
                  <a16:creationId xmlns:a16="http://schemas.microsoft.com/office/drawing/2014/main" id="{2C5993CC-2666-E1C9-78E7-01EB10BA82F6}"/>
                </a:ext>
              </a:extLst>
            </p:cNvPr>
            <p:cNvSpPr txBox="1"/>
            <p:nvPr/>
          </p:nvSpPr>
          <p:spPr>
            <a:xfrm>
              <a:off x="5919109" y="1258725"/>
              <a:ext cx="1523999" cy="615553"/>
            </a:xfrm>
            <a:prstGeom prst="rect">
              <a:avLst/>
            </a:prstGeom>
            <a:noFill/>
          </p:spPr>
          <p:txBody>
            <a:bodyPr wrap="square" rtlCol="0">
              <a:spAutoFit/>
            </a:bodyPr>
            <a:lstStyle/>
            <a:p>
              <a:pPr algn="ctr"/>
              <a:r>
                <a:rPr lang="en-US" sz="1700" dirty="0" err="1">
                  <a:latin typeface="Source Sans Pro" panose="020B0503030403020204" pitchFamily="34" charset="0"/>
                  <a:ea typeface="Source Sans Pro" panose="020B0503030403020204" pitchFamily="34" charset="0"/>
                </a:rPr>
                <a:t>Butha-Buthe</a:t>
              </a:r>
              <a:endParaRPr lang="en-US" sz="1700" dirty="0">
                <a:latin typeface="Source Sans Pro" panose="020B0503030403020204" pitchFamily="34" charset="0"/>
                <a:ea typeface="Source Sans Pro" panose="020B0503030403020204" pitchFamily="34" charset="0"/>
              </a:endParaRPr>
            </a:p>
            <a:p>
              <a:pPr algn="ctr"/>
              <a:r>
                <a:rPr lang="en-US" sz="1700" dirty="0">
                  <a:latin typeface="Source Sans Pro" panose="020B0503030403020204" pitchFamily="34" charset="0"/>
                  <a:ea typeface="Source Sans Pro" panose="020B0503030403020204" pitchFamily="34" charset="0"/>
                </a:rPr>
                <a:t>89%</a:t>
              </a:r>
            </a:p>
          </p:txBody>
        </p:sp>
        <p:sp>
          <p:nvSpPr>
            <p:cNvPr id="60" name="TextBox 59">
              <a:extLst>
                <a:ext uri="{FF2B5EF4-FFF2-40B4-BE49-F238E27FC236}">
                  <a16:creationId xmlns:a16="http://schemas.microsoft.com/office/drawing/2014/main" id="{DF278477-3F8D-3537-D371-C25CE30D4456}"/>
                </a:ext>
              </a:extLst>
            </p:cNvPr>
            <p:cNvSpPr txBox="1"/>
            <p:nvPr/>
          </p:nvSpPr>
          <p:spPr>
            <a:xfrm>
              <a:off x="7173796" y="2473813"/>
              <a:ext cx="1481138" cy="646331"/>
            </a:xfrm>
            <a:prstGeom prst="rect">
              <a:avLst/>
            </a:prstGeom>
            <a:noFill/>
          </p:spPr>
          <p:txBody>
            <a:bodyPr wrap="square" rtlCol="0">
              <a:spAutoFit/>
            </a:bodyPr>
            <a:lstStyle/>
            <a:p>
              <a:pPr algn="ctr"/>
              <a:r>
                <a:rPr lang="en-US" dirty="0" err="1">
                  <a:latin typeface="Source Sans Pro" panose="020B0503030403020204" pitchFamily="34" charset="0"/>
                  <a:ea typeface="Source Sans Pro" panose="020B0503030403020204" pitchFamily="34" charset="0"/>
                </a:rPr>
                <a:t>Mokhotlong</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85%</a:t>
              </a:r>
            </a:p>
          </p:txBody>
        </p:sp>
        <p:sp>
          <p:nvSpPr>
            <p:cNvPr id="61" name="TextBox 60">
              <a:extLst>
                <a:ext uri="{FF2B5EF4-FFF2-40B4-BE49-F238E27FC236}">
                  <a16:creationId xmlns:a16="http://schemas.microsoft.com/office/drawing/2014/main" id="{103E9F1C-CA41-EDE5-08B1-4BA70745ACFC}"/>
                </a:ext>
              </a:extLst>
            </p:cNvPr>
            <p:cNvSpPr txBox="1"/>
            <p:nvPr/>
          </p:nvSpPr>
          <p:spPr>
            <a:xfrm>
              <a:off x="5462929" y="1693931"/>
              <a:ext cx="1070090" cy="646331"/>
            </a:xfrm>
            <a:prstGeom prst="rect">
              <a:avLst/>
            </a:prstGeom>
            <a:noFill/>
          </p:spPr>
          <p:txBody>
            <a:bodyPr wrap="square" rtlCol="0">
              <a:spAutoFit/>
            </a:bodyPr>
            <a:lstStyle/>
            <a:p>
              <a:pPr algn="ctr"/>
              <a:r>
                <a:rPr lang="en-US" dirty="0" err="1">
                  <a:latin typeface="Source Sans Pro" panose="020B0503030403020204" pitchFamily="34" charset="0"/>
                  <a:ea typeface="Source Sans Pro" panose="020B0503030403020204" pitchFamily="34" charset="0"/>
                </a:rPr>
                <a:t>Leribe</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85%</a:t>
              </a:r>
            </a:p>
          </p:txBody>
        </p:sp>
        <p:sp>
          <p:nvSpPr>
            <p:cNvPr id="62" name="TextBox 61">
              <a:extLst>
                <a:ext uri="{FF2B5EF4-FFF2-40B4-BE49-F238E27FC236}">
                  <a16:creationId xmlns:a16="http://schemas.microsoft.com/office/drawing/2014/main" id="{DD319EC7-6C0E-44D6-597C-F9BFD5A1659D}"/>
                </a:ext>
              </a:extLst>
            </p:cNvPr>
            <p:cNvSpPr txBox="1"/>
            <p:nvPr/>
          </p:nvSpPr>
          <p:spPr>
            <a:xfrm>
              <a:off x="5823613" y="3161900"/>
              <a:ext cx="1418811" cy="646331"/>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Thaba-</a:t>
              </a:r>
              <a:r>
                <a:rPr lang="en-US" dirty="0" err="1">
                  <a:solidFill>
                    <a:schemeClr val="bg1"/>
                  </a:solidFill>
                  <a:latin typeface="Source Sans Pro" panose="020B0503030403020204" pitchFamily="34" charset="0"/>
                  <a:ea typeface="Source Sans Pro" panose="020B0503030403020204" pitchFamily="34" charset="0"/>
                </a:rPr>
                <a:t>Tseka</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78%</a:t>
              </a:r>
            </a:p>
          </p:txBody>
        </p:sp>
        <p:sp>
          <p:nvSpPr>
            <p:cNvPr id="63" name="TextBox 62">
              <a:extLst>
                <a:ext uri="{FF2B5EF4-FFF2-40B4-BE49-F238E27FC236}">
                  <a16:creationId xmlns:a16="http://schemas.microsoft.com/office/drawing/2014/main" id="{28FF92D9-C9FD-ECDD-4DD4-7015155E9A53}"/>
                </a:ext>
              </a:extLst>
            </p:cNvPr>
            <p:cNvSpPr txBox="1"/>
            <p:nvPr/>
          </p:nvSpPr>
          <p:spPr>
            <a:xfrm>
              <a:off x="4628130" y="2221706"/>
              <a:ext cx="1095828" cy="646331"/>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Berea</a:t>
              </a:r>
            </a:p>
            <a:p>
              <a:pPr algn="ctr"/>
              <a:r>
                <a:rPr lang="en-US" dirty="0">
                  <a:solidFill>
                    <a:schemeClr val="bg1"/>
                  </a:solidFill>
                  <a:latin typeface="Source Sans Pro" panose="020B0503030403020204" pitchFamily="34" charset="0"/>
                  <a:ea typeface="Source Sans Pro" panose="020B0503030403020204" pitchFamily="34" charset="0"/>
                </a:rPr>
                <a:t>83%</a:t>
              </a:r>
            </a:p>
          </p:txBody>
        </p:sp>
        <p:sp>
          <p:nvSpPr>
            <p:cNvPr id="1024" name="TextBox 1023">
              <a:extLst>
                <a:ext uri="{FF2B5EF4-FFF2-40B4-BE49-F238E27FC236}">
                  <a16:creationId xmlns:a16="http://schemas.microsoft.com/office/drawing/2014/main" id="{BE2EF142-67DF-B8E7-8861-603CFFDC0D62}"/>
                </a:ext>
              </a:extLst>
            </p:cNvPr>
            <p:cNvSpPr txBox="1"/>
            <p:nvPr/>
          </p:nvSpPr>
          <p:spPr>
            <a:xfrm>
              <a:off x="4259660" y="3091933"/>
              <a:ext cx="1242219" cy="646331"/>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Maseru</a:t>
              </a:r>
            </a:p>
            <a:p>
              <a:pPr algn="ctr"/>
              <a:r>
                <a:rPr lang="en-US" dirty="0">
                  <a:solidFill>
                    <a:schemeClr val="bg1"/>
                  </a:solidFill>
                  <a:latin typeface="Source Sans Pro" panose="020B0503030403020204" pitchFamily="34" charset="0"/>
                  <a:ea typeface="Source Sans Pro" panose="020B0503030403020204" pitchFamily="34" charset="0"/>
                </a:rPr>
                <a:t>78%</a:t>
              </a:r>
            </a:p>
          </p:txBody>
        </p:sp>
        <p:sp>
          <p:nvSpPr>
            <p:cNvPr id="1025" name="TextBox 1024">
              <a:extLst>
                <a:ext uri="{FF2B5EF4-FFF2-40B4-BE49-F238E27FC236}">
                  <a16:creationId xmlns:a16="http://schemas.microsoft.com/office/drawing/2014/main" id="{A96A2F33-D40B-802A-9FEB-854C4517C272}"/>
                </a:ext>
              </a:extLst>
            </p:cNvPr>
            <p:cNvSpPr txBox="1"/>
            <p:nvPr/>
          </p:nvSpPr>
          <p:spPr>
            <a:xfrm>
              <a:off x="2969831" y="3580167"/>
              <a:ext cx="1338659" cy="615553"/>
            </a:xfrm>
            <a:prstGeom prst="rect">
              <a:avLst/>
            </a:prstGeom>
            <a:noFill/>
          </p:spPr>
          <p:txBody>
            <a:bodyPr wrap="square" rtlCol="0">
              <a:spAutoFit/>
            </a:bodyPr>
            <a:lstStyle/>
            <a:p>
              <a:pPr algn="ctr"/>
              <a:r>
                <a:rPr lang="en-US" sz="1700" dirty="0">
                  <a:solidFill>
                    <a:schemeClr val="bg1"/>
                  </a:solidFill>
                  <a:latin typeface="Source Sans Pro" panose="020B0503030403020204" pitchFamily="34" charset="0"/>
                  <a:ea typeface="Source Sans Pro" panose="020B0503030403020204" pitchFamily="34" charset="0"/>
                </a:rPr>
                <a:t>Mafeteng</a:t>
              </a:r>
            </a:p>
            <a:p>
              <a:pPr algn="ctr"/>
              <a:r>
                <a:rPr lang="en-US" sz="1700" dirty="0">
                  <a:solidFill>
                    <a:schemeClr val="bg1"/>
                  </a:solidFill>
                  <a:latin typeface="Source Sans Pro" panose="020B0503030403020204" pitchFamily="34" charset="0"/>
                  <a:ea typeface="Source Sans Pro" panose="020B0503030403020204" pitchFamily="34" charset="0"/>
                </a:rPr>
                <a:t>80%</a:t>
              </a:r>
            </a:p>
          </p:txBody>
        </p:sp>
        <p:sp>
          <p:nvSpPr>
            <p:cNvPr id="1026" name="TextBox 1025">
              <a:extLst>
                <a:ext uri="{FF2B5EF4-FFF2-40B4-BE49-F238E27FC236}">
                  <a16:creationId xmlns:a16="http://schemas.microsoft.com/office/drawing/2014/main" id="{68181C24-5902-20D4-FFE0-DDA41A52A2BE}"/>
                </a:ext>
              </a:extLst>
            </p:cNvPr>
            <p:cNvSpPr txBox="1"/>
            <p:nvPr/>
          </p:nvSpPr>
          <p:spPr>
            <a:xfrm>
              <a:off x="3871331" y="4389842"/>
              <a:ext cx="1291319" cy="877163"/>
            </a:xfrm>
            <a:prstGeom prst="rect">
              <a:avLst/>
            </a:prstGeom>
            <a:noFill/>
          </p:spPr>
          <p:txBody>
            <a:bodyPr wrap="square" rtlCol="0">
              <a:spAutoFit/>
            </a:bodyPr>
            <a:lstStyle/>
            <a:p>
              <a:pPr algn="ctr"/>
              <a:r>
                <a:rPr lang="en-US" sz="1700" dirty="0" err="1">
                  <a:solidFill>
                    <a:schemeClr val="bg1"/>
                  </a:solidFill>
                  <a:latin typeface="Source Sans Pro" panose="020B0503030403020204" pitchFamily="34" charset="0"/>
                  <a:ea typeface="Source Sans Pro" panose="020B0503030403020204" pitchFamily="34" charset="0"/>
                </a:rPr>
                <a:t>Mohale’s</a:t>
              </a:r>
              <a:r>
                <a:rPr lang="en-US" sz="1700" dirty="0">
                  <a:solidFill>
                    <a:schemeClr val="bg1"/>
                  </a:solidFill>
                  <a:latin typeface="Source Sans Pro" panose="020B0503030403020204" pitchFamily="34" charset="0"/>
                  <a:ea typeface="Source Sans Pro" panose="020B0503030403020204" pitchFamily="34" charset="0"/>
                </a:rPr>
                <a:t> </a:t>
              </a:r>
              <a:br>
                <a:rPr lang="en-US" sz="1700" dirty="0">
                  <a:solidFill>
                    <a:schemeClr val="bg1"/>
                  </a:solidFill>
                  <a:latin typeface="Source Sans Pro" panose="020B0503030403020204" pitchFamily="34" charset="0"/>
                  <a:ea typeface="Source Sans Pro" panose="020B0503030403020204" pitchFamily="34" charset="0"/>
                </a:rPr>
              </a:br>
              <a:r>
                <a:rPr lang="en-US" sz="1700" dirty="0">
                  <a:solidFill>
                    <a:schemeClr val="bg1"/>
                  </a:solidFill>
                  <a:latin typeface="Source Sans Pro" panose="020B0503030403020204" pitchFamily="34" charset="0"/>
                  <a:ea typeface="Source Sans Pro" panose="020B0503030403020204" pitchFamily="34" charset="0"/>
                </a:rPr>
                <a:t>Hoek</a:t>
              </a:r>
            </a:p>
            <a:p>
              <a:pPr algn="ctr"/>
              <a:r>
                <a:rPr lang="en-US" sz="1700" dirty="0">
                  <a:solidFill>
                    <a:schemeClr val="bg1"/>
                  </a:solidFill>
                  <a:latin typeface="Source Sans Pro" panose="020B0503030403020204" pitchFamily="34" charset="0"/>
                  <a:ea typeface="Source Sans Pro" panose="020B0503030403020204" pitchFamily="34" charset="0"/>
                </a:rPr>
                <a:t>84%</a:t>
              </a:r>
            </a:p>
          </p:txBody>
        </p:sp>
        <p:sp>
          <p:nvSpPr>
            <p:cNvPr id="1027" name="TextBox 1026">
              <a:extLst>
                <a:ext uri="{FF2B5EF4-FFF2-40B4-BE49-F238E27FC236}">
                  <a16:creationId xmlns:a16="http://schemas.microsoft.com/office/drawing/2014/main" id="{926C0972-2352-0ED6-A91C-5B946128504D}"/>
                </a:ext>
              </a:extLst>
            </p:cNvPr>
            <p:cNvSpPr txBox="1"/>
            <p:nvPr/>
          </p:nvSpPr>
          <p:spPr>
            <a:xfrm>
              <a:off x="6668691" y="4097454"/>
              <a:ext cx="1383506" cy="584775"/>
            </a:xfrm>
            <a:prstGeom prst="rect">
              <a:avLst/>
            </a:prstGeom>
            <a:noFill/>
          </p:spPr>
          <p:txBody>
            <a:bodyPr wrap="square" rtlCol="0">
              <a:spAutoFit/>
            </a:bodyPr>
            <a:lstStyle/>
            <a:p>
              <a:pPr algn="ctr"/>
              <a:r>
                <a:rPr lang="en-US" sz="1600" dirty="0" err="1">
                  <a:solidFill>
                    <a:schemeClr val="bg1"/>
                  </a:solidFill>
                  <a:latin typeface="Source Sans Pro" panose="020B0503030403020204" pitchFamily="34" charset="0"/>
                  <a:ea typeface="Source Sans Pro" panose="020B0503030403020204" pitchFamily="34" charset="0"/>
                </a:rPr>
                <a:t>Qacha’s</a:t>
              </a:r>
              <a:r>
                <a:rPr lang="en-US" sz="1600" dirty="0">
                  <a:solidFill>
                    <a:schemeClr val="bg1"/>
                  </a:solidFill>
                  <a:latin typeface="Source Sans Pro" panose="020B0503030403020204" pitchFamily="34" charset="0"/>
                  <a:ea typeface="Source Sans Pro" panose="020B0503030403020204" pitchFamily="34" charset="0"/>
                </a:rPr>
                <a:t> Nek</a:t>
              </a:r>
            </a:p>
            <a:p>
              <a:pPr algn="ctr"/>
              <a:r>
                <a:rPr lang="en-US" sz="1600" dirty="0">
                  <a:solidFill>
                    <a:schemeClr val="bg1"/>
                  </a:solidFill>
                  <a:latin typeface="Source Sans Pro" panose="020B0503030403020204" pitchFamily="34" charset="0"/>
                  <a:ea typeface="Source Sans Pro" panose="020B0503030403020204" pitchFamily="34" charset="0"/>
                </a:rPr>
                <a:t>78%</a:t>
              </a:r>
            </a:p>
          </p:txBody>
        </p:sp>
        <p:sp>
          <p:nvSpPr>
            <p:cNvPr id="1028" name="TextBox 1027">
              <a:extLst>
                <a:ext uri="{FF2B5EF4-FFF2-40B4-BE49-F238E27FC236}">
                  <a16:creationId xmlns:a16="http://schemas.microsoft.com/office/drawing/2014/main" id="{95944A39-F49E-496C-0A84-F89A631AA17A}"/>
                </a:ext>
              </a:extLst>
            </p:cNvPr>
            <p:cNvSpPr txBox="1"/>
            <p:nvPr/>
          </p:nvSpPr>
          <p:spPr>
            <a:xfrm>
              <a:off x="4611603" y="5097273"/>
              <a:ext cx="1365018" cy="646331"/>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Quthing</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80%</a:t>
              </a:r>
            </a:p>
          </p:txBody>
        </p:sp>
      </p:grpSp>
      <p:sp>
        <p:nvSpPr>
          <p:cNvPr id="7" name="Title 1">
            <a:extLst>
              <a:ext uri="{FF2B5EF4-FFF2-40B4-BE49-F238E27FC236}">
                <a16:creationId xmlns:a16="http://schemas.microsoft.com/office/drawing/2014/main" id="{4390A44E-0AD4-E479-90D6-8D58D20E275B}"/>
              </a:ext>
            </a:extLst>
          </p:cNvPr>
          <p:cNvSpPr txBox="1">
            <a:spLocks/>
          </p:cNvSpPr>
          <p:nvPr/>
        </p:nvSpPr>
        <p:spPr>
          <a:xfrm>
            <a:off x="367769" y="77186"/>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GB" dirty="0"/>
              <a:t>Demand for Family Planning Satisfied</a:t>
            </a:r>
            <a:br>
              <a:rPr lang="en-GB" dirty="0"/>
            </a:br>
            <a:r>
              <a:rPr lang="en-GB" dirty="0"/>
              <a:t>by Modern Methods by District</a:t>
            </a:r>
          </a:p>
        </p:txBody>
      </p:sp>
      <p:sp>
        <p:nvSpPr>
          <p:cNvPr id="9" name="Content Placeholder 2">
            <a:extLst>
              <a:ext uri="{FF2B5EF4-FFF2-40B4-BE49-F238E27FC236}">
                <a16:creationId xmlns:a16="http://schemas.microsoft.com/office/drawing/2014/main" id="{6ACCE454-477E-8587-E249-4181DFE65E1E}"/>
              </a:ext>
            </a:extLst>
          </p:cNvPr>
          <p:cNvSpPr txBox="1">
            <a:spLocks/>
          </p:cNvSpPr>
          <p:nvPr/>
        </p:nvSpPr>
        <p:spPr>
          <a:xfrm>
            <a:off x="367769" y="1039620"/>
            <a:ext cx="7886699" cy="71846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dirty="0"/>
              <a:t>Percent of married women age 15-49 whose demand for family planning</a:t>
            </a:r>
            <a:br>
              <a:rPr lang="en-GB" dirty="0"/>
            </a:br>
            <a:r>
              <a:rPr lang="en-GB" dirty="0"/>
              <a:t>is satisfied by modern methods</a:t>
            </a:r>
          </a:p>
        </p:txBody>
      </p:sp>
      <p:pic>
        <p:nvPicPr>
          <p:cNvPr id="10" name="Picture 9" descr="A picture containing text&#10;&#10;Description automatically generated">
            <a:extLst>
              <a:ext uri="{FF2B5EF4-FFF2-40B4-BE49-F238E27FC236}">
                <a16:creationId xmlns:a16="http://schemas.microsoft.com/office/drawing/2014/main" id="{8DA35004-AB8B-355E-2818-2F119709C71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87461" y="37852"/>
            <a:ext cx="1246195" cy="737641"/>
          </a:xfrm>
          <a:prstGeom prst="rect">
            <a:avLst/>
          </a:prstGeom>
        </p:spPr>
      </p:pic>
      <p:sp>
        <p:nvSpPr>
          <p:cNvPr id="11" name="Content Placeholder 2">
            <a:extLst>
              <a:ext uri="{FF2B5EF4-FFF2-40B4-BE49-F238E27FC236}">
                <a16:creationId xmlns:a16="http://schemas.microsoft.com/office/drawing/2014/main" id="{1A128D1D-89D3-B957-E149-BD26AF61F0F0}"/>
              </a:ext>
            </a:extLst>
          </p:cNvPr>
          <p:cNvSpPr txBox="1">
            <a:spLocks/>
          </p:cNvSpPr>
          <p:nvPr/>
        </p:nvSpPr>
        <p:spPr>
          <a:xfrm>
            <a:off x="6821492" y="752928"/>
            <a:ext cx="2978131"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dirty="0">
                <a:solidFill>
                  <a:srgbClr val="009DDA"/>
                </a:solidFill>
              </a:rPr>
              <a:t>Indicator 3.7.1</a:t>
            </a:r>
          </a:p>
        </p:txBody>
      </p:sp>
    </p:spTree>
    <p:extLst>
      <p:ext uri="{BB962C8B-B14F-4D97-AF65-F5344CB8AC3E}">
        <p14:creationId xmlns:p14="http://schemas.microsoft.com/office/powerpoint/2010/main" val="326295446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098776"/>
            <a:ext cx="4811486" cy="4997223"/>
          </a:xfrm>
        </p:spPr>
        <p:txBody>
          <a:bodyPr>
            <a:normAutofit fontScale="92500" lnSpcReduction="10000"/>
          </a:bodyPr>
          <a:lstStyle/>
          <a:p>
            <a:pPr marL="342900" indent="-342900" algn="l">
              <a:buFont typeface="Arial" panose="020B0604020202020204" pitchFamily="34" charset="0"/>
              <a:buChar char="•"/>
            </a:pPr>
            <a:r>
              <a:rPr lang="en-GB" sz="3200" i="0" noProof="0" dirty="0"/>
              <a:t>Use of family planning</a:t>
            </a:r>
          </a:p>
          <a:p>
            <a:pPr marL="342900" indent="-342900" algn="l">
              <a:buFont typeface="Arial" panose="020B0604020202020204" pitchFamily="34" charset="0"/>
              <a:buChar char="•"/>
            </a:pPr>
            <a:r>
              <a:rPr lang="en-GB" sz="3200" i="0" noProof="0" dirty="0"/>
              <a:t>Source of family planning methods and informed choice</a:t>
            </a:r>
          </a:p>
          <a:p>
            <a:pPr marL="342900" indent="-342900" algn="l">
              <a:buFont typeface="Arial" panose="020B0604020202020204" pitchFamily="34" charset="0"/>
              <a:buChar char="•"/>
            </a:pPr>
            <a:r>
              <a:rPr lang="en-GB" sz="3200" i="0" noProof="0" dirty="0"/>
              <a:t>Unmet need and demand for family planning satisfied</a:t>
            </a:r>
          </a:p>
          <a:p>
            <a:pPr marL="342900" indent="-342900" algn="l">
              <a:buFont typeface="Arial" panose="020B0604020202020204" pitchFamily="34" charset="0"/>
              <a:buChar char="•"/>
            </a:pPr>
            <a:r>
              <a:rPr lang="en-GB" sz="3200" b="1" i="0" noProof="0" dirty="0">
                <a:solidFill>
                  <a:schemeClr val="accent5"/>
                </a:solidFill>
              </a:rPr>
              <a:t>Decision making about family planning</a:t>
            </a:r>
          </a:p>
          <a:p>
            <a:pPr marL="342900" indent="-342900" algn="l">
              <a:buFont typeface="Arial" panose="020B0604020202020204" pitchFamily="34" charset="0"/>
              <a:buChar char="•"/>
            </a:pPr>
            <a:r>
              <a:rPr lang="en-GB" sz="3200" i="0" noProof="0" dirty="0"/>
              <a:t>Exposure to family planning messages</a:t>
            </a:r>
          </a:p>
          <a:p>
            <a:pPr marL="342900" indent="-342900" algn="l">
              <a:buFont typeface="Arial" panose="020B0604020202020204" pitchFamily="34" charset="0"/>
              <a:buChar char="•"/>
            </a:pPr>
            <a:endParaRPr lang="en-GB" sz="3200" i="0" noProof="0" dirty="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7 </a:t>
            </a:r>
            <a:r>
              <a:rPr lang="en-US" sz="2000"/>
              <a:t>of the Final Report</a:t>
            </a:r>
          </a:p>
        </p:txBody>
      </p:sp>
      <p:pic>
        <p:nvPicPr>
          <p:cNvPr id="2" name="Picture 1" descr="A group of huts in a field&#10;&#10;Description automatically generated">
            <a:extLst>
              <a:ext uri="{FF2B5EF4-FFF2-40B4-BE49-F238E27FC236}">
                <a16:creationId xmlns:a16="http://schemas.microsoft.com/office/drawing/2014/main" id="{E669BDBF-F73D-B323-5F75-3545DEB9940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20416962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GB" noProof="0" dirty="0"/>
              <a:t>Decision Making about Family Planning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997334"/>
            <a:ext cx="7045780" cy="729343"/>
          </a:xfrm>
        </p:spPr>
        <p:txBody>
          <a:bodyPr>
            <a:normAutofit/>
          </a:bodyPr>
          <a:lstStyle/>
          <a:p>
            <a:r>
              <a:rPr lang="en-GB" noProof="0" dirty="0"/>
              <a:t>Percent distribution of married women age 15-49 by person who usually makes the decision to use or not to use family planning</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1675583605"/>
              </p:ext>
            </p:extLst>
          </p:nvPr>
        </p:nvGraphicFramePr>
        <p:xfrm>
          <a:off x="1047052" y="1523217"/>
          <a:ext cx="8017330" cy="510955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2DB53C78-DA00-2BC5-996C-8D5C0A276C42}"/>
              </a:ext>
            </a:extLst>
          </p:cNvPr>
          <p:cNvSpPr txBox="1"/>
          <p:nvPr/>
        </p:nvSpPr>
        <p:spPr>
          <a:xfrm>
            <a:off x="364671" y="1726677"/>
            <a:ext cx="2209800" cy="4702629"/>
          </a:xfrm>
          <a:prstGeom prst="rect">
            <a:avLst/>
          </a:prstGeom>
          <a:solidFill>
            <a:schemeClr val="accent5"/>
          </a:solidFill>
        </p:spPr>
        <p:txBody>
          <a:bodyPr vert="horz" wrap="square" lIns="91440" tIns="45720" rIns="91440" bIns="45720" rtlCol="0" anchor="ctr">
            <a:normAutofit/>
          </a:bodyPr>
          <a:lstStyle/>
          <a:p>
            <a:pPr algn="ctr"/>
            <a:r>
              <a:rPr lang="en-GB" sz="2200" dirty="0">
                <a:solidFill>
                  <a:schemeClr val="bg1"/>
                </a:solidFill>
                <a:latin typeface="Source Sans Pro SemiBold" panose="020B0603030403020204" pitchFamily="34" charset="0"/>
                <a:ea typeface="Source Sans Pro SemiBold" panose="020B0603030403020204" pitchFamily="34" charset="0"/>
              </a:rPr>
              <a:t>94% of married women participate in decision making about family planning. </a:t>
            </a:r>
          </a:p>
        </p:txBody>
      </p:sp>
    </p:spTree>
    <p:extLst>
      <p:ext uri="{BB962C8B-B14F-4D97-AF65-F5344CB8AC3E}">
        <p14:creationId xmlns:p14="http://schemas.microsoft.com/office/powerpoint/2010/main" val="333200530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9BDCE6A8-2C31-F7B4-5CEC-7699505FBC63}"/>
              </a:ext>
            </a:extLst>
          </p:cNvPr>
          <p:cNvSpPr txBox="1">
            <a:spLocks/>
          </p:cNvSpPr>
          <p:nvPr/>
        </p:nvSpPr>
        <p:spPr>
          <a:xfrm>
            <a:off x="556940" y="116007"/>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Pressure to Become Pregnant by Age</a:t>
            </a:r>
          </a:p>
        </p:txBody>
      </p:sp>
      <p:sp>
        <p:nvSpPr>
          <p:cNvPr id="10" name="Content Placeholder 2">
            <a:extLst>
              <a:ext uri="{FF2B5EF4-FFF2-40B4-BE49-F238E27FC236}">
                <a16:creationId xmlns:a16="http://schemas.microsoft.com/office/drawing/2014/main" id="{6A4BCF62-45E9-A6C5-5A04-B2F16A6B6FAB}"/>
              </a:ext>
            </a:extLst>
          </p:cNvPr>
          <p:cNvSpPr>
            <a:spLocks noGrp="1"/>
          </p:cNvSpPr>
          <p:nvPr>
            <p:ph idx="1"/>
          </p:nvPr>
        </p:nvSpPr>
        <p:spPr/>
        <p:txBody>
          <a:bodyPr>
            <a:normAutofit lnSpcReduction="10000"/>
          </a:bodyPr>
          <a:lstStyle/>
          <a:p>
            <a:pPr algn="l"/>
            <a:r>
              <a:rPr lang="en-GB" noProof="0" dirty="0"/>
              <a:t>Percent of married women age 15-49 who were ever pressured by their husbands/ partners or any other family member to become pregnant when they did not want to</a:t>
            </a:r>
          </a:p>
        </p:txBody>
      </p:sp>
      <p:graphicFrame>
        <p:nvGraphicFramePr>
          <p:cNvPr id="11" name="Chart 10">
            <a:extLst>
              <a:ext uri="{FF2B5EF4-FFF2-40B4-BE49-F238E27FC236}">
                <a16:creationId xmlns:a16="http://schemas.microsoft.com/office/drawing/2014/main" id="{62BC07AA-BD24-124C-67E7-62C2A510874C}"/>
              </a:ext>
            </a:extLst>
          </p:cNvPr>
          <p:cNvGraphicFramePr/>
          <p:nvPr>
            <p:extLst>
              <p:ext uri="{D42A27DB-BD31-4B8C-83A1-F6EECF244321}">
                <p14:modId xmlns:p14="http://schemas.microsoft.com/office/powerpoint/2010/main" val="1110012588"/>
              </p:ext>
            </p:extLst>
          </p:nvPr>
        </p:nvGraphicFramePr>
        <p:xfrm>
          <a:off x="261255" y="1563892"/>
          <a:ext cx="8621486" cy="502815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07633045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098776"/>
            <a:ext cx="4811486" cy="4997223"/>
          </a:xfrm>
        </p:spPr>
        <p:txBody>
          <a:bodyPr>
            <a:normAutofit fontScale="92500" lnSpcReduction="10000"/>
          </a:bodyPr>
          <a:lstStyle/>
          <a:p>
            <a:pPr marL="342900" indent="-342900" algn="l">
              <a:buFont typeface="Arial" panose="020B0604020202020204" pitchFamily="34" charset="0"/>
              <a:buChar char="•"/>
            </a:pPr>
            <a:r>
              <a:rPr lang="en-GB" sz="3200" i="0" noProof="0" dirty="0"/>
              <a:t>Use of family planning</a:t>
            </a:r>
          </a:p>
          <a:p>
            <a:pPr marL="342900" indent="-342900" algn="l">
              <a:buFont typeface="Arial" panose="020B0604020202020204" pitchFamily="34" charset="0"/>
              <a:buChar char="•"/>
            </a:pPr>
            <a:r>
              <a:rPr lang="en-GB" sz="3200" i="0" noProof="0" dirty="0"/>
              <a:t>Source of family planning methods and informed choice</a:t>
            </a:r>
          </a:p>
          <a:p>
            <a:pPr marL="342900" indent="-342900" algn="l">
              <a:buFont typeface="Arial" panose="020B0604020202020204" pitchFamily="34" charset="0"/>
              <a:buChar char="•"/>
            </a:pPr>
            <a:r>
              <a:rPr lang="en-GB" sz="3200" i="0" noProof="0" dirty="0"/>
              <a:t>Unmet need and demand for family planning satisfied</a:t>
            </a:r>
          </a:p>
          <a:p>
            <a:pPr marL="342900" indent="-342900" algn="l">
              <a:buFont typeface="Arial" panose="020B0604020202020204" pitchFamily="34" charset="0"/>
              <a:buChar char="•"/>
            </a:pPr>
            <a:r>
              <a:rPr lang="en-GB" sz="3200" i="0" noProof="0" dirty="0"/>
              <a:t>Decision making about family planning</a:t>
            </a:r>
          </a:p>
          <a:p>
            <a:pPr marL="342900" indent="-342900" algn="l">
              <a:buFont typeface="Arial" panose="020B0604020202020204" pitchFamily="34" charset="0"/>
              <a:buChar char="•"/>
            </a:pPr>
            <a:r>
              <a:rPr lang="en-GB" sz="3200" b="1" i="0" noProof="0" dirty="0">
                <a:solidFill>
                  <a:schemeClr val="accent5"/>
                </a:solidFill>
              </a:rPr>
              <a:t>Exposure to family planning messages</a:t>
            </a:r>
          </a:p>
          <a:p>
            <a:pPr marL="342900" indent="-342900" algn="l">
              <a:buFont typeface="Arial" panose="020B0604020202020204" pitchFamily="34" charset="0"/>
              <a:buChar char="•"/>
            </a:pPr>
            <a:endParaRPr lang="en-GB" sz="3200" i="0" noProof="0" dirty="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US" sz="2000"/>
              <a:t>Find these data in </a:t>
            </a:r>
            <a:r>
              <a:rPr lang="en-US" sz="2000" b="1">
                <a:solidFill>
                  <a:schemeClr val="accent5"/>
                </a:solidFill>
              </a:rPr>
              <a:t>Chapter 7 </a:t>
            </a:r>
            <a:r>
              <a:rPr lang="en-US" sz="2000"/>
              <a:t>of the Final Report</a:t>
            </a:r>
          </a:p>
        </p:txBody>
      </p:sp>
      <p:pic>
        <p:nvPicPr>
          <p:cNvPr id="2" name="Picture 1" descr="A group of huts in a field&#10;&#10;Description automatically generated">
            <a:extLst>
              <a:ext uri="{FF2B5EF4-FFF2-40B4-BE49-F238E27FC236}">
                <a16:creationId xmlns:a16="http://schemas.microsoft.com/office/drawing/2014/main" id="{23733995-3556-CDC3-2A39-7C35879CF51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249122131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098776"/>
            <a:ext cx="4811486" cy="4997223"/>
          </a:xfrm>
        </p:spPr>
        <p:txBody>
          <a:bodyPr>
            <a:normAutofit fontScale="92500" lnSpcReduction="10000"/>
          </a:bodyPr>
          <a:lstStyle/>
          <a:p>
            <a:pPr marL="342900" indent="-342900" algn="l">
              <a:buFont typeface="Arial" panose="020B0604020202020204" pitchFamily="34" charset="0"/>
              <a:buChar char="•"/>
            </a:pPr>
            <a:r>
              <a:rPr lang="en-GB" sz="3200" b="1" i="0" noProof="0" dirty="0">
                <a:solidFill>
                  <a:schemeClr val="accent5"/>
                </a:solidFill>
              </a:rPr>
              <a:t>Use of family planning</a:t>
            </a:r>
          </a:p>
          <a:p>
            <a:pPr marL="342900" indent="-342900" algn="l">
              <a:buFont typeface="Arial" panose="020B0604020202020204" pitchFamily="34" charset="0"/>
              <a:buChar char="•"/>
            </a:pPr>
            <a:r>
              <a:rPr lang="en-GB" sz="3200" i="0" noProof="0" dirty="0"/>
              <a:t>Source of family planning methods and informed choice</a:t>
            </a:r>
          </a:p>
          <a:p>
            <a:pPr marL="342900" indent="-342900" algn="l">
              <a:buFont typeface="Arial" panose="020B0604020202020204" pitchFamily="34" charset="0"/>
              <a:buChar char="•"/>
            </a:pPr>
            <a:r>
              <a:rPr lang="en-GB" sz="3200" i="0" noProof="0" dirty="0"/>
              <a:t>Unmet need and demand for family planning satisfied</a:t>
            </a:r>
          </a:p>
          <a:p>
            <a:pPr marL="342900" indent="-342900" algn="l">
              <a:buFont typeface="Arial" panose="020B0604020202020204" pitchFamily="34" charset="0"/>
              <a:buChar char="•"/>
            </a:pPr>
            <a:r>
              <a:rPr lang="en-GB" sz="3200" i="0" noProof="0" dirty="0"/>
              <a:t>Decision making about family planning</a:t>
            </a:r>
          </a:p>
          <a:p>
            <a:pPr marL="342900" indent="-342900" algn="l">
              <a:buFont typeface="Arial" panose="020B0604020202020204" pitchFamily="34" charset="0"/>
              <a:buChar char="•"/>
            </a:pPr>
            <a:r>
              <a:rPr lang="en-GB" sz="3200" i="0" noProof="0" dirty="0"/>
              <a:t>Exposure to family planning messages</a:t>
            </a:r>
          </a:p>
          <a:p>
            <a:pPr marL="342900" indent="-342900" algn="l">
              <a:buFont typeface="Arial" panose="020B0604020202020204" pitchFamily="34" charset="0"/>
              <a:buChar char="•"/>
            </a:pPr>
            <a:endParaRPr lang="en-GB" sz="3200" i="0" noProof="0" dirty="0"/>
          </a:p>
        </p:txBody>
      </p:sp>
      <p:sp>
        <p:nvSpPr>
          <p:cNvPr id="9" name="TextBox 8">
            <a:extLst>
              <a:ext uri="{FF2B5EF4-FFF2-40B4-BE49-F238E27FC236}">
                <a16:creationId xmlns:a16="http://schemas.microsoft.com/office/drawing/2014/main" id="{E690F70B-E368-D7F5-795E-B5139345EF71}"/>
              </a:ext>
            </a:extLst>
          </p:cNvPr>
          <p:cNvSpPr txBox="1"/>
          <p:nvPr/>
        </p:nvSpPr>
        <p:spPr>
          <a:xfrm>
            <a:off x="6086477" y="4562475"/>
            <a:ext cx="2257424" cy="1114424"/>
          </a:xfrm>
          <a:prstGeom prst="rect">
            <a:avLst/>
          </a:prstGeom>
        </p:spPr>
        <p:txBody>
          <a:bodyPr vert="horz" wrap="square" lIns="91440" tIns="45720" rIns="91440" bIns="45720" rtlCol="0" anchor="ctr">
            <a:normAutofit/>
          </a:bodyPr>
          <a:lstStyle/>
          <a:p>
            <a:pPr algn="ctr"/>
            <a:r>
              <a:rPr lang="en-GB" sz="2000" dirty="0"/>
              <a:t>Find these data in </a:t>
            </a:r>
            <a:r>
              <a:rPr lang="en-GB" sz="2000" b="1" dirty="0">
                <a:solidFill>
                  <a:schemeClr val="accent5"/>
                </a:solidFill>
              </a:rPr>
              <a:t>Chapter 7 </a:t>
            </a:r>
            <a:r>
              <a:rPr lang="en-GB" sz="2000" dirty="0"/>
              <a:t>of the Final Report</a:t>
            </a:r>
          </a:p>
        </p:txBody>
      </p:sp>
      <p:pic>
        <p:nvPicPr>
          <p:cNvPr id="2" name="Picture 1" descr="A group of huts in a field&#10;&#10;Description automatically generated">
            <a:extLst>
              <a:ext uri="{FF2B5EF4-FFF2-40B4-BE49-F238E27FC236}">
                <a16:creationId xmlns:a16="http://schemas.microsoft.com/office/drawing/2014/main" id="{191D4998-1D02-2A64-0B27-D9BD735A848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2808837704"/>
              </p:ext>
            </p:extLst>
          </p:nvPr>
        </p:nvGraphicFramePr>
        <p:xfrm>
          <a:off x="628648" y="1507670"/>
          <a:ext cx="7742466" cy="5350329"/>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06640"/>
            <a:ext cx="7886700" cy="660987"/>
          </a:xfrm>
        </p:spPr>
        <p:txBody>
          <a:bodyPr>
            <a:noAutofit/>
          </a:bodyPr>
          <a:lstStyle/>
          <a:p>
            <a:r>
              <a:rPr lang="en-GB" noProof="0" dirty="0"/>
              <a:t>Exposure to Family Planning Messages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967627"/>
            <a:ext cx="7886700" cy="660987"/>
          </a:xfrm>
        </p:spPr>
        <p:txBody>
          <a:bodyPr>
            <a:normAutofit/>
          </a:bodyPr>
          <a:lstStyle/>
          <a:p>
            <a:r>
              <a:rPr lang="en-GB" noProof="0" dirty="0"/>
              <a:t>Percent of women and men age 15-49 who heard or saw specific family planning messages in the last 12 months</a:t>
            </a:r>
          </a:p>
        </p:txBody>
      </p:sp>
    </p:spTree>
    <p:extLst>
      <p:ext uri="{BB962C8B-B14F-4D97-AF65-F5344CB8AC3E}">
        <p14:creationId xmlns:p14="http://schemas.microsoft.com/office/powerpoint/2010/main" val="170255787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8"/>
            <a:ext cx="7886700" cy="596444"/>
          </a:xfrm>
        </p:spPr>
        <p:txBody>
          <a:bodyPr>
            <a:noAutofit/>
          </a:bodyPr>
          <a:lstStyle/>
          <a:p>
            <a:pPr algn="l"/>
            <a:r>
              <a:rPr lang="en-GB" noProof="0" dirty="0"/>
              <a:t>Nonusers’ Contact with Family Planning Providers</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180533"/>
            <a:ext cx="7886700" cy="457199"/>
          </a:xfrm>
        </p:spPr>
        <p:txBody>
          <a:bodyPr>
            <a:normAutofit/>
          </a:bodyPr>
          <a:lstStyle/>
          <a:p>
            <a:pPr algn="l"/>
            <a:r>
              <a:rPr lang="en-GB" noProof="0" dirty="0"/>
              <a:t>Among women age 15-49 who are not using family planning, percent who:</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1986865818"/>
              </p:ext>
            </p:extLst>
          </p:nvPr>
        </p:nvGraphicFramePr>
        <p:xfrm>
          <a:off x="628649" y="1882094"/>
          <a:ext cx="7886699" cy="542607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6961206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GB" noProof="0" dirty="0"/>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50" y="1219201"/>
            <a:ext cx="8101693" cy="5166300"/>
          </a:xfrm>
        </p:spPr>
        <p:txBody>
          <a:bodyPr>
            <a:noAutofit/>
          </a:bodyPr>
          <a:lstStyle/>
          <a:p>
            <a:pPr marL="285750" indent="-285750">
              <a:lnSpc>
                <a:spcPct val="100000"/>
              </a:lnSpc>
              <a:buFont typeface="Arial" panose="020B0604020202020204" pitchFamily="34" charset="0"/>
              <a:buChar char="•"/>
            </a:pPr>
            <a:r>
              <a:rPr lang="en-GB" sz="2200" b="1" i="0" noProof="0" dirty="0">
                <a:solidFill>
                  <a:schemeClr val="accent5"/>
                </a:solidFill>
              </a:rPr>
              <a:t>65% </a:t>
            </a:r>
            <a:r>
              <a:rPr lang="en-GB" sz="2200" i="0" noProof="0" dirty="0"/>
              <a:t>of married women and</a:t>
            </a:r>
            <a:r>
              <a:rPr lang="en-GB" sz="2200" b="1" i="0" noProof="0" dirty="0">
                <a:solidFill>
                  <a:schemeClr val="accent5"/>
                </a:solidFill>
              </a:rPr>
              <a:t> 67%</a:t>
            </a:r>
            <a:r>
              <a:rPr lang="en-GB" sz="2200" i="0" noProof="0" dirty="0"/>
              <a:t> of sexually active unmarried women age 15-49 are using </a:t>
            </a:r>
            <a:r>
              <a:rPr lang="en-GB" sz="2200" b="1" i="0" noProof="0" dirty="0">
                <a:solidFill>
                  <a:schemeClr val="accent5"/>
                </a:solidFill>
              </a:rPr>
              <a:t>modern family planning methods</a:t>
            </a:r>
            <a:r>
              <a:rPr lang="en-GB" sz="2200" i="0" noProof="0" dirty="0"/>
              <a:t>.</a:t>
            </a:r>
          </a:p>
          <a:p>
            <a:pPr marL="285750" indent="-285750">
              <a:lnSpc>
                <a:spcPct val="100000"/>
              </a:lnSpc>
              <a:buFont typeface="Arial" panose="020B0604020202020204" pitchFamily="34" charset="0"/>
              <a:buChar char="•"/>
            </a:pPr>
            <a:r>
              <a:rPr lang="en-GB" sz="2200" b="1" i="0" noProof="0" dirty="0">
                <a:solidFill>
                  <a:schemeClr val="accent5"/>
                </a:solidFill>
              </a:rPr>
              <a:t>7% </a:t>
            </a:r>
            <a:r>
              <a:rPr lang="en-GB" sz="2200" i="0" noProof="0" dirty="0"/>
              <a:t>of women age 15-49 used </a:t>
            </a:r>
            <a:r>
              <a:rPr lang="en-GB" sz="2200" b="1" i="0" noProof="0" dirty="0">
                <a:solidFill>
                  <a:schemeClr val="accent5"/>
                </a:solidFill>
              </a:rPr>
              <a:t>emergency contraception </a:t>
            </a:r>
            <a:r>
              <a:rPr lang="en-GB" sz="2200" i="0" noProof="0" dirty="0"/>
              <a:t>in the last 12 months.</a:t>
            </a:r>
          </a:p>
          <a:p>
            <a:pPr marL="285750" indent="-285750">
              <a:lnSpc>
                <a:spcPct val="100000"/>
              </a:lnSpc>
              <a:buFont typeface="Arial" panose="020B0604020202020204" pitchFamily="34" charset="0"/>
              <a:buChar char="•"/>
            </a:pPr>
            <a:r>
              <a:rPr lang="en-GB" sz="2200" b="1" i="0" noProof="0" dirty="0">
                <a:solidFill>
                  <a:schemeClr val="accent5"/>
                </a:solidFill>
              </a:rPr>
              <a:t>82% </a:t>
            </a:r>
            <a:r>
              <a:rPr lang="en-GB" sz="2200" i="0" noProof="0" dirty="0"/>
              <a:t>of implant users and</a:t>
            </a:r>
            <a:r>
              <a:rPr lang="en-GB" sz="2200" b="1" i="0" noProof="0" dirty="0">
                <a:solidFill>
                  <a:schemeClr val="accent5"/>
                </a:solidFill>
              </a:rPr>
              <a:t> 67% </a:t>
            </a:r>
            <a:r>
              <a:rPr lang="en-GB" sz="2200" i="0" noProof="0" dirty="0"/>
              <a:t>of injectable users obtained their family planning method from</a:t>
            </a:r>
            <a:r>
              <a:rPr lang="en-GB" sz="2200" b="1" i="0" noProof="0" dirty="0">
                <a:solidFill>
                  <a:schemeClr val="accent5"/>
                </a:solidFill>
              </a:rPr>
              <a:t> public sources</a:t>
            </a:r>
            <a:r>
              <a:rPr lang="en-GB" sz="2200" i="0" noProof="0" dirty="0"/>
              <a:t>.</a:t>
            </a:r>
            <a:endParaRPr lang="en-GB" sz="2200" b="1" i="0" noProof="0" dirty="0">
              <a:solidFill>
                <a:schemeClr val="accent5"/>
              </a:solidFill>
            </a:endParaRPr>
          </a:p>
          <a:p>
            <a:pPr marL="285750" indent="-285750">
              <a:lnSpc>
                <a:spcPct val="100000"/>
              </a:lnSpc>
              <a:buFont typeface="Arial" panose="020B0604020202020204" pitchFamily="34" charset="0"/>
              <a:buChar char="•"/>
            </a:pPr>
            <a:r>
              <a:rPr lang="en-GB" sz="2200" b="1" i="0" noProof="0" dirty="0">
                <a:solidFill>
                  <a:schemeClr val="accent5"/>
                </a:solidFill>
              </a:rPr>
              <a:t>46% </a:t>
            </a:r>
            <a:r>
              <a:rPr lang="en-GB" sz="2200" i="0" noProof="0" dirty="0"/>
              <a:t>of pill users obtained their family planning method from</a:t>
            </a:r>
            <a:r>
              <a:rPr lang="en-GB" sz="2200" b="1" i="0" noProof="0" dirty="0">
                <a:solidFill>
                  <a:schemeClr val="accent5"/>
                </a:solidFill>
              </a:rPr>
              <a:t> private medical non-NGO sources</a:t>
            </a:r>
            <a:r>
              <a:rPr lang="en-GB" sz="2200" i="0" noProof="0" dirty="0"/>
              <a:t>.</a:t>
            </a:r>
          </a:p>
          <a:p>
            <a:pPr marL="285750" indent="-285750">
              <a:lnSpc>
                <a:spcPct val="100000"/>
              </a:lnSpc>
              <a:buFont typeface="Arial" panose="020B0604020202020204" pitchFamily="34" charset="0"/>
              <a:buChar char="•"/>
            </a:pPr>
            <a:r>
              <a:rPr lang="en-GB" sz="2200" b="1" i="0" noProof="0" dirty="0">
                <a:solidFill>
                  <a:schemeClr val="accent5"/>
                </a:solidFill>
              </a:rPr>
              <a:t>82% </a:t>
            </a:r>
            <a:r>
              <a:rPr lang="en-GB" sz="2200" i="0" noProof="0" dirty="0"/>
              <a:t>of the demand for family planning among married women is </a:t>
            </a:r>
            <a:r>
              <a:rPr lang="en-GB" sz="2200" b="1" i="0" noProof="0" dirty="0">
                <a:solidFill>
                  <a:schemeClr val="accent5"/>
                </a:solidFill>
              </a:rPr>
              <a:t>satisfied by modern methods</a:t>
            </a:r>
            <a:r>
              <a:rPr lang="en-GB" sz="2200" i="0" noProof="0" dirty="0"/>
              <a:t>, compared to </a:t>
            </a:r>
            <a:r>
              <a:rPr lang="en-GB" sz="2200" b="1" i="0" dirty="0">
                <a:solidFill>
                  <a:schemeClr val="accent5"/>
                </a:solidFill>
              </a:rPr>
              <a:t>7</a:t>
            </a:r>
            <a:r>
              <a:rPr lang="en-GB" sz="2200" b="1" i="0" noProof="0" dirty="0">
                <a:solidFill>
                  <a:schemeClr val="accent5"/>
                </a:solidFill>
              </a:rPr>
              <a:t>3% </a:t>
            </a:r>
            <a:r>
              <a:rPr lang="en-GB" sz="2200" i="0" noProof="0" dirty="0"/>
              <a:t>among sexually active unmarried women.</a:t>
            </a:r>
          </a:p>
          <a:p>
            <a:pPr marL="285750" indent="-285750">
              <a:lnSpc>
                <a:spcPct val="100000"/>
              </a:lnSpc>
              <a:buFont typeface="Arial" panose="020B0604020202020204" pitchFamily="34" charset="0"/>
              <a:buChar char="•"/>
            </a:pPr>
            <a:r>
              <a:rPr lang="en-GB" sz="2200" b="1" i="0" noProof="0" dirty="0">
                <a:solidFill>
                  <a:schemeClr val="accent5"/>
                </a:solidFill>
              </a:rPr>
              <a:t>94% </a:t>
            </a:r>
            <a:r>
              <a:rPr lang="en-GB" sz="2200" i="0" noProof="0" dirty="0"/>
              <a:t>of women age 15-49 </a:t>
            </a:r>
            <a:r>
              <a:rPr lang="en-GB" sz="2200" b="1" i="0" noProof="0" dirty="0">
                <a:solidFill>
                  <a:schemeClr val="accent5"/>
                </a:solidFill>
              </a:rPr>
              <a:t>participate in decisions about family planning</a:t>
            </a:r>
            <a:r>
              <a:rPr lang="en-GB" sz="2200" i="0" noProof="0" dirty="0"/>
              <a:t>.</a:t>
            </a:r>
          </a:p>
          <a:p>
            <a:pPr marL="285750" indent="-285750">
              <a:lnSpc>
                <a:spcPct val="100000"/>
              </a:lnSpc>
              <a:buFont typeface="Arial" panose="020B0604020202020204" pitchFamily="34" charset="0"/>
              <a:buChar char="•"/>
            </a:pPr>
            <a:endParaRPr lang="en-GB" sz="2200" i="0" noProof="0" dirty="0"/>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p:txBody>
          <a:bodyPr>
            <a:noAutofit/>
          </a:bodyPr>
          <a:lstStyle/>
          <a:p>
            <a:r>
              <a:rPr lang="en-GB" noProof="0" dirty="0"/>
              <a:t>Use of Family Planning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56533" y="1136854"/>
            <a:ext cx="7886700" cy="810706"/>
          </a:xfrm>
        </p:spPr>
        <p:txBody>
          <a:bodyPr/>
          <a:lstStyle/>
          <a:p>
            <a:r>
              <a:rPr lang="en-GB" noProof="0" dirty="0"/>
              <a:t>Percent of women age 15-49 using:</a:t>
            </a:r>
          </a:p>
        </p:txBody>
      </p:sp>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2882960366"/>
              </p:ext>
            </p:extLst>
          </p:nvPr>
        </p:nvGraphicFramePr>
        <p:xfrm>
          <a:off x="700767" y="1607717"/>
          <a:ext cx="7742466" cy="516164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143786"/>
            <a:ext cx="7886700" cy="930275"/>
          </a:xfrm>
        </p:spPr>
        <p:txBody>
          <a:bodyPr>
            <a:noAutofit/>
          </a:bodyPr>
          <a:lstStyle/>
          <a:p>
            <a:pPr algn="l"/>
            <a:r>
              <a:rPr lang="en-GB" noProof="0" dirty="0"/>
              <a:t>Use of DMPA-SC/ Sayana Press</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2693195" y="6167367"/>
            <a:ext cx="6401944" cy="701812"/>
          </a:xfrm>
        </p:spPr>
        <p:txBody>
          <a:bodyPr>
            <a:normAutofit/>
          </a:bodyPr>
          <a:lstStyle/>
          <a:p>
            <a:r>
              <a:rPr lang="en-GB" sz="1800" i="0" noProof="0" dirty="0">
                <a:effectLst/>
                <a:latin typeface="Segoe UI" panose="020B0502040204020203" pitchFamily="34" charset="0"/>
              </a:rPr>
              <a:t>Among DMPA-SC/ Sayana Press users, 35% administered their last injection using self-injection.</a:t>
            </a:r>
            <a:endParaRPr lang="en-GB" sz="1800" i="0" noProof="0" dirty="0">
              <a:effectLst/>
              <a:latin typeface="Arial" panose="020B0604020202020204" pitchFamily="34" charset="0"/>
            </a:endParaRPr>
          </a:p>
        </p:txBody>
      </p:sp>
      <p:pic>
        <p:nvPicPr>
          <p:cNvPr id="14" name="Picture 13">
            <a:extLst>
              <a:ext uri="{FF2B5EF4-FFF2-40B4-BE49-F238E27FC236}">
                <a16:creationId xmlns:a16="http://schemas.microsoft.com/office/drawing/2014/main" id="{8205031A-0169-9195-1F2E-D7783DEFB086}"/>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rcRect l="24492" r="24492"/>
          <a:stretch/>
        </p:blipFill>
        <p:spPr>
          <a:xfrm>
            <a:off x="4027868" y="1466451"/>
            <a:ext cx="1188462" cy="2329543"/>
          </a:xfrm>
          <a:prstGeom prst="rect">
            <a:avLst/>
          </a:prstGeom>
        </p:spPr>
      </p:pic>
      <p:pic>
        <p:nvPicPr>
          <p:cNvPr id="15" name="Picture 14">
            <a:extLst>
              <a:ext uri="{FF2B5EF4-FFF2-40B4-BE49-F238E27FC236}">
                <a16:creationId xmlns:a16="http://schemas.microsoft.com/office/drawing/2014/main" id="{94E7711E-3F95-D644-1C34-936BD078DDA4}"/>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rcRect l="24492" r="24492"/>
          <a:stretch/>
        </p:blipFill>
        <p:spPr>
          <a:xfrm>
            <a:off x="5237659" y="1466451"/>
            <a:ext cx="1188462" cy="2329543"/>
          </a:xfrm>
          <a:prstGeom prst="rect">
            <a:avLst/>
          </a:prstGeom>
        </p:spPr>
      </p:pic>
      <p:sp>
        <p:nvSpPr>
          <p:cNvPr id="28" name="TextBox 27">
            <a:extLst>
              <a:ext uri="{FF2B5EF4-FFF2-40B4-BE49-F238E27FC236}">
                <a16:creationId xmlns:a16="http://schemas.microsoft.com/office/drawing/2014/main" id="{991AF816-4FB0-23CF-F756-70991345D24B}"/>
              </a:ext>
            </a:extLst>
          </p:cNvPr>
          <p:cNvSpPr txBox="1"/>
          <p:nvPr/>
        </p:nvSpPr>
        <p:spPr>
          <a:xfrm>
            <a:off x="628648" y="1703379"/>
            <a:ext cx="2064547" cy="4411207"/>
          </a:xfrm>
          <a:prstGeom prst="rect">
            <a:avLst/>
          </a:prstGeom>
          <a:solidFill>
            <a:schemeClr val="accent5"/>
          </a:solidFill>
        </p:spPr>
        <p:txBody>
          <a:bodyPr vert="horz" wrap="square" lIns="91440" tIns="45720" rIns="91440" bIns="45720" rtlCol="0" anchor="ctr">
            <a:normAutofit/>
          </a:bodyPr>
          <a:lstStyle/>
          <a:p>
            <a:pPr algn="ctr"/>
            <a:r>
              <a:rPr lang="en-GB" sz="2400" dirty="0">
                <a:solidFill>
                  <a:schemeClr val="bg1"/>
                </a:solidFill>
                <a:latin typeface="Source Sans Pro SemiBold" panose="020B0603030403020204" pitchFamily="34" charset="0"/>
                <a:ea typeface="Source Sans Pro SemiBold" panose="020B0603030403020204" pitchFamily="34" charset="0"/>
              </a:rPr>
              <a:t>14% of injectable users are using </a:t>
            </a:r>
          </a:p>
          <a:p>
            <a:pPr algn="ctr"/>
            <a:r>
              <a:rPr lang="en-GB" sz="2400" dirty="0">
                <a:solidFill>
                  <a:schemeClr val="bg1"/>
                </a:solidFill>
                <a:latin typeface="Source Sans Pro SemiBold" panose="020B0603030403020204" pitchFamily="34" charset="0"/>
                <a:ea typeface="Source Sans Pro SemiBold" panose="020B0603030403020204" pitchFamily="34" charset="0"/>
              </a:rPr>
              <a:t>DMPA-SC/ Sayana Press.</a:t>
            </a:r>
          </a:p>
        </p:txBody>
      </p:sp>
      <p:pic>
        <p:nvPicPr>
          <p:cNvPr id="30" name="Picture 29">
            <a:extLst>
              <a:ext uri="{FF2B5EF4-FFF2-40B4-BE49-F238E27FC236}">
                <a16:creationId xmlns:a16="http://schemas.microsoft.com/office/drawing/2014/main" id="{6B856B9C-4E6D-7137-DD7A-8C203DF55B0D}"/>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rcRect l="24492" r="24492"/>
          <a:stretch/>
        </p:blipFill>
        <p:spPr>
          <a:xfrm>
            <a:off x="6447450" y="1466451"/>
            <a:ext cx="1188462" cy="2329543"/>
          </a:xfrm>
          <a:prstGeom prst="rect">
            <a:avLst/>
          </a:prstGeom>
        </p:spPr>
      </p:pic>
      <p:pic>
        <p:nvPicPr>
          <p:cNvPr id="31" name="Picture 30">
            <a:extLst>
              <a:ext uri="{FF2B5EF4-FFF2-40B4-BE49-F238E27FC236}">
                <a16:creationId xmlns:a16="http://schemas.microsoft.com/office/drawing/2014/main" id="{107E5058-8C21-45CE-DC94-617D608955ED}"/>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rcRect l="24492" r="24492"/>
          <a:stretch/>
        </p:blipFill>
        <p:spPr>
          <a:xfrm>
            <a:off x="7657239" y="1466451"/>
            <a:ext cx="1188462" cy="2329543"/>
          </a:xfrm>
          <a:prstGeom prst="rect">
            <a:avLst/>
          </a:prstGeom>
        </p:spPr>
      </p:pic>
      <p:pic>
        <p:nvPicPr>
          <p:cNvPr id="32" name="Picture 31">
            <a:extLst>
              <a:ext uri="{FF2B5EF4-FFF2-40B4-BE49-F238E27FC236}">
                <a16:creationId xmlns:a16="http://schemas.microsoft.com/office/drawing/2014/main" id="{324D4BD2-0F17-DFEB-7228-2B076E910BFA}"/>
              </a:ext>
            </a:extLst>
          </p:cNvPr>
          <p:cNvPicPr>
            <a:picLocks noChangeAspect="1"/>
          </p:cNvPicPr>
          <p:nvPr/>
        </p:nvPicPr>
        <p:blipFill>
          <a:blip r:embed="rId3">
            <a:extLst>
              <a:ext uri="{28A0092B-C50C-407E-A947-70E740481C1C}">
                <a14:useLocalDpi xmlns:a14="http://schemas.microsoft.com/office/drawing/2010/main" val="0"/>
              </a:ext>
            </a:extLst>
          </a:blip>
          <a:srcRect l="24492" r="24492"/>
          <a:stretch/>
        </p:blipFill>
        <p:spPr>
          <a:xfrm>
            <a:off x="2818077" y="1466451"/>
            <a:ext cx="1188462" cy="2329543"/>
          </a:xfrm>
          <a:prstGeom prst="rect">
            <a:avLst/>
          </a:prstGeom>
        </p:spPr>
      </p:pic>
      <p:pic>
        <p:nvPicPr>
          <p:cNvPr id="33" name="Picture 32">
            <a:extLst>
              <a:ext uri="{FF2B5EF4-FFF2-40B4-BE49-F238E27FC236}">
                <a16:creationId xmlns:a16="http://schemas.microsoft.com/office/drawing/2014/main" id="{02511611-31DD-BC92-8680-895969A3D611}"/>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rcRect l="24492" r="24492"/>
          <a:stretch/>
        </p:blipFill>
        <p:spPr>
          <a:xfrm>
            <a:off x="4027868" y="3786285"/>
            <a:ext cx="1188462" cy="2329543"/>
          </a:xfrm>
          <a:prstGeom prst="rect">
            <a:avLst/>
          </a:prstGeom>
        </p:spPr>
      </p:pic>
      <p:pic>
        <p:nvPicPr>
          <p:cNvPr id="34" name="Picture 33">
            <a:extLst>
              <a:ext uri="{FF2B5EF4-FFF2-40B4-BE49-F238E27FC236}">
                <a16:creationId xmlns:a16="http://schemas.microsoft.com/office/drawing/2014/main" id="{53EEE7B1-3FAD-3FEE-A40C-C5274A86F87D}"/>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rcRect l="24492" r="24492"/>
          <a:stretch/>
        </p:blipFill>
        <p:spPr>
          <a:xfrm>
            <a:off x="5237659" y="3786285"/>
            <a:ext cx="1188462" cy="2329543"/>
          </a:xfrm>
          <a:prstGeom prst="rect">
            <a:avLst/>
          </a:prstGeom>
        </p:spPr>
      </p:pic>
      <p:pic>
        <p:nvPicPr>
          <p:cNvPr id="35" name="Picture 34">
            <a:extLst>
              <a:ext uri="{FF2B5EF4-FFF2-40B4-BE49-F238E27FC236}">
                <a16:creationId xmlns:a16="http://schemas.microsoft.com/office/drawing/2014/main" id="{B05A3BBC-A51B-DA1B-014F-12D05166B5BC}"/>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rcRect l="24492" r="24492"/>
          <a:stretch/>
        </p:blipFill>
        <p:spPr>
          <a:xfrm>
            <a:off x="6447450" y="3786285"/>
            <a:ext cx="1188462" cy="2329543"/>
          </a:xfrm>
          <a:prstGeom prst="rect">
            <a:avLst/>
          </a:prstGeom>
        </p:spPr>
      </p:pic>
      <p:pic>
        <p:nvPicPr>
          <p:cNvPr id="36" name="Picture 35">
            <a:extLst>
              <a:ext uri="{FF2B5EF4-FFF2-40B4-BE49-F238E27FC236}">
                <a16:creationId xmlns:a16="http://schemas.microsoft.com/office/drawing/2014/main" id="{5CF82A57-5F34-9AC3-D327-FE52682EB7C1}"/>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rcRect l="24492" r="24492"/>
          <a:stretch/>
        </p:blipFill>
        <p:spPr>
          <a:xfrm>
            <a:off x="7604442" y="3785043"/>
            <a:ext cx="1188462" cy="2329543"/>
          </a:xfrm>
          <a:prstGeom prst="rect">
            <a:avLst/>
          </a:prstGeom>
        </p:spPr>
      </p:pic>
      <p:pic>
        <p:nvPicPr>
          <p:cNvPr id="37" name="Picture 36">
            <a:extLst>
              <a:ext uri="{FF2B5EF4-FFF2-40B4-BE49-F238E27FC236}">
                <a16:creationId xmlns:a16="http://schemas.microsoft.com/office/drawing/2014/main" id="{3FAEEB03-C185-21EE-89D2-D4A07787E36C}"/>
              </a:ext>
            </a:extLst>
          </p:cNvPr>
          <p:cNvPicPr>
            <a:picLocks noChangeAspect="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rcRect l="24492" r="24492"/>
          <a:stretch/>
        </p:blipFill>
        <p:spPr>
          <a:xfrm>
            <a:off x="2818077" y="3786285"/>
            <a:ext cx="1188462" cy="2329543"/>
          </a:xfrm>
          <a:prstGeom prst="rect">
            <a:avLst/>
          </a:prstGeom>
        </p:spPr>
      </p:pic>
      <p:sp>
        <p:nvSpPr>
          <p:cNvPr id="2" name="Content Placeholder 2">
            <a:extLst>
              <a:ext uri="{FF2B5EF4-FFF2-40B4-BE49-F238E27FC236}">
                <a16:creationId xmlns:a16="http://schemas.microsoft.com/office/drawing/2014/main" id="{63CF3936-8D10-D7E7-E62C-615D538DB516}"/>
              </a:ext>
            </a:extLst>
          </p:cNvPr>
          <p:cNvSpPr txBox="1">
            <a:spLocks/>
          </p:cNvSpPr>
          <p:nvPr/>
        </p:nvSpPr>
        <p:spPr>
          <a:xfrm>
            <a:off x="628648" y="1015925"/>
            <a:ext cx="7886700" cy="701812"/>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dirty="0"/>
              <a:t>Among women age 15-49 who use injectables, percent who are using DPMA-SC/ Sayana Press</a:t>
            </a:r>
          </a:p>
        </p:txBody>
      </p:sp>
      <p:pic>
        <p:nvPicPr>
          <p:cNvPr id="3" name="Picture 2">
            <a:extLst>
              <a:ext uri="{FF2B5EF4-FFF2-40B4-BE49-F238E27FC236}">
                <a16:creationId xmlns:a16="http://schemas.microsoft.com/office/drawing/2014/main" id="{B5412E21-2402-99C3-BC27-3CBAF71C1F6B}"/>
              </a:ext>
            </a:extLst>
          </p:cNvPr>
          <p:cNvPicPr>
            <a:picLocks noChangeAspect="1"/>
          </p:cNvPicPr>
          <p:nvPr/>
        </p:nvPicPr>
        <p:blipFill>
          <a:blip r:embed="rId3">
            <a:extLst>
              <a:ext uri="{28A0092B-C50C-407E-A947-70E740481C1C}">
                <a14:useLocalDpi xmlns:a14="http://schemas.microsoft.com/office/drawing/2010/main" val="0"/>
              </a:ext>
            </a:extLst>
          </a:blip>
          <a:srcRect l="24492" r="53951"/>
          <a:stretch/>
        </p:blipFill>
        <p:spPr>
          <a:xfrm>
            <a:off x="4030537" y="1476226"/>
            <a:ext cx="502194" cy="2329543"/>
          </a:xfrm>
          <a:prstGeom prst="rect">
            <a:avLst/>
          </a:prstGeom>
        </p:spPr>
      </p:pic>
    </p:spTree>
    <p:extLst>
      <p:ext uri="{BB962C8B-B14F-4D97-AF65-F5344CB8AC3E}">
        <p14:creationId xmlns:p14="http://schemas.microsoft.com/office/powerpoint/2010/main" val="99904932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513023" y="365127"/>
            <a:ext cx="8207112" cy="723900"/>
          </a:xfrm>
        </p:spPr>
        <p:txBody>
          <a:bodyPr>
            <a:noAutofit/>
          </a:bodyPr>
          <a:lstStyle/>
          <a:p>
            <a:r>
              <a:rPr lang="en-GB" noProof="0" dirty="0"/>
              <a:t>Use of Emergency Contraception by Age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513023" y="1033441"/>
            <a:ext cx="7886700" cy="723900"/>
          </a:xfrm>
        </p:spPr>
        <p:txBody>
          <a:bodyPr>
            <a:normAutofit/>
          </a:bodyPr>
          <a:lstStyle/>
          <a:p>
            <a:r>
              <a:rPr lang="en-GB" noProof="0" dirty="0"/>
              <a:t>Percent of women age 15-49 who used emergency contraception in the last 12 months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99923325"/>
              </p:ext>
            </p:extLst>
          </p:nvPr>
        </p:nvGraphicFramePr>
        <p:xfrm>
          <a:off x="261257" y="1464716"/>
          <a:ext cx="8621486" cy="502815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87E0FD17-000E-F917-D7E1-AFF7CACBF13D}"/>
              </a:ext>
            </a:extLst>
          </p:cNvPr>
          <p:cNvSpPr txBox="1"/>
          <p:nvPr/>
        </p:nvSpPr>
        <p:spPr>
          <a:xfrm>
            <a:off x="3042554" y="6258830"/>
            <a:ext cx="3058886" cy="468085"/>
          </a:xfrm>
          <a:prstGeom prst="rect">
            <a:avLst/>
          </a:prstGeom>
        </p:spPr>
        <p:txBody>
          <a:bodyPr vert="horz" wrap="square" lIns="91440" tIns="45720" rIns="91440" bIns="45720" rtlCol="0" anchor="ctr">
            <a:norm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Age (years)</a:t>
            </a:r>
          </a:p>
        </p:txBody>
      </p:sp>
    </p:spTree>
    <p:extLst>
      <p:ext uri="{BB962C8B-B14F-4D97-AF65-F5344CB8AC3E}">
        <p14:creationId xmlns:p14="http://schemas.microsoft.com/office/powerpoint/2010/main" val="11821464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p:txBody>
          <a:bodyPr>
            <a:noAutofit/>
          </a:bodyPr>
          <a:lstStyle/>
          <a:p>
            <a:r>
              <a:rPr lang="en-GB" noProof="0" dirty="0"/>
              <a:t>Trends in Family Planning Use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025089"/>
            <a:ext cx="7886700" cy="810706"/>
          </a:xfrm>
        </p:spPr>
        <p:txBody>
          <a:bodyPr/>
          <a:lstStyle/>
          <a:p>
            <a:r>
              <a:rPr lang="en-GB" noProof="0" dirty="0"/>
              <a:t>Percent of married women age 15-49 using:</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1756690583"/>
              </p:ext>
            </p:extLst>
          </p:nvPr>
        </p:nvGraphicFramePr>
        <p:xfrm>
          <a:off x="628650" y="1621969"/>
          <a:ext cx="7886700" cy="4840514"/>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B854967F-8043-B86D-C735-482989D83C1E}"/>
              </a:ext>
            </a:extLst>
          </p:cNvPr>
          <p:cNvSpPr txBox="1"/>
          <p:nvPr/>
        </p:nvSpPr>
        <p:spPr>
          <a:xfrm>
            <a:off x="5273039" y="4906555"/>
            <a:ext cx="2525486" cy="381000"/>
          </a:xfrm>
          <a:prstGeom prst="rect">
            <a:avLst/>
          </a:prstGeom>
        </p:spPr>
        <p:txBody>
          <a:bodyPr vert="horz" wrap="square" lIns="91440" tIns="45720" rIns="91440" bIns="45720" rtlCol="0" anchor="ctr">
            <a:normAutofit fontScale="92500"/>
          </a:bodyPr>
          <a:lstStyle/>
          <a:p>
            <a:pPr algn="l"/>
            <a:r>
              <a:rPr lang="en-GB" sz="1800" b="1" dirty="0">
                <a:solidFill>
                  <a:schemeClr val="accent1"/>
                </a:solidFill>
                <a:latin typeface="Source Sans Pro" panose="020B0503030403020204" pitchFamily="34" charset="0"/>
                <a:ea typeface="Source Sans Pro" panose="020B0503030403020204" pitchFamily="34" charset="0"/>
              </a:rPr>
              <a:t>Any traditional method</a:t>
            </a:r>
          </a:p>
        </p:txBody>
      </p:sp>
      <p:sp>
        <p:nvSpPr>
          <p:cNvPr id="12" name="TextBox 11">
            <a:extLst>
              <a:ext uri="{FF2B5EF4-FFF2-40B4-BE49-F238E27FC236}">
                <a16:creationId xmlns:a16="http://schemas.microsoft.com/office/drawing/2014/main" id="{3862842A-EAC4-C115-2F36-83D77BEE1E0E}"/>
              </a:ext>
            </a:extLst>
          </p:cNvPr>
          <p:cNvSpPr txBox="1"/>
          <p:nvPr/>
        </p:nvSpPr>
        <p:spPr>
          <a:xfrm>
            <a:off x="5273039" y="3429000"/>
            <a:ext cx="2775858" cy="381000"/>
          </a:xfrm>
          <a:prstGeom prst="rect">
            <a:avLst/>
          </a:prstGeom>
        </p:spPr>
        <p:txBody>
          <a:bodyPr vert="horz" wrap="square" lIns="91440" tIns="45720" rIns="91440" bIns="45720" rtlCol="0" anchor="ctr">
            <a:normAutofit/>
          </a:bodyPr>
          <a:lstStyle/>
          <a:p>
            <a:pPr algn="l"/>
            <a:r>
              <a:rPr lang="en-GB" sz="1800" b="1" dirty="0">
                <a:solidFill>
                  <a:schemeClr val="accent3"/>
                </a:solidFill>
                <a:latin typeface="Source Sans Pro" panose="020B0503030403020204" pitchFamily="34" charset="0"/>
                <a:ea typeface="Source Sans Pro" panose="020B0503030403020204" pitchFamily="34" charset="0"/>
              </a:rPr>
              <a:t>Any modern method</a:t>
            </a:r>
          </a:p>
        </p:txBody>
      </p:sp>
    </p:spTree>
    <p:extLst>
      <p:ext uri="{BB962C8B-B14F-4D97-AF65-F5344CB8AC3E}">
        <p14:creationId xmlns:p14="http://schemas.microsoft.com/office/powerpoint/2010/main" val="142878892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33400" y="1098776"/>
            <a:ext cx="4811486" cy="4997223"/>
          </a:xfrm>
        </p:spPr>
        <p:txBody>
          <a:bodyPr>
            <a:normAutofit fontScale="92500" lnSpcReduction="10000"/>
          </a:bodyPr>
          <a:lstStyle/>
          <a:p>
            <a:pPr marL="342900" indent="-342900" algn="l">
              <a:buFont typeface="Arial" panose="020B0604020202020204" pitchFamily="34" charset="0"/>
              <a:buChar char="•"/>
            </a:pPr>
            <a:r>
              <a:rPr lang="en-GB" sz="3200" i="0" noProof="0" dirty="0"/>
              <a:t>Use of family planning</a:t>
            </a:r>
          </a:p>
          <a:p>
            <a:pPr marL="342900" indent="-342900" algn="l">
              <a:buFont typeface="Arial" panose="020B0604020202020204" pitchFamily="34" charset="0"/>
              <a:buChar char="•"/>
            </a:pPr>
            <a:r>
              <a:rPr lang="en-GB" sz="3200" b="1" i="0" noProof="0" dirty="0">
                <a:solidFill>
                  <a:schemeClr val="accent5"/>
                </a:solidFill>
              </a:rPr>
              <a:t>Source of family planning methods and informed choice</a:t>
            </a:r>
          </a:p>
          <a:p>
            <a:pPr marL="342900" indent="-342900" algn="l">
              <a:buFont typeface="Arial" panose="020B0604020202020204" pitchFamily="34" charset="0"/>
              <a:buChar char="•"/>
            </a:pPr>
            <a:r>
              <a:rPr lang="en-GB" sz="3200" i="0" noProof="0" dirty="0"/>
              <a:t>Unmet need and demand for family planning satisfied</a:t>
            </a:r>
          </a:p>
          <a:p>
            <a:pPr marL="342900" indent="-342900" algn="l">
              <a:buFont typeface="Arial" panose="020B0604020202020204" pitchFamily="34" charset="0"/>
              <a:buChar char="•"/>
            </a:pPr>
            <a:r>
              <a:rPr lang="en-GB" sz="3200" i="0" noProof="0" dirty="0"/>
              <a:t>Decision making about family planning</a:t>
            </a:r>
          </a:p>
          <a:p>
            <a:pPr marL="342900" indent="-342900" algn="l">
              <a:buFont typeface="Arial" panose="020B0604020202020204" pitchFamily="34" charset="0"/>
              <a:buChar char="•"/>
            </a:pPr>
            <a:r>
              <a:rPr lang="en-GB" sz="3200" i="0" noProof="0" dirty="0"/>
              <a:t>Exposure to family planning messages</a:t>
            </a:r>
          </a:p>
          <a:p>
            <a:pPr marL="342900" indent="-342900" algn="l">
              <a:buFont typeface="Arial" panose="020B0604020202020204" pitchFamily="34" charset="0"/>
              <a:buChar char="•"/>
            </a:pPr>
            <a:endParaRPr lang="en-GB" sz="3200" i="0" noProof="0" dirty="0"/>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GB" sz="2000" dirty="0"/>
              <a:t>Find these data in </a:t>
            </a:r>
            <a:r>
              <a:rPr lang="en-GB" sz="2000" b="1" dirty="0">
                <a:solidFill>
                  <a:schemeClr val="accent5"/>
                </a:solidFill>
              </a:rPr>
              <a:t>Chapter 7 </a:t>
            </a:r>
            <a:r>
              <a:rPr lang="en-GB" sz="2000" dirty="0"/>
              <a:t>of the Final Report</a:t>
            </a:r>
          </a:p>
        </p:txBody>
      </p:sp>
      <p:pic>
        <p:nvPicPr>
          <p:cNvPr id="2" name="Picture 1" descr="A group of huts in a field&#10;&#10;Description automatically generated">
            <a:extLst>
              <a:ext uri="{FF2B5EF4-FFF2-40B4-BE49-F238E27FC236}">
                <a16:creationId xmlns:a16="http://schemas.microsoft.com/office/drawing/2014/main" id="{ECD940C1-03F4-129F-1B72-4A00502DB28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193177844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GB" noProof="0" dirty="0"/>
              <a:t>Source of Family Planning Methods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055912"/>
            <a:ext cx="7459438" cy="670767"/>
          </a:xfrm>
        </p:spPr>
        <p:txBody>
          <a:bodyPr>
            <a:normAutofit/>
          </a:bodyPr>
          <a:lstStyle/>
          <a:p>
            <a:r>
              <a:rPr lang="en-GB" noProof="0" dirty="0"/>
              <a:t>Percent distribution of married family planning users age 15-49 by most recent source of method</a:t>
            </a:r>
          </a:p>
        </p:txBody>
      </p:sp>
      <p:graphicFrame>
        <p:nvGraphicFramePr>
          <p:cNvPr id="8" name="Chart 7">
            <a:extLst>
              <a:ext uri="{FF2B5EF4-FFF2-40B4-BE49-F238E27FC236}">
                <a16:creationId xmlns:a16="http://schemas.microsoft.com/office/drawing/2014/main" id="{DE9A6772-C53F-EAE5-A902-BA86493CFD41}"/>
              </a:ext>
            </a:extLst>
          </p:cNvPr>
          <p:cNvGraphicFramePr/>
          <p:nvPr>
            <p:extLst>
              <p:ext uri="{D42A27DB-BD31-4B8C-83A1-F6EECF244321}">
                <p14:modId xmlns:p14="http://schemas.microsoft.com/office/powerpoint/2010/main" val="564051328"/>
              </p:ext>
            </p:extLst>
          </p:nvPr>
        </p:nvGraphicFramePr>
        <p:xfrm>
          <a:off x="136532" y="1726679"/>
          <a:ext cx="8286751" cy="490272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2159512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8"/>
            <a:ext cx="7886700" cy="596444"/>
          </a:xfrm>
        </p:spPr>
        <p:txBody>
          <a:bodyPr>
            <a:noAutofit/>
          </a:bodyPr>
          <a:lstStyle/>
          <a:p>
            <a:pPr algn="l"/>
            <a:r>
              <a:rPr lang="en-GB" noProof="0" dirty="0"/>
              <a:t>Informed Choice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936172"/>
            <a:ext cx="7886700" cy="695550"/>
          </a:xfrm>
        </p:spPr>
        <p:txBody>
          <a:bodyPr>
            <a:normAutofit/>
          </a:bodyPr>
          <a:lstStyle/>
          <a:p>
            <a:pPr algn="l"/>
            <a:r>
              <a:rPr lang="en-GB" noProof="0" dirty="0"/>
              <a:t>Among women age 15-49 who started their last episode of modern family planning use within the 5 years preceding the survey, percent who:</a:t>
            </a:r>
          </a:p>
        </p:txBody>
      </p:sp>
      <p:graphicFrame>
        <p:nvGraphicFramePr>
          <p:cNvPr id="2" name="Chart 1">
            <a:extLst>
              <a:ext uri="{FF2B5EF4-FFF2-40B4-BE49-F238E27FC236}">
                <a16:creationId xmlns:a16="http://schemas.microsoft.com/office/drawing/2014/main" id="{B0A68F7A-A083-4E2B-B574-D05208620F48}"/>
              </a:ext>
            </a:extLst>
          </p:cNvPr>
          <p:cNvGraphicFramePr/>
          <p:nvPr>
            <p:extLst>
              <p:ext uri="{D42A27DB-BD31-4B8C-83A1-F6EECF244321}">
                <p14:modId xmlns:p14="http://schemas.microsoft.com/office/powerpoint/2010/main" val="4101942520"/>
              </p:ext>
            </p:extLst>
          </p:nvPr>
        </p:nvGraphicFramePr>
        <p:xfrm>
          <a:off x="628648" y="1631722"/>
          <a:ext cx="7886699" cy="52262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04344858"/>
      </p:ext>
    </p:extLst>
  </p:cSld>
  <p:clrMapOvr>
    <a:masterClrMapping/>
  </p:clrMapOvr>
</p:sld>
</file>

<file path=ppt/theme/theme1.xml><?xml version="1.0" encoding="utf-8"?>
<a:theme xmlns:a="http://schemas.openxmlformats.org/drawingml/2006/main" name="4_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Lesotho DHS">
      <a:dk1>
        <a:sysClr val="windowText" lastClr="000000"/>
      </a:dk1>
      <a:lt1>
        <a:sysClr val="window" lastClr="FFFFFF"/>
      </a:lt1>
      <a:dk2>
        <a:srgbClr val="44546A"/>
      </a:dk2>
      <a:lt2>
        <a:srgbClr val="E7E6E6"/>
      </a:lt2>
      <a:accent1>
        <a:srgbClr val="A9C569"/>
      </a:accent1>
      <a:accent2>
        <a:srgbClr val="AB3000"/>
      </a:accent2>
      <a:accent3>
        <a:srgbClr val="D7B76C"/>
      </a:accent3>
      <a:accent4>
        <a:srgbClr val="96D9FF"/>
      </a:accent4>
      <a:accent5>
        <a:srgbClr val="163683"/>
      </a:accent5>
      <a:accent6>
        <a:srgbClr val="00AA5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Lesotho 2">
      <a:dk1>
        <a:sysClr val="windowText" lastClr="000000"/>
      </a:dk1>
      <a:lt1>
        <a:sysClr val="window" lastClr="FFFFFF"/>
      </a:lt1>
      <a:dk2>
        <a:srgbClr val="44546A"/>
      </a:dk2>
      <a:lt2>
        <a:srgbClr val="E7E6E6"/>
      </a:lt2>
      <a:accent1>
        <a:srgbClr val="EAA700"/>
      </a:accent1>
      <a:accent2>
        <a:srgbClr val="ABC4FF"/>
      </a:accent2>
      <a:accent3>
        <a:srgbClr val="0563C1"/>
      </a:accent3>
      <a:accent4>
        <a:srgbClr val="96D9FF"/>
      </a:accent4>
      <a:accent5>
        <a:srgbClr val="163683"/>
      </a:accent5>
      <a:accent6>
        <a:srgbClr val="00AA5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VMX3MACP777Z-1177381151-44587</_dlc_DocId>
    <_dlc_DocIdUrl xmlns="d16efad5-0601-4cf0-b7c2-89968258c777">
      <Url>https://icfonline.sharepoint.com/sites/ihd-dhs/Dissemination/_layouts/15/DocIdRedir.aspx?ID=VMX3MACP777Z-1177381151-44587</Url>
      <Description>VMX3MACP777Z-1177381151-44587</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16be8c5f772cc8aa47e45cb39b55cbaf">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3e792c84d5b1b9544620416dc424fda6"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2.xml><?xml version="1.0" encoding="utf-8"?>
<ds:datastoreItem xmlns:ds="http://schemas.openxmlformats.org/officeDocument/2006/customXml" ds:itemID="{9981E3BE-0910-4E81-BE17-3B9CCC885C4D}">
  <ds:schemaRefs>
    <ds:schemaRef ds:uri="http://schemas.openxmlformats.org/package/2006/metadata/core-properties"/>
    <ds:schemaRef ds:uri="http://schemas.microsoft.com/office/2006/metadata/properties"/>
    <ds:schemaRef ds:uri="http://purl.org/dc/dcmitype/"/>
    <ds:schemaRef ds:uri="http://purl.org/dc/elements/1.1/"/>
    <ds:schemaRef ds:uri="http://schemas.microsoft.com/office/2006/documentManagement/types"/>
    <ds:schemaRef ds:uri="http://www.w3.org/XML/1998/namespace"/>
    <ds:schemaRef ds:uri="http://schemas.microsoft.com/office/infopath/2007/PartnerControls"/>
    <ds:schemaRef ds:uri="d16efad5-0601-4cf0-b7c2-89968258c777"/>
    <ds:schemaRef ds:uri="fa6a9aea-fb0f-4ddd-aff8-712634b7d5fe"/>
    <ds:schemaRef ds:uri="83c4e5ee-5eea-4e8c-8b50-726738bccb6e"/>
    <ds:schemaRef ds:uri="http://purl.org/dc/terms/"/>
  </ds:schemaRefs>
</ds:datastoreItem>
</file>

<file path=customXml/itemProps3.xml><?xml version="1.0" encoding="utf-8"?>
<ds:datastoreItem xmlns:ds="http://schemas.openxmlformats.org/officeDocument/2006/customXml" ds:itemID="{E1432F5A-0E3B-4CDA-8074-5127EFF7AFC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78BBB4D1-D007-4369-AB9E-5B8C675DE8C2}">
  <ds:schemaRefs>
    <ds:schemaRef ds:uri="http://schemas.microsoft.com/sharepoint/event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653</TotalTime>
  <Words>1024</Words>
  <Application>Microsoft Office PowerPoint</Application>
  <PresentationFormat>On-screen Show (4:3)</PresentationFormat>
  <Paragraphs>154</Paragraphs>
  <Slides>22</Slides>
  <Notes>15</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22</vt:i4>
      </vt:variant>
    </vt:vector>
  </HeadingPairs>
  <TitlesOfParts>
    <vt:vector size="30" baseType="lpstr">
      <vt:lpstr>Arial</vt:lpstr>
      <vt:lpstr>Calibri</vt:lpstr>
      <vt:lpstr>Segoe UI</vt:lpstr>
      <vt:lpstr>Source Sans Pro</vt:lpstr>
      <vt:lpstr>Source Sans Pro SemiBold</vt:lpstr>
      <vt:lpstr>4_Custom Design</vt:lpstr>
      <vt:lpstr>2_Custom Design</vt:lpstr>
      <vt:lpstr>3_Custom Design</vt:lpstr>
      <vt:lpstr>PowerPoint Presentation</vt:lpstr>
      <vt:lpstr>PowerPoint Presentation</vt:lpstr>
      <vt:lpstr>Use of Family Planning</vt:lpstr>
      <vt:lpstr>Use of DMPA-SC/ Sayana Press</vt:lpstr>
      <vt:lpstr>Use of Emergency Contraception by Age</vt:lpstr>
      <vt:lpstr>Trends in Family Planning Use</vt:lpstr>
      <vt:lpstr>PowerPoint Presentation</vt:lpstr>
      <vt:lpstr>Source of Family Planning Methods</vt:lpstr>
      <vt:lpstr>Informed Choice</vt:lpstr>
      <vt:lpstr>PowerPoint Presentation</vt:lpstr>
      <vt:lpstr>Demand for Family Planning</vt:lpstr>
      <vt:lpstr>Demand for Family Planning Satisfied</vt:lpstr>
      <vt:lpstr>Demand for Family Planning Satisfied  by Modern Methods by Education</vt:lpstr>
      <vt:lpstr>Demand for Family Planning Satisfied by Modern Methods by Wealth</vt:lpstr>
      <vt:lpstr>PowerPoint Presentation</vt:lpstr>
      <vt:lpstr>PowerPoint Presentation</vt:lpstr>
      <vt:lpstr>Decision Making about Family Planning</vt:lpstr>
      <vt:lpstr>PowerPoint Presentation</vt:lpstr>
      <vt:lpstr>PowerPoint Presentation</vt:lpstr>
      <vt:lpstr>Exposure to Family Planning Messages</vt:lpstr>
      <vt:lpstr>Nonusers’ Contact with Family Planning Providers</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Twesigye, Gloria</cp:lastModifiedBy>
  <cp:revision>21</cp:revision>
  <dcterms:created xsi:type="dcterms:W3CDTF">2022-12-05T19:39:34Z</dcterms:created>
  <dcterms:modified xsi:type="dcterms:W3CDTF">2024-11-13T15:06:41Z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9eeaa4da-306b-4c66-aca9-9c05d52be731</vt:lpwstr>
  </property>
  <property fmtid="{D5CDD505-2E9C-101B-9397-08002B2CF9AE}" pid="4" name="MediaServiceImageTags">
    <vt:lpwstr/>
  </property>
</Properties>
</file>