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9"/>
  </p:notesMasterIdLst>
  <p:handoutMasterIdLst>
    <p:handoutMasterId r:id="rId30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330" r:id="rId17"/>
    <p:sldId id="331" r:id="rId18"/>
    <p:sldId id="332" r:id="rId19"/>
    <p:sldId id="335" r:id="rId20"/>
    <p:sldId id="336" r:id="rId21"/>
    <p:sldId id="333" r:id="rId22"/>
    <p:sldId id="305" r:id="rId23"/>
    <p:sldId id="337" r:id="rId24"/>
    <p:sldId id="338" r:id="rId25"/>
    <p:sldId id="339" r:id="rId26"/>
    <p:sldId id="298" r:id="rId27"/>
    <p:sldId id="28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HO" userId="S::61097@icf.com::8f966b24-7479-4073-89bd-2f70180eddce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AFFF"/>
    <a:srgbClr val="009DDA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626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21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A4F3A9B7-88C6-48D7-AF15-1A5D1E8BEC3B}"/>
    <pc:docChg chg="custSel modSld">
      <pc:chgData name="Twesigye, Gloria" userId="6464a502-8a44-4d67-8fab-8f3aa9495827" providerId="ADAL" clId="{A4F3A9B7-88C6-48D7-AF15-1A5D1E8BEC3B}" dt="2023-01-26T17:04:57.984" v="38" actId="27918"/>
      <pc:docMkLst>
        <pc:docMk/>
      </pc:docMkLst>
      <pc:sldChg chg="mod modCm">
        <pc:chgData name="Twesigye, Gloria" userId="6464a502-8a44-4d67-8fab-8f3aa9495827" providerId="ADAL" clId="{A4F3A9B7-88C6-48D7-AF15-1A5D1E8BEC3B}" dt="2023-01-26T17:04:57.984" v="38" actId="27918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6464a502-8a44-4d67-8fab-8f3aa9495827" providerId="ADAL" clId="{A4F3A9B7-88C6-48D7-AF15-1A5D1E8BEC3B}" dt="2023-01-26T17:04:44.522" v="36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Twesigye, Gloria" userId="6464a502-8a44-4d67-8fab-8f3aa9495827" providerId="ADAL" clId="{A4F3A9B7-88C6-48D7-AF15-1A5D1E8BEC3B}" dt="2023-01-26T17:04:44.522" v="36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B17D9869-05B2-4ABE-A27A-18EB57A128BE}"/>
                </pc2:cmRplyMkLst>
              </pc226:cmRplyChg>
            </pc226:cmChg>
          </p:ext>
        </pc:extLst>
      </pc:sldChg>
      <pc:sldChg chg="modSp mod addCm modCm modNotesTx">
        <pc:chgData name="Twesigye, Gloria" userId="6464a502-8a44-4d67-8fab-8f3aa9495827" providerId="ADAL" clId="{A4F3A9B7-88C6-48D7-AF15-1A5D1E8BEC3B}" dt="2023-01-26T17:00:41.873" v="33"/>
        <pc:sldMkLst>
          <pc:docMk/>
          <pc:sldMk cId="2252892287" sldId="338"/>
        </pc:sldMkLst>
        <pc:spChg chg="mod">
          <ac:chgData name="Twesigye, Gloria" userId="6464a502-8a44-4d67-8fab-8f3aa9495827" providerId="ADAL" clId="{A4F3A9B7-88C6-48D7-AF15-1A5D1E8BEC3B}" dt="2023-01-26T16:28:11.037" v="0" actId="113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Twesigye, Gloria" userId="6464a502-8a44-4d67-8fab-8f3aa9495827" providerId="ADAL" clId="{A4F3A9B7-88C6-48D7-AF15-1A5D1E8BEC3B}" dt="2023-01-26T16:28:32.498" v="1" actId="113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48.323" v="3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29:19.493" v="2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6:40:45.519" v="31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add mod">
              <pc226:chgData name="Twesigye, Gloria" userId="6464a502-8a44-4d67-8fab-8f3aa9495827" providerId="ADAL" clId="{A4F3A9B7-88C6-48D7-AF15-1A5D1E8BEC3B}" dt="2023-01-26T17:00:41.873" v="33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  <pc:sldChg chg="modSp mod addCm">
        <pc:chgData name="Twesigye, Gloria" userId="6464a502-8a44-4d67-8fab-8f3aa9495827" providerId="ADAL" clId="{A4F3A9B7-88C6-48D7-AF15-1A5D1E8BEC3B}" dt="2023-01-26T17:01:26.463" v="35"/>
        <pc:sldMkLst>
          <pc:docMk/>
          <pc:sldMk cId="3364805724" sldId="339"/>
        </pc:sldMkLst>
        <pc:spChg chg="mod">
          <ac:chgData name="Twesigye, Gloria" userId="6464a502-8a44-4d67-8fab-8f3aa9495827" providerId="ADAL" clId="{A4F3A9B7-88C6-48D7-AF15-1A5D1E8BEC3B}" dt="2023-01-26T17:01:11.570" v="34" actId="20577"/>
          <ac:spMkLst>
            <pc:docMk/>
            <pc:sldMk cId="3364805724" sldId="339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A4F3A9B7-88C6-48D7-AF15-1A5D1E8BEC3B}" dt="2023-01-26T17:01:26.463" v="35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Balian, Sarah" userId="b3b060d9-4d34-479b-ad68-688eaebf93c5" providerId="ADAL" clId="{B8C65A74-EF5B-43CF-85ED-7EB29E4E202B}"/>
    <pc:docChg chg="undo redo custSel addSld delSld modSld sldOrd modMainMaster">
      <pc:chgData name="Balian, Sarah" userId="b3b060d9-4d34-479b-ad68-688eaebf93c5" providerId="ADAL" clId="{B8C65A74-EF5B-43CF-85ED-7EB29E4E202B}" dt="2022-12-13T14:31:10.820" v="3575" actId="6549"/>
      <pc:docMkLst>
        <pc:docMk/>
      </pc:docMkLst>
      <pc:sldChg chg="modSp mod">
        <pc:chgData name="Balian, Sarah" userId="b3b060d9-4d34-479b-ad68-688eaebf93c5" providerId="ADAL" clId="{B8C65A74-EF5B-43CF-85ED-7EB29E4E202B}" dt="2022-12-11T15:39:21.260" v="8" actId="20577"/>
        <pc:sldMkLst>
          <pc:docMk/>
          <pc:sldMk cId="109857222" sldId="256"/>
        </pc:sldMkLst>
        <pc:spChg chg="mod">
          <ac:chgData name="Balian, Sarah" userId="b3b060d9-4d34-479b-ad68-688eaebf93c5" providerId="ADAL" clId="{B8C65A74-EF5B-43CF-85ED-7EB29E4E202B}" dt="2022-12-11T15:39:21.260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8C65A74-EF5B-43CF-85ED-7EB29E4E202B}" dt="2022-12-11T15:40:38.976" v="100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8C65A74-EF5B-43CF-85ED-7EB29E4E202B}" dt="2022-12-11T15:40:35.314" v="9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15:40:38.976" v="10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B8C65A74-EF5B-43CF-85ED-7EB29E4E202B}" dt="2022-12-11T21:39:53.544" v="3184"/>
        <pc:sldMkLst>
          <pc:docMk/>
          <pc:sldMk cId="1428788921" sldId="262"/>
        </pc:sldMkLst>
        <pc:spChg chg="mod">
          <ac:chgData name="Balian, Sarah" userId="b3b060d9-4d34-479b-ad68-688eaebf93c5" providerId="ADAL" clId="{B8C65A74-EF5B-43CF-85ED-7EB29E4E202B}" dt="2022-12-11T15:48:31.485" v="727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48:41.606" v="728" actId="478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alian, Sarah" userId="b3b060d9-4d34-479b-ad68-688eaebf93c5" providerId="ADAL" clId="{B8C65A74-EF5B-43CF-85ED-7EB29E4E202B}" dt="2022-12-11T15:53:47.225" v="830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B8C65A74-EF5B-43CF-85ED-7EB29E4E202B}" dt="2022-12-11T15:52:46.600" v="783" actId="20577"/>
          <ac:spMkLst>
            <pc:docMk/>
            <pc:sldMk cId="1428788921" sldId="262"/>
            <ac:spMk id="12" creationId="{3862842A-EAC4-C115-2F36-83D77BEE1E0E}"/>
          </ac:spMkLst>
        </pc:spChg>
        <pc:spChg chg="add del mod">
          <ac:chgData name="Balian, Sarah" userId="b3b060d9-4d34-479b-ad68-688eaebf93c5" providerId="ADAL" clId="{B8C65A74-EF5B-43CF-85ED-7EB29E4E202B}" dt="2022-12-11T15:49:03.604" v="735" actId="478"/>
          <ac:spMkLst>
            <pc:docMk/>
            <pc:sldMk cId="1428788921" sldId="262"/>
            <ac:spMk id="14" creationId="{E1705CD1-8510-86B3-DB3E-048A5798E668}"/>
          </ac:spMkLst>
        </pc:spChg>
        <pc:spChg chg="add del mod">
          <ac:chgData name="Balian, Sarah" userId="b3b060d9-4d34-479b-ad68-688eaebf93c5" providerId="ADAL" clId="{B8C65A74-EF5B-43CF-85ED-7EB29E4E202B}" dt="2022-12-11T15:49:00.250" v="732"/>
          <ac:spMkLst>
            <pc:docMk/>
            <pc:sldMk cId="1428788921" sldId="262"/>
            <ac:spMk id="15" creationId="{F5FFC690-A26F-3AF7-D371-EE94EF87B948}"/>
          </ac:spMkLst>
        </pc:spChg>
        <pc:spChg chg="add mod">
          <ac:chgData name="Balian, Sarah" userId="b3b060d9-4d34-479b-ad68-688eaebf93c5" providerId="ADAL" clId="{B8C65A74-EF5B-43CF-85ED-7EB29E4E202B}" dt="2022-12-11T15:49:10.718" v="737" actId="1076"/>
          <ac:spMkLst>
            <pc:docMk/>
            <pc:sldMk cId="1428788921" sldId="262"/>
            <ac:spMk id="16" creationId="{7EF9F444-652D-626D-94F0-686DE3F451C0}"/>
          </ac:spMkLst>
        </pc:spChg>
        <pc:spChg chg="add mod">
          <ac:chgData name="Balian, Sarah" userId="b3b060d9-4d34-479b-ad68-688eaebf93c5" providerId="ADAL" clId="{B8C65A74-EF5B-43CF-85ED-7EB29E4E202B}" dt="2022-12-11T15:53:09.232" v="806" actId="1076"/>
          <ac:spMkLst>
            <pc:docMk/>
            <pc:sldMk cId="1428788921" sldId="262"/>
            <ac:spMk id="17" creationId="{B5138D57-81A7-9062-3037-7FA0E56333ED}"/>
          </ac:spMkLst>
        </pc:spChg>
        <pc:graphicFrameChg chg="add del mod">
          <ac:chgData name="Balian, Sarah" userId="b3b060d9-4d34-479b-ad68-688eaebf93c5" providerId="ADAL" clId="{B8C65A74-EF5B-43CF-85ED-7EB29E4E202B}" dt="2022-12-11T21:39:53.544" v="3184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Balian, Sarah" userId="b3b060d9-4d34-479b-ad68-688eaebf93c5" providerId="ADAL" clId="{B8C65A74-EF5B-43CF-85ED-7EB29E4E202B}" dt="2022-12-11T17:10:24.608" v="898"/>
          <ac:picMkLst>
            <pc:docMk/>
            <pc:sldMk cId="1428788921" sldId="262"/>
            <ac:picMk id="18" creationId="{372A7F0C-E97D-5794-B720-441CD968B673}"/>
          </ac:picMkLst>
        </pc:picChg>
      </pc:sldChg>
      <pc:sldChg chg="del">
        <pc:chgData name="Balian, Sarah" userId="b3b060d9-4d34-479b-ad68-688eaebf93c5" providerId="ADAL" clId="{B8C65A74-EF5B-43CF-85ED-7EB29E4E202B}" dt="2022-12-11T20:50:51.841" v="2309" actId="47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502258445" sldId="283"/>
        </pc:sldMkLst>
      </pc:sldChg>
      <pc:sldChg chg="add del">
        <pc:chgData name="Balian, Sarah" userId="b3b060d9-4d34-479b-ad68-688eaebf93c5" providerId="ADAL" clId="{B8C65A74-EF5B-43CF-85ED-7EB29E4E202B}" dt="2022-12-11T21:39:20.232" v="3183" actId="47"/>
        <pc:sldMkLst>
          <pc:docMk/>
          <pc:sldMk cId="1821595124" sldId="286"/>
        </pc:sldMkLst>
      </pc:sldChg>
      <pc:sldChg chg="addSp modSp mod ord">
        <pc:chgData name="Balian, Sarah" userId="b3b060d9-4d34-479b-ad68-688eaebf93c5" providerId="ADAL" clId="{B8C65A74-EF5B-43CF-85ED-7EB29E4E202B}" dt="2022-12-11T17:10:22.596" v="897"/>
        <pc:sldMkLst>
          <pc:docMk/>
          <pc:sldMk cId="2004344858" sldId="288"/>
        </pc:sldMkLst>
        <pc:spChg chg="mod">
          <ac:chgData name="Balian, Sarah" userId="b3b060d9-4d34-479b-ad68-688eaebf93c5" providerId="ADAL" clId="{B8C65A74-EF5B-43CF-85ED-7EB29E4E202B}" dt="2022-12-11T15:42:15.632" v="12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15:47:11.244" v="692" actId="1076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15:48:02.947" v="702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8C65A74-EF5B-43CF-85ED-7EB29E4E202B}" dt="2022-12-11T17:10:22.596" v="897"/>
          <ac:picMkLst>
            <pc:docMk/>
            <pc:sldMk cId="2004344858" sldId="288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1:45:23.166" v="3573" actId="14100"/>
        <pc:sldMkLst>
          <pc:docMk/>
          <pc:sldMk cId="3475639167" sldId="289"/>
        </pc:sldMkLst>
        <pc:spChg chg="mod">
          <ac:chgData name="Balian, Sarah" userId="b3b060d9-4d34-479b-ad68-688eaebf93c5" providerId="ADAL" clId="{B8C65A74-EF5B-43CF-85ED-7EB29E4E202B}" dt="2022-12-11T21:45:23.166" v="3573" actId="14100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add del mod">
        <pc:chgData name="Balian, Sarah" userId="b3b060d9-4d34-479b-ad68-688eaebf93c5" providerId="ADAL" clId="{B8C65A74-EF5B-43CF-85ED-7EB29E4E202B}" dt="2022-12-11T21:39:15.528" v="3182" actId="47"/>
        <pc:sldMkLst>
          <pc:docMk/>
          <pc:sldMk cId="1182146475" sldId="298"/>
        </pc:sldMkLst>
        <pc:spChg chg="mod">
          <ac:chgData name="Balian, Sarah" userId="b3b060d9-4d34-479b-ad68-688eaebf93c5" providerId="ADAL" clId="{B8C65A74-EF5B-43CF-85ED-7EB29E4E202B}" dt="2022-12-11T21:32:29.856" v="3135" actId="1076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B8C65A74-EF5B-43CF-85ED-7EB29E4E202B}" dt="2022-12-11T21:32:23.488" v="3134" actId="1076"/>
          <ac:spMkLst>
            <pc:docMk/>
            <pc:sldMk cId="1182146475" sldId="298"/>
            <ac:spMk id="3" creationId="{E4FD1E92-5DBC-B105-F246-2355E4FF9A74}"/>
          </ac:spMkLst>
        </pc:spChg>
        <pc:spChg chg="add 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4" creationId="{87E0FD17-000E-F917-D7E1-AFF7CACBF13D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6" creationId="{BDD56CF6-3B2A-0845-7AF8-19816CD67AB1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7" creationId="{00308902-3E4B-A395-7185-386B402BF7D6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8" creationId="{22816C1C-F82E-6D4B-D0A9-FA5039BA0D6B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10" creationId="{C27C53CC-BF64-87A2-B4D9-F3C84CBDD6BE}"/>
          </ac:spMkLst>
        </pc:spChg>
        <pc:graphicFrameChg chg="del">
          <ac:chgData name="Balian, Sarah" userId="b3b060d9-4d34-479b-ad68-688eaebf93c5" providerId="ADAL" clId="{B8C65A74-EF5B-43CF-85ED-7EB29E4E202B}" dt="2022-12-11T21:32:32.231" v="3136" actId="478"/>
          <ac:graphicFrameMkLst>
            <pc:docMk/>
            <pc:sldMk cId="1182146475" sldId="298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B8C65A74-EF5B-43CF-85ED-7EB29E4E202B}" dt="2022-12-11T21:38:44.210" v="3180" actId="113"/>
          <ac:graphicFrameMkLst>
            <pc:docMk/>
            <pc:sldMk cId="1182146475" sldId="298"/>
            <ac:graphicFrameMk id="13" creationId="{68BB8FBC-D0DE-0A3F-16EA-6D7F9E5A5971}"/>
          </ac:graphicFrameMkLst>
        </pc:graphicFrameChg>
      </pc:sldChg>
      <pc:sldChg chg="addSp delSp modSp mod ord">
        <pc:chgData name="Balian, Sarah" userId="b3b060d9-4d34-479b-ad68-688eaebf93c5" providerId="ADAL" clId="{B8C65A74-EF5B-43CF-85ED-7EB29E4E202B}" dt="2022-12-11T17:37:32.760" v="1181" actId="14100"/>
        <pc:sldMkLst>
          <pc:docMk/>
          <pc:sldMk cId="317324267" sldId="299"/>
        </pc:sldMkLst>
        <pc:spChg chg="del">
          <ac:chgData name="Balian, Sarah" userId="b3b060d9-4d34-479b-ad68-688eaebf93c5" providerId="ADAL" clId="{B8C65A74-EF5B-43CF-85ED-7EB29E4E202B}" dt="2022-12-11T17:25:08.886" v="1028" actId="478"/>
          <ac:spMkLst>
            <pc:docMk/>
            <pc:sldMk cId="317324267" sldId="299"/>
            <ac:spMk id="10" creationId="{F771182A-32DE-C278-1E07-AC2B79BB595B}"/>
          </ac:spMkLst>
        </pc:spChg>
        <pc:spChg chg="mod">
          <ac:chgData name="Balian, Sarah" userId="b3b060d9-4d34-479b-ad68-688eaebf93c5" providerId="ADAL" clId="{B8C65A74-EF5B-43CF-85ED-7EB29E4E202B}" dt="2022-12-11T17:36:12.304" v="1159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Balian, Sarah" userId="b3b060d9-4d34-479b-ad68-688eaebf93c5" providerId="ADAL" clId="{B8C65A74-EF5B-43CF-85ED-7EB29E4E202B}" dt="2022-12-11T17:36:39.488" v="1165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Balian, Sarah" userId="b3b060d9-4d34-479b-ad68-688eaebf93c5" providerId="ADAL" clId="{B8C65A74-EF5B-43CF-85ED-7EB29E4E202B}" dt="2022-12-11T17:36:47.761" v="1167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Balian, Sarah" userId="b3b060d9-4d34-479b-ad68-688eaebf93c5" providerId="ADAL" clId="{B8C65A74-EF5B-43CF-85ED-7EB29E4E202B}" dt="2022-12-11T17:35:09.291" v="115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B8C65A74-EF5B-43CF-85ED-7EB29E4E202B}" dt="2022-12-11T17:34:41.953" v="114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Balian, Sarah" userId="b3b060d9-4d34-479b-ad68-688eaebf93c5" providerId="ADAL" clId="{B8C65A74-EF5B-43CF-85ED-7EB29E4E202B}" dt="2022-12-11T17:34:29.418" v="1146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B8C65A74-EF5B-43CF-85ED-7EB29E4E202B}" dt="2022-12-11T17:35:57.911" v="1156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B8C65A74-EF5B-43CF-85ED-7EB29E4E202B}" dt="2022-12-11T17:36:21.396" v="1163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Balian, Sarah" userId="b3b060d9-4d34-479b-ad68-688eaebf93c5" providerId="ADAL" clId="{B8C65A74-EF5B-43CF-85ED-7EB29E4E202B}" dt="2022-12-11T17:34:24.864" v="1145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Balian, Sarah" userId="b3b060d9-4d34-479b-ad68-688eaebf93c5" providerId="ADAL" clId="{B8C65A74-EF5B-43CF-85ED-7EB29E4E202B}" dt="2022-12-11T17:36:03.597" v="1158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Balian, Sarah" userId="b3b060d9-4d34-479b-ad68-688eaebf93c5" providerId="ADAL" clId="{B8C65A74-EF5B-43CF-85ED-7EB29E4E202B}" dt="2022-12-11T17:35:52.074" v="115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B8C65A74-EF5B-43CF-85ED-7EB29E4E202B}" dt="2022-12-11T17:35:45.716" v="1154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B8C65A74-EF5B-43CF-85ED-7EB29E4E202B}" dt="2022-12-11T17:34:44.781" v="1149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Balian, Sarah" userId="b3b060d9-4d34-479b-ad68-688eaebf93c5" providerId="ADAL" clId="{B8C65A74-EF5B-43CF-85ED-7EB29E4E202B}" dt="2022-12-11T17:35:59.576" v="1157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Balian, Sarah" userId="b3b060d9-4d34-479b-ad68-688eaebf93c5" providerId="ADAL" clId="{B8C65A74-EF5B-43CF-85ED-7EB29E4E202B}" dt="2022-12-11T17:34:58.542" v="1151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Balian, Sarah" userId="b3b060d9-4d34-479b-ad68-688eaebf93c5" providerId="ADAL" clId="{B8C65A74-EF5B-43CF-85ED-7EB29E4E202B}" dt="2022-12-11T17:37:02.293" v="1169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Balian, Sarah" userId="b3b060d9-4d34-479b-ad68-688eaebf93c5" providerId="ADAL" clId="{B8C65A74-EF5B-43CF-85ED-7EB29E4E202B}" dt="2022-12-11T17:36:54.461" v="1168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B8C65A74-EF5B-43CF-85ED-7EB29E4E202B}" dt="2022-12-11T17:34:49.572" v="1150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B8C65A74-EF5B-43CF-85ED-7EB29E4E202B}" dt="2022-12-11T17:28:53.908" v="1105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B8C65A74-EF5B-43CF-85ED-7EB29E4E202B}" dt="2022-12-11T17:29:22.020" v="1111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B8C65A74-EF5B-43CF-85ED-7EB29E4E202B}" dt="2022-12-11T17:28:11.173" v="1093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B8C65A74-EF5B-43CF-85ED-7EB29E4E202B}" dt="2022-12-11T17:36:25.512" v="1164" actId="1076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B8C65A74-EF5B-43CF-85ED-7EB29E4E202B}" dt="2022-12-11T17:26:36.332" v="106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B8C65A74-EF5B-43CF-85ED-7EB29E4E202B}" dt="2022-12-11T17:29:03.757" v="1107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B8C65A74-EF5B-43CF-85ED-7EB29E4E202B}" dt="2022-12-11T17:27:15.219" v="1078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B8C65A74-EF5B-43CF-85ED-7EB29E4E202B}" dt="2022-12-11T17:27:46.775" v="1088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B8C65A74-EF5B-43CF-85ED-7EB29E4E202B}" dt="2022-12-11T17:27:53.654" v="1090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B8C65A74-EF5B-43CF-85ED-7EB29E4E202B}" dt="2022-12-11T17:30:09.155" v="1123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B8C65A74-EF5B-43CF-85ED-7EB29E4E202B}" dt="2022-12-11T17:26:47.860" v="1072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B8C65A74-EF5B-43CF-85ED-7EB29E4E202B}" dt="2022-12-11T17:26:55.447" v="1074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B8C65A74-EF5B-43CF-85ED-7EB29E4E202B}" dt="2022-12-11T17:28:44.238" v="1103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B8C65A74-EF5B-43CF-85ED-7EB29E4E202B}" dt="2022-12-11T17:36:42.537" v="1166" actId="1076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B8C65A74-EF5B-43CF-85ED-7EB29E4E202B}" dt="2022-12-11T17:30:00.116" v="1121" actId="20577"/>
          <ac:spMkLst>
            <pc:docMk/>
            <pc:sldMk cId="317324267" sldId="299"/>
            <ac:spMk id="55" creationId="{16C6B6BA-7222-2A46-CA43-30A3DC2F40E5}"/>
          </ac:spMkLst>
        </pc:spChg>
        <pc:spChg chg="add del mod">
          <ac:chgData name="Balian, Sarah" userId="b3b060d9-4d34-479b-ad68-688eaebf93c5" providerId="ADAL" clId="{B8C65A74-EF5B-43CF-85ED-7EB29E4E202B}" dt="2022-12-11T17:25:11.720" v="1029" actId="478"/>
          <ac:spMkLst>
            <pc:docMk/>
            <pc:sldMk cId="317324267" sldId="299"/>
            <ac:spMk id="56" creationId="{B891EE79-B2EE-7A4E-BA2A-502F00B4A4DD}"/>
          </ac:spMkLst>
        </pc:spChg>
        <pc:spChg chg="add mod">
          <ac:chgData name="Balian, Sarah" userId="b3b060d9-4d34-479b-ad68-688eaebf93c5" providerId="ADAL" clId="{B8C65A74-EF5B-43CF-85ED-7EB29E4E202B}" dt="2022-12-11T17:26:11.598" v="1064" actId="1076"/>
          <ac:spMkLst>
            <pc:docMk/>
            <pc:sldMk cId="317324267" sldId="299"/>
            <ac:spMk id="57" creationId="{B76AB0A3-9AE7-9BC8-2574-F662543AC0C7}"/>
          </ac:spMkLst>
        </pc:spChg>
        <pc:spChg chg="mod">
          <ac:chgData name="Balian, Sarah" userId="b3b060d9-4d34-479b-ad68-688eaebf93c5" providerId="ADAL" clId="{B8C65A74-EF5B-43CF-85ED-7EB29E4E202B}" dt="2022-12-11T17:26:01.309" v="106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B8C65A74-EF5B-43CF-85ED-7EB29E4E202B}" dt="2022-12-11T17:27:40.325" v="1086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B8C65A74-EF5B-43CF-85ED-7EB29E4E202B}" dt="2022-12-11T17:27:08.053" v="1076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B8C65A74-EF5B-43CF-85ED-7EB29E4E202B}" dt="2022-12-11T17:29:11.630" v="1109" actId="20577"/>
          <ac:spMkLst>
            <pc:docMk/>
            <pc:sldMk cId="317324267" sldId="299"/>
            <ac:spMk id="61" creationId="{13D1EBF7-3808-CC4B-C914-B34A82C02B00}"/>
          </ac:spMkLst>
        </pc:spChg>
        <pc:spChg chg="add mod">
          <ac:chgData name="Balian, Sarah" userId="b3b060d9-4d34-479b-ad68-688eaebf93c5" providerId="ADAL" clId="{B8C65A74-EF5B-43CF-85ED-7EB29E4E202B}" dt="2022-12-11T17:31:08.790" v="1142" actId="27636"/>
          <ac:spMkLst>
            <pc:docMk/>
            <pc:sldMk cId="317324267" sldId="299"/>
            <ac:spMk id="62" creationId="{0604955F-3BF1-4DB3-4251-618DE6363AF6}"/>
          </ac:spMkLst>
        </pc:spChg>
        <pc:spChg chg="mod">
          <ac:chgData name="Balian, Sarah" userId="b3b060d9-4d34-479b-ad68-688eaebf93c5" providerId="ADAL" clId="{B8C65A74-EF5B-43CF-85ED-7EB29E4E202B}" dt="2022-12-11T17:27:25.070" v="1082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B8C65A74-EF5B-43CF-85ED-7EB29E4E202B}" dt="2022-12-11T17:29:53.589" v="111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B8C65A74-EF5B-43CF-85ED-7EB29E4E202B}" dt="2022-12-11T17:29:39.500" v="1115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B8C65A74-EF5B-43CF-85ED-7EB29E4E202B}" dt="2022-12-11T17:35:15.743" v="1153" actId="1076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B8C65A74-EF5B-43CF-85ED-7EB29E4E202B}" dt="2022-12-11T17:28:17.206" v="1095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B8C65A74-EF5B-43CF-85ED-7EB29E4E202B}" dt="2022-12-11T17:37:32.760" v="1181" actId="14100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B8C65A74-EF5B-43CF-85ED-7EB29E4E202B}" dt="2022-12-11T17:28:00.055" v="1091" actId="20577"/>
          <ac:spMkLst>
            <pc:docMk/>
            <pc:sldMk cId="317324267" sldId="299"/>
            <ac:spMk id="1041" creationId="{EDDDA1C2-40F2-C465-D3BB-2E406CC881AB}"/>
          </ac:spMkLst>
        </pc:spChg>
        <pc:spChg chg="del">
          <ac:chgData name="Balian, Sarah" userId="b3b060d9-4d34-479b-ad68-688eaebf93c5" providerId="ADAL" clId="{B8C65A74-EF5B-43CF-85ED-7EB29E4E202B}" dt="2022-12-11T17:25:14.991" v="1030" actId="478"/>
          <ac:spMkLst>
            <pc:docMk/>
            <pc:sldMk cId="317324267" sldId="299"/>
            <ac:spMk id="1046" creationId="{8A57591F-F75D-FBB3-BD7E-757A1AFC2F44}"/>
          </ac:spMkLst>
        </pc:sp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076330452" sldId="300"/>
        </pc:sldMkLst>
      </pc:sldChg>
      <pc:sldChg chg="addSp delSp modSp del mod">
        <pc:chgData name="Balian, Sarah" userId="b3b060d9-4d34-479b-ad68-688eaebf93c5" providerId="ADAL" clId="{B8C65A74-EF5B-43CF-85ED-7EB29E4E202B}" dt="2022-12-11T17:12:30.771" v="908" actId="47"/>
        <pc:sldMkLst>
          <pc:docMk/>
          <pc:sldMk cId="545205739" sldId="301"/>
        </pc:sldMkLst>
        <pc:spChg chg="mod">
          <ac:chgData name="Balian, Sarah" userId="b3b060d9-4d34-479b-ad68-688eaebf93c5" providerId="ADAL" clId="{B8C65A74-EF5B-43CF-85ED-7EB29E4E202B}" dt="2022-12-11T15:56:41.795" v="880" actId="20577"/>
          <ac:spMkLst>
            <pc:docMk/>
            <pc:sldMk cId="545205739" sldId="30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56:46.885" v="881" actId="478"/>
          <ac:spMkLst>
            <pc:docMk/>
            <pc:sldMk cId="545205739" sldId="301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B8C65A74-EF5B-43CF-85ED-7EB29E4E202B}" dt="2022-12-11T15:56:48.746" v="882" actId="478"/>
          <ac:spMkLst>
            <pc:docMk/>
            <pc:sldMk cId="545205739" sldId="301"/>
            <ac:spMk id="5" creationId="{2C1858FA-4620-81C5-DD4F-BD6260CA956E}"/>
          </ac:spMkLst>
        </pc:spChg>
        <pc:spChg chg="add mod">
          <ac:chgData name="Balian, Sarah" userId="b3b060d9-4d34-479b-ad68-688eaebf93c5" providerId="ADAL" clId="{B8C65A74-EF5B-43CF-85ED-7EB29E4E202B}" dt="2022-12-11T17:08:55.418" v="896" actId="1076"/>
          <ac:spMkLst>
            <pc:docMk/>
            <pc:sldMk cId="545205739" sldId="301"/>
            <ac:spMk id="6" creationId="{7025D00B-60EA-BCA6-2BAB-C345C0E8E0AD}"/>
          </ac:spMkLst>
        </pc:spChg>
        <pc:picChg chg="add mod">
          <ac:chgData name="Balian, Sarah" userId="b3b060d9-4d34-479b-ad68-688eaebf93c5" providerId="ADAL" clId="{B8C65A74-EF5B-43CF-85ED-7EB29E4E202B}" dt="2022-12-11T17:10:26.009" v="899"/>
          <ac:picMkLst>
            <pc:docMk/>
            <pc:sldMk cId="545205739" sldId="301"/>
            <ac:picMk id="7" creationId="{9D040096-C5A2-22F8-32D6-6D059E8CFE77}"/>
          </ac:picMkLst>
        </pc:picChg>
      </pc:sldChg>
      <pc:sldChg chg="addSp delSp modSp add del mod ord">
        <pc:chgData name="Balian, Sarah" userId="b3b060d9-4d34-479b-ad68-688eaebf93c5" providerId="ADAL" clId="{B8C65A74-EF5B-43CF-85ED-7EB29E4E202B}" dt="2022-12-11T20:50:34.491" v="2308" actId="403"/>
        <pc:sldMkLst>
          <pc:docMk/>
          <pc:sldMk cId="999049329" sldId="305"/>
        </pc:sldMkLst>
        <pc:spChg chg="mod">
          <ac:chgData name="Balian, Sarah" userId="b3b060d9-4d34-479b-ad68-688eaebf93c5" providerId="ADAL" clId="{B8C65A74-EF5B-43CF-85ED-7EB29E4E202B}" dt="2022-12-11T20:36:43.815" v="2077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20:46:50.149" v="2223" actId="20577"/>
          <ac:spMkLst>
            <pc:docMk/>
            <pc:sldMk cId="999049329" sldId="305"/>
            <ac:spMk id="11" creationId="{8E4E40E9-D792-25A1-4B37-23D4780B1318}"/>
          </ac:spMkLst>
        </pc:spChg>
        <pc:spChg chg="del mod">
          <ac:chgData name="Balian, Sarah" userId="b3b060d9-4d34-479b-ad68-688eaebf93c5" providerId="ADAL" clId="{B8C65A74-EF5B-43CF-85ED-7EB29E4E202B}" dt="2022-12-11T20:37:16.192" v="2169" actId="478"/>
          <ac:spMkLst>
            <pc:docMk/>
            <pc:sldMk cId="999049329" sldId="305"/>
            <ac:spMk id="28" creationId="{991AF816-4FB0-23CF-F756-70991345D24B}"/>
          </ac:spMkLst>
        </pc:spChg>
        <pc:spChg chg="add mod">
          <ac:chgData name="Balian, Sarah" userId="b3b060d9-4d34-479b-ad68-688eaebf93c5" providerId="ADAL" clId="{B8C65A74-EF5B-43CF-85ED-7EB29E4E202B}" dt="2022-12-11T20:50:31.894" v="2307" actId="403"/>
          <ac:spMkLst>
            <pc:docMk/>
            <pc:sldMk cId="999049329" sldId="305"/>
            <ac:spMk id="51" creationId="{43A58D49-5D4D-FACF-FA04-3B09185901CC}"/>
          </ac:spMkLst>
        </pc:spChg>
        <pc:spChg chg="add mod">
          <ac:chgData name="Balian, Sarah" userId="b3b060d9-4d34-479b-ad68-688eaebf93c5" providerId="ADAL" clId="{B8C65A74-EF5B-43CF-85ED-7EB29E4E202B}" dt="2022-12-11T20:50:34.491" v="2308" actId="403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Balian, Sarah" userId="b3b060d9-4d34-479b-ad68-688eaebf93c5" providerId="ADAL" clId="{B8C65A74-EF5B-43CF-85ED-7EB29E4E202B}" dt="2022-12-11T20:50:01.035" v="2277" actId="164"/>
          <ac:grpSpMkLst>
            <pc:docMk/>
            <pc:sldMk cId="999049329" sldId="305"/>
            <ac:grpSpMk id="53" creationId="{0F38D5F4-FEC7-46FB-A36A-93474715B439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4" creationId="{45350DE4-50D9-57CF-336F-3F2733746D3E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5" creationId="{250AB627-B59B-7B3B-E729-C3A240FE2B65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6" creationId="{B4684D4F-DB5F-9C6D-389C-364A706418EB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7" creationId="{EA3865C6-C69E-0382-3FD3-ACFD87A39A36}"/>
          </ac:grpSpMkLst>
        </pc:grpChg>
        <pc:picChg chg="del">
          <ac:chgData name="Balian, Sarah" userId="b3b060d9-4d34-479b-ad68-688eaebf93c5" providerId="ADAL" clId="{B8C65A74-EF5B-43CF-85ED-7EB29E4E202B}" dt="2022-12-11T20:47:04.891" v="2227" actId="478"/>
          <ac:picMkLst>
            <pc:docMk/>
            <pc:sldMk cId="999049329" sldId="305"/>
            <ac:picMk id="14" creationId="{8205031A-0169-9195-1F2E-D7783DEFB086}"/>
          </ac:picMkLst>
        </pc:picChg>
        <pc:picChg chg="del">
          <ac:chgData name="Balian, Sarah" userId="b3b060d9-4d34-479b-ad68-688eaebf93c5" providerId="ADAL" clId="{B8C65A74-EF5B-43CF-85ED-7EB29E4E202B}" dt="2022-12-11T20:47:04.091" v="2226" actId="478"/>
          <ac:picMkLst>
            <pc:docMk/>
            <pc:sldMk cId="999049329" sldId="305"/>
            <ac:picMk id="15" creationId="{94E7711E-3F95-D644-1C34-936BD078DDA4}"/>
          </ac:picMkLst>
        </pc:picChg>
        <pc:picChg chg="del">
          <ac:chgData name="Balian, Sarah" userId="b3b060d9-4d34-479b-ad68-688eaebf93c5" providerId="ADAL" clId="{B8C65A74-EF5B-43CF-85ED-7EB29E4E202B}" dt="2022-12-11T20:47:03.356" v="2225" actId="478"/>
          <ac:picMkLst>
            <pc:docMk/>
            <pc:sldMk cId="999049329" sldId="305"/>
            <ac:picMk id="30" creationId="{6B856B9C-4E6D-7137-DD7A-8C203DF55B0D}"/>
          </ac:picMkLst>
        </pc:picChg>
        <pc:picChg chg="del">
          <ac:chgData name="Balian, Sarah" userId="b3b060d9-4d34-479b-ad68-688eaebf93c5" providerId="ADAL" clId="{B8C65A74-EF5B-43CF-85ED-7EB29E4E202B}" dt="2022-12-11T20:47:02.137" v="2224" actId="478"/>
          <ac:picMkLst>
            <pc:docMk/>
            <pc:sldMk cId="999049329" sldId="305"/>
            <ac:picMk id="31" creationId="{107E5058-8C21-45CE-DC94-617D608955ED}"/>
          </ac:picMkLst>
        </pc:picChg>
        <pc:picChg chg="mod">
          <ac:chgData name="Balian, Sarah" userId="b3b060d9-4d34-479b-ad68-688eaebf93c5" providerId="ADAL" clId="{B8C65A74-EF5B-43CF-85ED-7EB29E4E202B}" dt="2022-12-11T20:50:01.035" v="2277" actId="164"/>
          <ac:picMkLst>
            <pc:docMk/>
            <pc:sldMk cId="999049329" sldId="305"/>
            <ac:picMk id="32" creationId="{324D4BD2-0F17-DFEB-7228-2B076E910BFA}"/>
          </ac:picMkLst>
        </pc:picChg>
        <pc:picChg chg="del">
          <ac:chgData name="Balian, Sarah" userId="b3b060d9-4d34-479b-ad68-688eaebf93c5" providerId="ADAL" clId="{B8C65A74-EF5B-43CF-85ED-7EB29E4E202B}" dt="2022-12-11T20:45:55.657" v="2206" actId="478"/>
          <ac:picMkLst>
            <pc:docMk/>
            <pc:sldMk cId="999049329" sldId="305"/>
            <ac:picMk id="33" creationId="{02511611-31DD-BC92-8680-895969A3D611}"/>
          </ac:picMkLst>
        </pc:picChg>
        <pc:picChg chg="del">
          <ac:chgData name="Balian, Sarah" userId="b3b060d9-4d34-479b-ad68-688eaebf93c5" providerId="ADAL" clId="{B8C65A74-EF5B-43CF-85ED-7EB29E4E202B}" dt="2022-12-11T20:45:56.313" v="2207" actId="478"/>
          <ac:picMkLst>
            <pc:docMk/>
            <pc:sldMk cId="999049329" sldId="305"/>
            <ac:picMk id="34" creationId="{53EEE7B1-3FAD-3FEE-A40C-C5274A86F87D}"/>
          </ac:picMkLst>
        </pc:picChg>
        <pc:picChg chg="del">
          <ac:chgData name="Balian, Sarah" userId="b3b060d9-4d34-479b-ad68-688eaebf93c5" providerId="ADAL" clId="{B8C65A74-EF5B-43CF-85ED-7EB29E4E202B}" dt="2022-12-11T20:46:15.641" v="2215" actId="478"/>
          <ac:picMkLst>
            <pc:docMk/>
            <pc:sldMk cId="999049329" sldId="305"/>
            <ac:picMk id="35" creationId="{B05A3BBC-A51B-DA1B-014F-12D05166B5BC}"/>
          </ac:picMkLst>
        </pc:picChg>
        <pc:picChg chg="del">
          <ac:chgData name="Balian, Sarah" userId="b3b060d9-4d34-479b-ad68-688eaebf93c5" providerId="ADAL" clId="{B8C65A74-EF5B-43CF-85ED-7EB29E4E202B}" dt="2022-12-11T20:46:16.706" v="2216" actId="478"/>
          <ac:picMkLst>
            <pc:docMk/>
            <pc:sldMk cId="999049329" sldId="305"/>
            <ac:picMk id="36" creationId="{5CF82A57-5F34-9AC3-D327-FE52682EB7C1}"/>
          </ac:picMkLst>
        </pc:picChg>
        <pc:picChg chg="del">
          <ac:chgData name="Balian, Sarah" userId="b3b060d9-4d34-479b-ad68-688eaebf93c5" providerId="ADAL" clId="{B8C65A74-EF5B-43CF-85ED-7EB29E4E202B}" dt="2022-12-11T20:45:55.085" v="2205" actId="478"/>
          <ac:picMkLst>
            <pc:docMk/>
            <pc:sldMk cId="999049329" sldId="305"/>
            <ac:picMk id="37" creationId="{3FAEEB03-C185-21EE-89D2-D4A07787E36C}"/>
          </ac:picMkLst>
        </pc:picChg>
        <pc:picChg chg="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40" creationId="{84633422-9B9B-8D9C-9A74-06A58DD92087}"/>
          </ac:picMkLst>
        </pc:picChg>
        <pc:picChg chg="add del mod">
          <ac:chgData name="Balian, Sarah" userId="b3b060d9-4d34-479b-ad68-688eaebf93c5" providerId="ADAL" clId="{B8C65A74-EF5B-43CF-85ED-7EB29E4E202B}" dt="2022-12-11T20:45:09.272" v="2188" actId="478"/>
          <ac:picMkLst>
            <pc:docMk/>
            <pc:sldMk cId="999049329" sldId="305"/>
            <ac:picMk id="41" creationId="{7C161B5A-B6AF-E3D9-1283-F7DBEADFF3B8}"/>
          </ac:picMkLst>
        </pc:picChg>
        <pc:picChg chg="add del mod">
          <ac:chgData name="Balian, Sarah" userId="b3b060d9-4d34-479b-ad68-688eaebf93c5" providerId="ADAL" clId="{B8C65A74-EF5B-43CF-85ED-7EB29E4E202B}" dt="2022-12-11T20:44:46.849" v="2181" actId="478"/>
          <ac:picMkLst>
            <pc:docMk/>
            <pc:sldMk cId="999049329" sldId="305"/>
            <ac:picMk id="42" creationId="{8338C18B-92BE-3813-C7F6-55DE012BB8BB}"/>
          </ac:picMkLst>
        </pc:picChg>
        <pc:picChg chg="add del mod">
          <ac:chgData name="Balian, Sarah" userId="b3b060d9-4d34-479b-ad68-688eaebf93c5" providerId="ADAL" clId="{B8C65A74-EF5B-43CF-85ED-7EB29E4E202B}" dt="2022-12-11T20:45:08.556" v="2187" actId="478"/>
          <ac:picMkLst>
            <pc:docMk/>
            <pc:sldMk cId="999049329" sldId="305"/>
            <ac:picMk id="43" creationId="{59622FA7-CE51-0F67-216F-0E605D6CA01A}"/>
          </ac:picMkLst>
        </pc:picChg>
        <pc:picChg chg="add mod modCrop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5" creationId="{F17DBF74-CC06-9726-B01A-2D185E385A85}"/>
          </ac:picMkLst>
        </pc:picChg>
        <pc:picChg chg="add del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7" creationId="{DCFA0C80-34FB-4941-C437-66F7FBDAE873}"/>
          </ac:picMkLst>
        </pc:picChg>
        <pc:picChg chg="add mod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8" creationId="{34BF0F92-73C4-9353-6B81-1C7F95340C5A}"/>
          </ac:picMkLst>
        </pc:picChg>
        <pc:picChg chg="add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9" creationId="{0B8386CE-B6AB-FAB0-2217-EAC50FBEA86E}"/>
          </ac:picMkLst>
        </pc:picChg>
        <pc:picChg chg="add 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50" creationId="{BA7B4E12-56A5-E631-00E1-117423CD05A8}"/>
          </ac:picMkLst>
        </pc:pic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1653516997" sldId="307"/>
        </pc:sldMkLst>
      </pc:sldChg>
      <pc:sldChg chg="del">
        <pc:chgData name="Balian, Sarah" userId="b3b060d9-4d34-479b-ad68-688eaebf93c5" providerId="ADAL" clId="{B8C65A74-EF5B-43CF-85ED-7EB29E4E202B}" dt="2022-12-11T20:51:18.759" v="2312" actId="47"/>
        <pc:sldMkLst>
          <pc:docMk/>
          <pc:sldMk cId="1931778444" sldId="318"/>
        </pc:sldMkLst>
      </pc:sldChg>
      <pc:sldChg chg="del">
        <pc:chgData name="Balian, Sarah" userId="b3b060d9-4d34-479b-ad68-688eaebf93c5" providerId="ADAL" clId="{B8C65A74-EF5B-43CF-85ED-7EB29E4E202B}" dt="2022-12-11T20:51:20.342" v="2313" actId="47"/>
        <pc:sldMkLst>
          <pc:docMk/>
          <pc:sldMk cId="734295458" sldId="319"/>
        </pc:sldMkLst>
      </pc:sldChg>
      <pc:sldChg chg="del">
        <pc:chgData name="Balian, Sarah" userId="b3b060d9-4d34-479b-ad68-688eaebf93c5" providerId="ADAL" clId="{B8C65A74-EF5B-43CF-85ED-7EB29E4E202B}" dt="2022-12-11T20:51:22.880" v="2314" actId="47"/>
        <pc:sldMkLst>
          <pc:docMk/>
          <pc:sldMk cId="204169627" sldId="320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199844134" sldId="321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332005300" sldId="322"/>
        </pc:sldMkLst>
      </pc:sldChg>
      <pc:sldChg chg="del">
        <pc:chgData name="Balian, Sarah" userId="b3b060d9-4d34-479b-ad68-688eaebf93c5" providerId="ADAL" clId="{B8C65A74-EF5B-43CF-85ED-7EB29E4E202B}" dt="2022-12-11T20:51:25.251" v="2315" actId="47"/>
        <pc:sldMkLst>
          <pc:docMk/>
          <pc:sldMk cId="2491221319" sldId="323"/>
        </pc:sldMkLst>
      </pc:sldChg>
      <pc:sldChg chg="del">
        <pc:chgData name="Balian, Sarah" userId="b3b060d9-4d34-479b-ad68-688eaebf93c5" providerId="ADAL" clId="{B8C65A74-EF5B-43CF-85ED-7EB29E4E202B}" dt="2022-12-11T20:51:28.622" v="2316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4269612064" sldId="325"/>
        </pc:sldMkLst>
      </pc:sldChg>
      <pc:sldChg chg="modSp new mod ord">
        <pc:chgData name="Balian, Sarah" userId="b3b060d9-4d34-479b-ad68-688eaebf93c5" providerId="ADAL" clId="{B8C65A74-EF5B-43CF-85ED-7EB29E4E202B}" dt="2022-12-11T15:46:04.878" v="637"/>
        <pc:sldMkLst>
          <pc:docMk/>
          <pc:sldMk cId="1457795696" sldId="326"/>
        </pc:sldMkLst>
        <pc:spChg chg="mod">
          <ac:chgData name="Balian, Sarah" userId="b3b060d9-4d34-479b-ad68-688eaebf93c5" providerId="ADAL" clId="{B8C65A74-EF5B-43CF-85ED-7EB29E4E202B}" dt="2022-12-11T15:43:28.025" v="212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15:45:54.171" v="635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8C65A74-EF5B-43CF-85ED-7EB29E4E202B}" dt="2022-12-11T17:12:10.525" v="907" actId="207"/>
        <pc:sldMkLst>
          <pc:docMk/>
          <pc:sldMk cId="2900471433" sldId="327"/>
        </pc:sldMkLst>
        <pc:graphicFrameChg chg="mod">
          <ac:chgData name="Balian, Sarah" userId="b3b060d9-4d34-479b-ad68-688eaebf93c5" providerId="ADAL" clId="{B8C65A74-EF5B-43CF-85ED-7EB29E4E202B}" dt="2022-12-11T17:12:10.525" v="90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addSp modSp add mod">
        <pc:chgData name="Balian, Sarah" userId="b3b060d9-4d34-479b-ad68-688eaebf93c5" providerId="ADAL" clId="{B8C65A74-EF5B-43CF-85ED-7EB29E4E202B}" dt="2022-12-11T17:25:29.302" v="1032" actId="20577"/>
        <pc:sldMkLst>
          <pc:docMk/>
          <pc:sldMk cId="2158953782" sldId="328"/>
        </pc:sldMkLst>
        <pc:spChg chg="mod">
          <ac:chgData name="Balian, Sarah" userId="b3b060d9-4d34-479b-ad68-688eaebf93c5" providerId="ADAL" clId="{B8C65A74-EF5B-43CF-85ED-7EB29E4E202B}" dt="2022-12-11T17:13:19.999" v="941" actId="20577"/>
          <ac:spMkLst>
            <pc:docMk/>
            <pc:sldMk cId="2158953782" sldId="328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19:00.717" v="960" actId="1076"/>
          <ac:spMkLst>
            <pc:docMk/>
            <pc:sldMk cId="2158953782" sldId="328"/>
            <ac:spMk id="3" creationId="{A6DCF9D2-87B3-F55C-FC1E-91302F0C2EEC}"/>
          </ac:spMkLst>
        </pc:spChg>
        <pc:spChg chg="add mod">
          <ac:chgData name="Balian, Sarah" userId="b3b060d9-4d34-479b-ad68-688eaebf93c5" providerId="ADAL" clId="{B8C65A74-EF5B-43CF-85ED-7EB29E4E202B}" dt="2022-12-11T17:19:45.979" v="976" actId="1036"/>
          <ac:spMkLst>
            <pc:docMk/>
            <pc:sldMk cId="2158953782" sldId="328"/>
            <ac:spMk id="4" creationId="{2B73BAC9-FE78-CFE5-9039-58A67F37AA27}"/>
          </ac:spMkLst>
        </pc:spChg>
        <pc:spChg chg="add mod">
          <ac:chgData name="Balian, Sarah" userId="b3b060d9-4d34-479b-ad68-688eaebf93c5" providerId="ADAL" clId="{B8C65A74-EF5B-43CF-85ED-7EB29E4E202B}" dt="2022-12-11T17:20:37.308" v="983" actId="2763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29.302" v="1032" actId="20577"/>
          <ac:spMkLst>
            <pc:docMk/>
            <pc:sldMk cId="2158953782" sldId="328"/>
            <ac:spMk id="6" creationId="{7025D00B-60EA-BCA6-2BAB-C345C0E8E0AD}"/>
          </ac:spMkLst>
        </pc:spChg>
        <pc:graphicFrameChg chg="mod">
          <ac:chgData name="Balian, Sarah" userId="b3b060d9-4d34-479b-ad68-688eaebf93c5" providerId="ADAL" clId="{B8C65A74-EF5B-43CF-85ED-7EB29E4E202B}" dt="2022-12-11T17:14:39.744" v="958" actId="1076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addSp delSp modSp add mod">
        <pc:chgData name="Balian, Sarah" userId="b3b060d9-4d34-479b-ad68-688eaebf93c5" providerId="ADAL" clId="{B8C65A74-EF5B-43CF-85ED-7EB29E4E202B}" dt="2022-12-11T17:25:42.936" v="1051" actId="6549"/>
        <pc:sldMkLst>
          <pc:docMk/>
          <pc:sldMk cId="1397072476" sldId="329"/>
        </pc:sldMkLst>
        <pc:spChg chg="mod">
          <ac:chgData name="Balian, Sarah" userId="b3b060d9-4d34-479b-ad68-688eaebf93c5" providerId="ADAL" clId="{B8C65A74-EF5B-43CF-85ED-7EB29E4E202B}" dt="2022-12-11T17:25:42.936" v="1051" actId="6549"/>
          <ac:spMkLst>
            <pc:docMk/>
            <pc:sldMk cId="1397072476" sldId="329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3" creationId="{A6DCF9D2-87B3-F55C-FC1E-91302F0C2EEC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4" creationId="{2B73BAC9-FE78-CFE5-9039-58A67F37AA27}"/>
          </ac:spMkLst>
        </pc:spChg>
        <pc:spChg chg="del">
          <ac:chgData name="Balian, Sarah" userId="b3b060d9-4d34-479b-ad68-688eaebf93c5" providerId="ADAL" clId="{B8C65A74-EF5B-43CF-85ED-7EB29E4E202B}" dt="2022-12-11T17:21:42.254" v="1002" actId="478"/>
          <ac:spMkLst>
            <pc:docMk/>
            <pc:sldMk cId="1397072476" sldId="329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34.727" v="1034" actId="20577"/>
          <ac:spMkLst>
            <pc:docMk/>
            <pc:sldMk cId="1397072476" sldId="329"/>
            <ac:spMk id="6" creationId="{7025D00B-60EA-BCA6-2BAB-C345C0E8E0AD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0" creationId="{C9C2296E-9F43-735D-9D28-1F983DA0872C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1" creationId="{79AAED7A-DD92-69B4-EF88-B515A8205576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2" creationId="{E860881E-E8A5-0239-399E-E412FD240E8D}"/>
          </ac:spMkLst>
        </pc:spChg>
        <pc:grpChg chg="add mod">
          <ac:chgData name="Balian, Sarah" userId="b3b060d9-4d34-479b-ad68-688eaebf93c5" providerId="ADAL" clId="{B8C65A74-EF5B-43CF-85ED-7EB29E4E202B}" dt="2022-12-11T17:23:57.593" v="1003"/>
          <ac:grpSpMkLst>
            <pc:docMk/>
            <pc:sldMk cId="1397072476" sldId="329"/>
            <ac:grpSpMk id="8" creationId="{BF59B7B9-423A-2EDB-D4FE-3FF25992C11C}"/>
          </ac:grpSpMkLst>
        </pc:grpChg>
      </pc:sldChg>
      <pc:sldChg chg="addSp delSp modSp add mod">
        <pc:chgData name="Balian, Sarah" userId="b3b060d9-4d34-479b-ad68-688eaebf93c5" providerId="ADAL" clId="{B8C65A74-EF5B-43CF-85ED-7EB29E4E202B}" dt="2022-12-11T17:41:36.442" v="1308" actId="1035"/>
        <pc:sldMkLst>
          <pc:docMk/>
          <pc:sldMk cId="35566594" sldId="330"/>
        </pc:sldMkLst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3" creationId="{780346DB-FB0A-49FA-E313-8E68D773B22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4" creationId="{7296446F-9B52-45D8-BB9D-677B1480363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6" creationId="{7025D00B-60EA-BCA6-2BAB-C345C0E8E0AD}"/>
          </ac:spMkLst>
        </pc:spChg>
        <pc:spChg chg="add mod">
          <ac:chgData name="Balian, Sarah" userId="b3b060d9-4d34-479b-ad68-688eaebf93c5" providerId="ADAL" clId="{B8C65A74-EF5B-43CF-85ED-7EB29E4E202B}" dt="2022-12-11T17:41:19.587" v="1287" actId="27636"/>
          <ac:spMkLst>
            <pc:docMk/>
            <pc:sldMk cId="35566594" sldId="330"/>
            <ac:spMk id="13" creationId="{4E2A267C-1713-E2C1-1C2E-B7E5380FC8E2}"/>
          </ac:spMkLst>
        </pc:spChg>
        <pc:grpChg chg="del">
          <ac:chgData name="Balian, Sarah" userId="b3b060d9-4d34-479b-ad68-688eaebf93c5" providerId="ADAL" clId="{B8C65A74-EF5B-43CF-85ED-7EB29E4E202B}" dt="2022-12-11T17:38:22.465" v="1208" actId="478"/>
          <ac:grpSpMkLst>
            <pc:docMk/>
            <pc:sldMk cId="35566594" sldId="330"/>
            <ac:grpSpMk id="8" creationId="{BF59B7B9-423A-2EDB-D4FE-3FF25992C11C}"/>
          </ac:grpSpMkLst>
        </pc:grpChg>
        <pc:graphicFrameChg chg="mod">
          <ac:chgData name="Balian, Sarah" userId="b3b060d9-4d34-479b-ad68-688eaebf93c5" providerId="ADAL" clId="{B8C65A74-EF5B-43CF-85ED-7EB29E4E202B}" dt="2022-12-11T17:41:26.201" v="1297" actId="1035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delSp modSp add mod">
        <pc:chgData name="Balian, Sarah" userId="b3b060d9-4d34-479b-ad68-688eaebf93c5" providerId="ADAL" clId="{B8C65A74-EF5B-43CF-85ED-7EB29E4E202B}" dt="2022-12-11T17:43:29.106" v="1344" actId="1076"/>
        <pc:sldMkLst>
          <pc:docMk/>
          <pc:sldMk cId="3322161009" sldId="331"/>
        </pc:sldMkLst>
        <pc:spChg chg="mod">
          <ac:chgData name="Balian, Sarah" userId="b3b060d9-4d34-479b-ad68-688eaebf93c5" providerId="ADAL" clId="{B8C65A74-EF5B-43CF-85ED-7EB29E4E202B}" dt="2022-12-11T17:43:29.106" v="1344" actId="1076"/>
          <ac:spMkLst>
            <pc:docMk/>
            <pc:sldMk cId="3322161009" sldId="33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42:11.930" v="1321" actId="478"/>
          <ac:spMkLst>
            <pc:docMk/>
            <pc:sldMk cId="3322161009" sldId="331"/>
            <ac:spMk id="3" creationId="{780346DB-FB0A-49FA-E313-8E68D773B22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4" creationId="{7296446F-9B52-45D8-BB9D-677B1480363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3:26.497" v="1343" actId="1076"/>
          <ac:spMkLst>
            <pc:docMk/>
            <pc:sldMk cId="3322161009" sldId="331"/>
            <ac:spMk id="6" creationId="{7025D00B-60EA-BCA6-2BAB-C345C0E8E0AD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13" creationId="{4E2A267C-1713-E2C1-1C2E-B7E5380FC8E2}"/>
          </ac:spMkLst>
        </pc:spChg>
        <pc:graphicFrameChg chg="mod">
          <ac:chgData name="Balian, Sarah" userId="b3b060d9-4d34-479b-ad68-688eaebf93c5" providerId="ADAL" clId="{B8C65A74-EF5B-43CF-85ED-7EB29E4E202B}" dt="2022-12-11T17:43:23.295" v="1342" actId="1076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B8C65A74-EF5B-43CF-85ED-7EB29E4E202B}" dt="2022-12-11T17:44:33.065" v="1384" actId="27918"/>
        <pc:sldMkLst>
          <pc:docMk/>
          <pc:sldMk cId="3553155407" sldId="332"/>
        </pc:sldMkLst>
        <pc:spChg chg="mod">
          <ac:chgData name="Balian, Sarah" userId="b3b060d9-4d34-479b-ad68-688eaebf93c5" providerId="ADAL" clId="{B8C65A74-EF5B-43CF-85ED-7EB29E4E202B}" dt="2022-12-11T17:43:48.927" v="1368" actId="20577"/>
          <ac:spMkLst>
            <pc:docMk/>
            <pc:sldMk cId="3553155407" sldId="332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4:20.593" v="2060" actId="20577"/>
        <pc:sldMkLst>
          <pc:docMk/>
          <pc:sldMk cId="470752188" sldId="333"/>
        </pc:sldMkLst>
        <pc:spChg chg="mod">
          <ac:chgData name="Balian, Sarah" userId="b3b060d9-4d34-479b-ad68-688eaebf93c5" providerId="ADAL" clId="{B8C65A74-EF5B-43CF-85ED-7EB29E4E202B}" dt="2022-12-11T20:34:12.086" v="2059" actId="108"/>
          <ac:spMkLst>
            <pc:docMk/>
            <pc:sldMk cId="470752188" sldId="333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20:34:20.593" v="2060" actId="20577"/>
          <ac:spMkLst>
            <pc:docMk/>
            <pc:sldMk cId="470752188" sldId="333"/>
            <ac:spMk id="9" creationId="{E690F70B-E368-D7F5-795E-B5139345EF71}"/>
          </ac:spMkLst>
        </pc:spChg>
      </pc:sldChg>
      <pc:sldChg chg="add del">
        <pc:chgData name="Balian, Sarah" userId="b3b060d9-4d34-479b-ad68-688eaebf93c5" providerId="ADAL" clId="{B8C65A74-EF5B-43CF-85ED-7EB29E4E202B}" dt="2022-12-11T20:12:08.908" v="1387"/>
        <pc:sldMkLst>
          <pc:docMk/>
          <pc:sldMk cId="957174436" sldId="334"/>
        </pc:sldMkLst>
      </pc:sldChg>
      <pc:sldChg chg="modSp add mod">
        <pc:chgData name="Balian, Sarah" userId="b3b060d9-4d34-479b-ad68-688eaebf93c5" providerId="ADAL" clId="{B8C65A74-EF5B-43CF-85ED-7EB29E4E202B}" dt="2022-12-11T20:12:52.810" v="1397" actId="27918"/>
        <pc:sldMkLst>
          <pc:docMk/>
          <pc:sldMk cId="2672004803" sldId="334"/>
        </pc:sldMkLst>
        <pc:spChg chg="mod">
          <ac:chgData name="Balian, Sarah" userId="b3b060d9-4d34-479b-ad68-688eaebf93c5" providerId="ADAL" clId="{B8C65A74-EF5B-43CF-85ED-7EB29E4E202B}" dt="2022-12-11T20:12:16.153" v="1391" actId="20577"/>
          <ac:spMkLst>
            <pc:docMk/>
            <pc:sldMk cId="2672004803" sldId="334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1:27.951" v="1966" actId="20577"/>
        <pc:sldMkLst>
          <pc:docMk/>
          <pc:sldMk cId="3086977997" sldId="335"/>
        </pc:sldMkLst>
        <pc:spChg chg="mod">
          <ac:chgData name="Balian, Sarah" userId="b3b060d9-4d34-479b-ad68-688eaebf93c5" providerId="ADAL" clId="{B8C65A74-EF5B-43CF-85ED-7EB29E4E202B}" dt="2022-12-11T20:24:59.610" v="1408" actId="20577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0:31:27.951" v="1966" actId="20577"/>
          <ac:spMkLst>
            <pc:docMk/>
            <pc:sldMk cId="3086977997" sldId="335"/>
            <ac:spMk id="3" creationId="{B6340F88-FDE5-D8FA-4CB8-7065B97BFE6B}"/>
          </ac:spMkLst>
        </pc:spChg>
      </pc:sldChg>
      <pc:sldChg chg="addSp delSp modSp add mod">
        <pc:chgData name="Balian, Sarah" userId="b3b060d9-4d34-479b-ad68-688eaebf93c5" providerId="ADAL" clId="{B8C65A74-EF5B-43CF-85ED-7EB29E4E202B}" dt="2022-12-11T20:33:49.773" v="2057" actId="20577"/>
        <pc:sldMkLst>
          <pc:docMk/>
          <pc:sldMk cId="1683805951" sldId="336"/>
        </pc:sldMkLst>
        <pc:spChg chg="add del mod">
          <ac:chgData name="Balian, Sarah" userId="b3b060d9-4d34-479b-ad68-688eaebf93c5" providerId="ADAL" clId="{B8C65A74-EF5B-43CF-85ED-7EB29E4E202B}" dt="2022-12-11T20:29:41.533" v="1952" actId="478"/>
          <ac:spMkLst>
            <pc:docMk/>
            <pc:sldMk cId="1683805951" sldId="336"/>
            <ac:spMk id="5" creationId="{C759449E-D297-9BFA-6F8F-5D3435655CF1}"/>
          </ac:spMkLst>
        </pc:spChg>
        <pc:spChg chg="add mod">
          <ac:chgData name="Balian, Sarah" userId="b3b060d9-4d34-479b-ad68-688eaebf93c5" providerId="ADAL" clId="{B8C65A74-EF5B-43CF-85ED-7EB29E4E202B}" dt="2022-12-11T20:33:22.910" v="2026" actId="1076"/>
          <ac:spMkLst>
            <pc:docMk/>
            <pc:sldMk cId="1683805951" sldId="336"/>
            <ac:spMk id="6" creationId="{ED3EB88E-B61A-20D4-38C8-97E73458DC84}"/>
          </ac:spMkLst>
        </pc:spChg>
        <pc:spChg chg="add mod">
          <ac:chgData name="Balian, Sarah" userId="b3b060d9-4d34-479b-ad68-688eaebf93c5" providerId="ADAL" clId="{B8C65A74-EF5B-43CF-85ED-7EB29E4E202B}" dt="2022-12-11T20:33:49.773" v="2057" actId="20577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Balian, Sarah" userId="b3b060d9-4d34-479b-ad68-688eaebf93c5" providerId="ADAL" clId="{B8C65A74-EF5B-43CF-85ED-7EB29E4E202B}" dt="2022-12-11T20:29:15.625" v="1950" actId="20577"/>
          <ac:spMkLst>
            <pc:docMk/>
            <pc:sldMk cId="1683805951" sldId="336"/>
            <ac:spMk id="10" creationId="{2D953FA9-CD59-752E-4FDA-CC41FF4B8DF2}"/>
          </ac:spMkLst>
        </pc:spChg>
        <pc:spChg chg="del">
          <ac:chgData name="Balian, Sarah" userId="b3b060d9-4d34-479b-ad68-688eaebf93c5" providerId="ADAL" clId="{B8C65A74-EF5B-43CF-85ED-7EB29E4E202B}" dt="2022-12-11T20:29:34.390" v="1951" actId="478"/>
          <ac:spMkLst>
            <pc:docMk/>
            <pc:sldMk cId="1683805951" sldId="336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20:33:25.062" v="2027" actId="1076"/>
          <ac:graphicFrameMkLst>
            <pc:docMk/>
            <pc:sldMk cId="1683805951" sldId="336"/>
            <ac:graphicFrameMk id="2" creationId="{B0A68F7A-A083-4E2B-B574-D05208620F48}"/>
          </ac:graphicFrameMkLst>
        </pc:graphicFrameChg>
        <pc:picChg chg="del">
          <ac:chgData name="Balian, Sarah" userId="b3b060d9-4d34-479b-ad68-688eaebf93c5" providerId="ADAL" clId="{B8C65A74-EF5B-43CF-85ED-7EB29E4E202B}" dt="2022-12-11T20:29:07.331" v="1921" actId="478"/>
          <ac:picMkLst>
            <pc:docMk/>
            <pc:sldMk cId="1683805951" sldId="336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0:51:09.461" v="2311" actId="108"/>
        <pc:sldMkLst>
          <pc:docMk/>
          <pc:sldMk cId="1114461700" sldId="337"/>
        </pc:sldMkLst>
        <pc:spChg chg="mod">
          <ac:chgData name="Balian, Sarah" userId="b3b060d9-4d34-479b-ad68-688eaebf93c5" providerId="ADAL" clId="{B8C65A74-EF5B-43CF-85ED-7EB29E4E202B}" dt="2022-12-11T20:51:09.461" v="2311" actId="108"/>
          <ac:spMkLst>
            <pc:docMk/>
            <pc:sldMk cId="1114461700" sldId="337"/>
            <ac:spMk id="3" creationId="{7F10B6DC-6AF4-BFD9-E1D5-B98AA266289F}"/>
          </ac:spMkLst>
        </pc:spChg>
      </pc:sldChg>
      <pc:sldChg chg="add del">
        <pc:chgData name="Balian, Sarah" userId="b3b060d9-4d34-479b-ad68-688eaebf93c5" providerId="ADAL" clId="{B8C65A74-EF5B-43CF-85ED-7EB29E4E202B}" dt="2022-12-11T20:51:53.087" v="2318"/>
        <pc:sldMkLst>
          <pc:docMk/>
          <pc:sldMk cId="1412364416" sldId="338"/>
        </pc:sldMkLst>
      </pc:sldChg>
      <pc:sldChg chg="addSp delSp modSp add mod">
        <pc:chgData name="Balian, Sarah" userId="b3b060d9-4d34-479b-ad68-688eaebf93c5" providerId="ADAL" clId="{B8C65A74-EF5B-43CF-85ED-7EB29E4E202B}" dt="2022-12-11T20:58:52.243" v="2773" actId="1076"/>
        <pc:sldMkLst>
          <pc:docMk/>
          <pc:sldMk cId="2252892287" sldId="338"/>
        </pc:sldMkLst>
        <pc:spChg chg="mod">
          <ac:chgData name="Balian, Sarah" userId="b3b060d9-4d34-479b-ad68-688eaebf93c5" providerId="ADAL" clId="{B8C65A74-EF5B-43CF-85ED-7EB29E4E202B}" dt="2022-12-11T20:58:27.482" v="2768" actId="20577"/>
          <ac:spMkLst>
            <pc:docMk/>
            <pc:sldMk cId="2252892287" sldId="338"/>
            <ac:spMk id="2" creationId="{F050121B-D4A7-C426-32A4-BF0987433026}"/>
          </ac:spMkLst>
        </pc:spChg>
        <pc:spChg chg="add del mod">
          <ac:chgData name="Balian, Sarah" userId="b3b060d9-4d34-479b-ad68-688eaebf93c5" providerId="ADAL" clId="{B8C65A74-EF5B-43CF-85ED-7EB29E4E202B}" dt="2022-12-11T20:55:53.883" v="2720" actId="14100"/>
          <ac:spMkLst>
            <pc:docMk/>
            <pc:sldMk cId="2252892287" sldId="338"/>
            <ac:spMk id="3" creationId="{B6340F88-FDE5-D8FA-4CB8-7065B97BFE6B}"/>
          </ac:spMkLst>
        </pc:spChg>
        <pc:spChg chg="add del mod">
          <ac:chgData name="Balian, Sarah" userId="b3b060d9-4d34-479b-ad68-688eaebf93c5" providerId="ADAL" clId="{B8C65A74-EF5B-43CF-85ED-7EB29E4E202B}" dt="2022-12-11T20:52:38.451" v="2370" actId="21"/>
          <ac:spMkLst>
            <pc:docMk/>
            <pc:sldMk cId="2252892287" sldId="338"/>
            <ac:spMk id="5" creationId="{EFBBB292-3204-A043-D6A9-6F5EC9594330}"/>
          </ac:spMkLst>
        </pc:spChg>
        <pc:spChg chg="add del mod">
          <ac:chgData name="Balian, Sarah" userId="b3b060d9-4d34-479b-ad68-688eaebf93c5" providerId="ADAL" clId="{B8C65A74-EF5B-43CF-85ED-7EB29E4E202B}" dt="2022-12-11T20:54:17.026" v="2601" actId="478"/>
          <ac:spMkLst>
            <pc:docMk/>
            <pc:sldMk cId="2252892287" sldId="338"/>
            <ac:spMk id="6" creationId="{EB2C9D55-2C95-42DD-9013-BB4968EA9B4F}"/>
          </ac:spMkLst>
        </pc:spChg>
        <pc:spChg chg="add mod">
          <ac:chgData name="Balian, Sarah" userId="b3b060d9-4d34-479b-ad68-688eaebf93c5" providerId="ADAL" clId="{B8C65A74-EF5B-43CF-85ED-7EB29E4E202B}" dt="2022-12-11T20:55:47.261" v="2717" actId="27636"/>
          <ac:spMkLst>
            <pc:docMk/>
            <pc:sldMk cId="2252892287" sldId="338"/>
            <ac:spMk id="7" creationId="{A740AC67-B1C2-9ADA-0B77-2CE3E656CF08}"/>
          </ac:spMkLst>
        </pc:spChg>
        <pc:spChg chg="add mod">
          <ac:chgData name="Balian, Sarah" userId="b3b060d9-4d34-479b-ad68-688eaebf93c5" providerId="ADAL" clId="{B8C65A74-EF5B-43CF-85ED-7EB29E4E202B}" dt="2022-12-11T20:57:44.812" v="2755" actId="14100"/>
          <ac:spMkLst>
            <pc:docMk/>
            <pc:sldMk cId="2252892287" sldId="338"/>
            <ac:spMk id="8" creationId="{01C63506-5423-D6DA-D5E6-F13B94D21B7F}"/>
          </ac:spMkLst>
        </pc:spChg>
        <pc:spChg chg="add mod">
          <ac:chgData name="Balian, Sarah" userId="b3b060d9-4d34-479b-ad68-688eaebf93c5" providerId="ADAL" clId="{B8C65A74-EF5B-43CF-85ED-7EB29E4E202B}" dt="2022-12-11T20:58:52.243" v="2773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modSp add mod">
        <pc:chgData name="Balian, Sarah" userId="b3b060d9-4d34-479b-ad68-688eaebf93c5" providerId="ADAL" clId="{B8C65A74-EF5B-43CF-85ED-7EB29E4E202B}" dt="2022-12-11T21:31:14.044" v="2978" actId="207"/>
        <pc:sldMkLst>
          <pc:docMk/>
          <pc:sldMk cId="3364805724" sldId="339"/>
        </pc:sldMkLst>
        <pc:spChg chg="mod">
          <ac:chgData name="Balian, Sarah" userId="b3b060d9-4d34-479b-ad68-688eaebf93c5" providerId="ADAL" clId="{B8C65A74-EF5B-43CF-85ED-7EB29E4E202B}" dt="2022-12-11T21:28:43.240" v="2797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1:31:14.044" v="2978" actId="207"/>
          <ac:spMkLst>
            <pc:docMk/>
            <pc:sldMk cId="3364805724" sldId="339"/>
            <ac:spMk id="3" creationId="{B6340F88-FDE5-D8FA-4CB8-7065B97BFE6B}"/>
          </ac:spMkLst>
        </pc:spChg>
        <pc:picChg chg="add mod">
          <ac:chgData name="Balian, Sarah" userId="b3b060d9-4d34-479b-ad68-688eaebf93c5" providerId="ADAL" clId="{B8C65A74-EF5B-43CF-85ED-7EB29E4E202B}" dt="2022-12-11T21:28:22.007" v="2789"/>
          <ac:picMkLst>
            <pc:docMk/>
            <pc:sldMk cId="3364805724" sldId="339"/>
            <ac:picMk id="4" creationId="{CE5C9FDF-5B27-42CC-49E4-D5E438294C67}"/>
          </ac:picMkLst>
        </pc:picChg>
      </pc:sldChg>
      <pc:sldMasterChg chg="modSp mod modSldLayout">
        <pc:chgData name="Balian, Sarah" userId="b3b060d9-4d34-479b-ad68-688eaebf93c5" providerId="ADAL" clId="{B8C65A74-EF5B-43CF-85ED-7EB29E4E202B}" dt="2022-12-13T14:31:10.820" v="3575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B8C65A74-EF5B-43CF-85ED-7EB29E4E202B}" dt="2022-12-13T14:31:06.001" v="3574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B8C65A74-EF5B-43CF-85ED-7EB29E4E202B}" dt="2022-12-13T14:31:10.820" v="3575" actId="6549"/>
          <pc:sldLayoutMkLst>
            <pc:docMk/>
            <pc:sldMasterMk cId="161035795" sldId="2147483707"/>
            <pc:sldLayoutMk cId="3824787925" sldId="2147483686"/>
          </pc:sldLayoutMkLst>
          <pc:spChg chg="mod">
            <ac:chgData name="Balian, Sarah" userId="b3b060d9-4d34-479b-ad68-688eaebf93c5" providerId="ADAL" clId="{B8C65A74-EF5B-43CF-85ED-7EB29E4E202B}" dt="2022-12-13T14:31:10.820" v="3575" actId="6549"/>
            <ac:spMkLst>
              <pc:docMk/>
              <pc:sldMasterMk cId="161035795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Twesigye, Gloria" userId="6464a502-8a44-4d67-8fab-8f3aa9495827" providerId="ADAL" clId="{09465A03-F648-4000-8A7F-2DE7A747DAB1}"/>
    <pc:docChg chg="undo redo custSel addSld delSld modSld modMainMaster">
      <pc:chgData name="Twesigye, Gloria" userId="6464a502-8a44-4d67-8fab-8f3aa9495827" providerId="ADAL" clId="{09465A03-F648-4000-8A7F-2DE7A747DAB1}" dt="2024-11-12T17:59:49.475" v="508" actId="20577"/>
      <pc:docMkLst>
        <pc:docMk/>
      </pc:docMkLst>
      <pc:sldChg chg="modSp">
        <pc:chgData name="Twesigye, Gloria" userId="6464a502-8a44-4d67-8fab-8f3aa9495827" providerId="ADAL" clId="{09465A03-F648-4000-8A7F-2DE7A747DAB1}" dt="2024-10-22T19:01:47.098" v="0"/>
        <pc:sldMkLst>
          <pc:docMk/>
          <pc:sldMk cId="109857222" sldId="256"/>
        </pc:sldMkLst>
        <pc:spChg chg="mod">
          <ac:chgData name="Twesigye, Gloria" userId="6464a502-8a44-4d67-8fab-8f3aa9495827" providerId="ADAL" clId="{09465A03-F648-4000-8A7F-2DE7A747DAB1}" dt="2024-10-22T19:01:47.098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09465A03-F648-4000-8A7F-2DE7A747DAB1}" dt="2024-10-22T19:02:53.603" v="6"/>
        <pc:sldMkLst>
          <pc:docMk/>
          <pc:sldMk cId="2163988523" sldId="260"/>
        </pc:sldMkLst>
        <pc:spChg chg="del">
          <ac:chgData name="Twesigye, Gloria" userId="6464a502-8a44-4d67-8fab-8f3aa9495827" providerId="ADAL" clId="{09465A03-F648-4000-8A7F-2DE7A747DAB1}" dt="2024-10-22T19:02:52.891" v="5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09465A03-F648-4000-8A7F-2DE7A747DAB1}" dt="2024-10-22T19:02:52.891" v="5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09465A03-F648-4000-8A7F-2DE7A747DAB1}" dt="2024-10-22T19:02:52.891" v="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09465A03-F648-4000-8A7F-2DE7A747DAB1}" dt="2024-10-22T19:02:53.603" v="6"/>
          <ac:picMkLst>
            <pc:docMk/>
            <pc:sldMk cId="2163988523" sldId="260"/>
            <ac:picMk id="2" creationId="{9CCBE2FC-8D3E-EEF6-1147-6215FFE42C1E}"/>
          </ac:picMkLst>
        </pc:picChg>
      </pc:sldChg>
      <pc:sldChg chg="modSp mod modClrScheme chgLayout modNotesTx">
        <pc:chgData name="Twesigye, Gloria" userId="6464a502-8a44-4d67-8fab-8f3aa9495827" providerId="ADAL" clId="{09465A03-F648-4000-8A7F-2DE7A747DAB1}" dt="2024-11-12T17:51:04.659" v="476"/>
        <pc:sldMkLst>
          <pc:docMk/>
          <pc:sldMk cId="1428788921" sldId="262"/>
        </pc:sldMkLst>
        <pc:spChg chg="mod ord">
          <ac:chgData name="Twesigye, Gloria" userId="6464a502-8a44-4d67-8fab-8f3aa9495827" providerId="ADAL" clId="{09465A03-F648-4000-8A7F-2DE7A747DAB1}" dt="2024-10-22T19:05:36.656" v="20" actId="7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Twesigye, Gloria" userId="6464a502-8a44-4d67-8fab-8f3aa9495827" providerId="ADAL" clId="{09465A03-F648-4000-8A7F-2DE7A747DAB1}" dt="2024-10-22T19:13:11.781" v="58" actId="207"/>
          <ac:spMkLst>
            <pc:docMk/>
            <pc:sldMk cId="1428788921" sldId="262"/>
            <ac:spMk id="12" creationId="{3862842A-EAC4-C115-2F36-83D77BEE1E0E}"/>
          </ac:spMkLst>
        </pc:spChg>
        <pc:spChg chg="mod ord">
          <ac:chgData name="Twesigye, Gloria" userId="6464a502-8a44-4d67-8fab-8f3aa9495827" providerId="ADAL" clId="{09465A03-F648-4000-8A7F-2DE7A747DAB1}" dt="2024-10-22T19:05:50.950" v="23" actId="1076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Twesigye, Gloria" userId="6464a502-8a44-4d67-8fab-8f3aa9495827" providerId="ADAL" clId="{09465A03-F648-4000-8A7F-2DE7A747DAB1}" dt="2024-10-22T19:12:43.538" v="55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Twesigye, Gloria" userId="6464a502-8a44-4d67-8fab-8f3aa9495827" providerId="ADAL" clId="{09465A03-F648-4000-8A7F-2DE7A747DAB1}" dt="2024-10-22T19:13:05.206" v="57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 modNotesTx">
        <pc:chgData name="Twesigye, Gloria" userId="6464a502-8a44-4d67-8fab-8f3aa9495827" providerId="ADAL" clId="{09465A03-F648-4000-8A7F-2DE7A747DAB1}" dt="2024-11-12T17:50:58.009" v="475"/>
        <pc:sldMkLst>
          <pc:docMk/>
          <pc:sldMk cId="2004344858" sldId="288"/>
        </pc:sldMkLst>
      </pc:sldChg>
      <pc:sldChg chg="modSp mod">
        <pc:chgData name="Twesigye, Gloria" userId="6464a502-8a44-4d67-8fab-8f3aa9495827" providerId="ADAL" clId="{09465A03-F648-4000-8A7F-2DE7A747DAB1}" dt="2024-10-22T20:50:16.333" v="461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09465A03-F648-4000-8A7F-2DE7A747DAB1}" dt="2024-10-22T20:50:16.333" v="461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 modNotesTx">
        <pc:chgData name="Twesigye, Gloria" userId="6464a502-8a44-4d67-8fab-8f3aa9495827" providerId="ADAL" clId="{09465A03-F648-4000-8A7F-2DE7A747DAB1}" dt="2024-11-12T17:59:49.475" v="508" actId="20577"/>
        <pc:sldMkLst>
          <pc:docMk/>
          <pc:sldMk cId="1182146475" sldId="298"/>
        </pc:sldMkLst>
      </pc:sldChg>
      <pc:sldChg chg="del">
        <pc:chgData name="Twesigye, Gloria" userId="6464a502-8a44-4d67-8fab-8f3aa9495827" providerId="ADAL" clId="{09465A03-F648-4000-8A7F-2DE7A747DAB1}" dt="2024-10-22T19:04:46.683" v="18" actId="47"/>
        <pc:sldMkLst>
          <pc:docMk/>
          <pc:sldMk cId="317324267" sldId="299"/>
        </pc:sldMkLst>
      </pc:sldChg>
      <pc:sldChg chg="addSp delSp modSp mod modClrScheme chgLayout modNotesTx">
        <pc:chgData name="Twesigye, Gloria" userId="6464a502-8a44-4d67-8fab-8f3aa9495827" providerId="ADAL" clId="{09465A03-F648-4000-8A7F-2DE7A747DAB1}" dt="2024-11-12T17:59:34.607" v="502"/>
        <pc:sldMkLst>
          <pc:docMk/>
          <pc:sldMk cId="999049329" sldId="305"/>
        </pc:sldMkLst>
        <pc:spChg chg="mod ord">
          <ac:chgData name="Twesigye, Gloria" userId="6464a502-8a44-4d67-8fab-8f3aa9495827" providerId="ADAL" clId="{09465A03-F648-4000-8A7F-2DE7A747DAB1}" dt="2024-10-22T20:13:17.437" v="325" actId="700"/>
          <ac:spMkLst>
            <pc:docMk/>
            <pc:sldMk cId="999049329" sldId="305"/>
            <ac:spMk id="10" creationId="{2D953FA9-CD59-752E-4FDA-CC41FF4B8DF2}"/>
          </ac:spMkLst>
        </pc:spChg>
        <pc:spChg chg="mod ord">
          <ac:chgData name="Twesigye, Gloria" userId="6464a502-8a44-4d67-8fab-8f3aa9495827" providerId="ADAL" clId="{09465A03-F648-4000-8A7F-2DE7A747DAB1}" dt="2024-10-22T20:13:17.437" v="325" actId="700"/>
          <ac:spMkLst>
            <pc:docMk/>
            <pc:sldMk cId="999049329" sldId="305"/>
            <ac:spMk id="11" creationId="{8E4E40E9-D792-25A1-4B37-23D4780B1318}"/>
          </ac:spMkLst>
        </pc:spChg>
        <pc:spChg chg="mod">
          <ac:chgData name="Twesigye, Gloria" userId="6464a502-8a44-4d67-8fab-8f3aa9495827" providerId="ADAL" clId="{09465A03-F648-4000-8A7F-2DE7A747DAB1}" dt="2024-10-22T20:17:36.314" v="376" actId="1076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Twesigye, Gloria" userId="6464a502-8a44-4d67-8fab-8f3aa9495827" providerId="ADAL" clId="{09465A03-F648-4000-8A7F-2DE7A747DAB1}" dt="2024-10-22T20:17:33.231" v="375" actId="1076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Twesigye, Gloria" userId="6464a502-8a44-4d67-8fab-8f3aa9495827" providerId="ADAL" clId="{09465A03-F648-4000-8A7F-2DE7A747DAB1}" dt="2024-10-22T20:14:12.333" v="334" actId="164"/>
          <ac:grpSpMkLst>
            <pc:docMk/>
            <pc:sldMk cId="999049329" sldId="305"/>
            <ac:grpSpMk id="14" creationId="{D21F6D62-CDF3-6383-D15B-114360C242B2}"/>
          </ac:grpSpMkLst>
        </pc:grpChg>
        <pc:grpChg chg="add mod topLvl">
          <ac:chgData name="Twesigye, Gloria" userId="6464a502-8a44-4d67-8fab-8f3aa9495827" providerId="ADAL" clId="{09465A03-F648-4000-8A7F-2DE7A747DAB1}" dt="2024-10-22T20:17:22.328" v="372" actId="164"/>
          <ac:grpSpMkLst>
            <pc:docMk/>
            <pc:sldMk cId="999049329" sldId="305"/>
            <ac:grpSpMk id="15" creationId="{0723646A-15A0-34DF-D89F-6F9AFC5BB4C9}"/>
          </ac:grpSpMkLst>
        </pc:grpChg>
        <pc:grpChg chg="add mod">
          <ac:chgData name="Twesigye, Gloria" userId="6464a502-8a44-4d67-8fab-8f3aa9495827" providerId="ADAL" clId="{09465A03-F648-4000-8A7F-2DE7A747DAB1}" dt="2024-10-22T20:18:29.027" v="380" actId="1076"/>
          <ac:grpSpMkLst>
            <pc:docMk/>
            <pc:sldMk cId="999049329" sldId="305"/>
            <ac:grpSpMk id="16" creationId="{0D928406-A636-79CC-42D8-3E0492DBEA05}"/>
          </ac:grpSpMkLst>
        </pc:grpChg>
        <pc:grpChg chg="add mod topLvl">
          <ac:chgData name="Twesigye, Gloria" userId="6464a502-8a44-4d67-8fab-8f3aa9495827" providerId="ADAL" clId="{09465A03-F648-4000-8A7F-2DE7A747DAB1}" dt="2024-10-22T20:17:22.328" v="372" actId="164"/>
          <ac:grpSpMkLst>
            <pc:docMk/>
            <pc:sldMk cId="999049329" sldId="305"/>
            <ac:grpSpMk id="17" creationId="{769F1A9D-059F-ADC3-E84C-C774D48F0F58}"/>
          </ac:grpSpMkLst>
        </pc:grpChg>
        <pc:grpChg chg="add del mod">
          <ac:chgData name="Twesigye, Gloria" userId="6464a502-8a44-4d67-8fab-8f3aa9495827" providerId="ADAL" clId="{09465A03-F648-4000-8A7F-2DE7A747DAB1}" dt="2024-10-22T20:16:21.174" v="356" actId="165"/>
          <ac:grpSpMkLst>
            <pc:docMk/>
            <pc:sldMk cId="999049329" sldId="305"/>
            <ac:grpSpMk id="18" creationId="{27F0E6E0-3BC4-8F69-4621-E03AE94BD8FC}"/>
          </ac:grpSpMkLst>
        </pc:grpChg>
        <pc:grpChg chg="add mod">
          <ac:chgData name="Twesigye, Gloria" userId="6464a502-8a44-4d67-8fab-8f3aa9495827" providerId="ADAL" clId="{09465A03-F648-4000-8A7F-2DE7A747DAB1}" dt="2024-10-22T20:17:27.969" v="374" actId="1076"/>
          <ac:grpSpMkLst>
            <pc:docMk/>
            <pc:sldMk cId="999049329" sldId="305"/>
            <ac:grpSpMk id="19" creationId="{8A599BAA-9E1F-6116-F2F0-F9330D78A8ED}"/>
          </ac:grpSpMkLst>
        </pc:grpChg>
        <pc:grpChg chg="del">
          <ac:chgData name="Twesigye, Gloria" userId="6464a502-8a44-4d67-8fab-8f3aa9495827" providerId="ADAL" clId="{09465A03-F648-4000-8A7F-2DE7A747DAB1}" dt="2024-10-22T20:11:57.601" v="299" actId="478"/>
          <ac:grpSpMkLst>
            <pc:docMk/>
            <pc:sldMk cId="999049329" sldId="305"/>
            <ac:grpSpMk id="53" creationId="{0F38D5F4-FEC7-46FB-A36A-93474715B439}"/>
          </ac:grpSpMkLst>
        </pc:grpChg>
        <pc:grpChg chg="del">
          <ac:chgData name="Twesigye, Gloria" userId="6464a502-8a44-4d67-8fab-8f3aa9495827" providerId="ADAL" clId="{09465A03-F648-4000-8A7F-2DE7A747DAB1}" dt="2024-10-22T20:12:01.900" v="300" actId="478"/>
          <ac:grpSpMkLst>
            <pc:docMk/>
            <pc:sldMk cId="999049329" sldId="305"/>
            <ac:grpSpMk id="54" creationId="{45350DE4-50D9-57CF-336F-3F2733746D3E}"/>
          </ac:grpSpMkLst>
        </pc:grpChg>
        <pc:grpChg chg="mod">
          <ac:chgData name="Twesigye, Gloria" userId="6464a502-8a44-4d67-8fab-8f3aa9495827" providerId="ADAL" clId="{09465A03-F648-4000-8A7F-2DE7A747DAB1}" dt="2024-10-22T20:16:21.174" v="356" actId="165"/>
          <ac:grpSpMkLst>
            <pc:docMk/>
            <pc:sldMk cId="999049329" sldId="305"/>
            <ac:grpSpMk id="55" creationId="{250AB627-B59B-7B3B-E729-C3A240FE2B65}"/>
          </ac:grpSpMkLst>
        </pc:grpChg>
        <pc:grpChg chg="del">
          <ac:chgData name="Twesigye, Gloria" userId="6464a502-8a44-4d67-8fab-8f3aa9495827" providerId="ADAL" clId="{09465A03-F648-4000-8A7F-2DE7A747DAB1}" dt="2024-10-22T20:12:29.918" v="315" actId="478"/>
          <ac:grpSpMkLst>
            <pc:docMk/>
            <pc:sldMk cId="999049329" sldId="305"/>
            <ac:grpSpMk id="56" creationId="{B4684D4F-DB5F-9C6D-389C-364A706418EB}"/>
          </ac:grpSpMkLst>
        </pc:grpChg>
        <pc:grpChg chg="mod">
          <ac:chgData name="Twesigye, Gloria" userId="6464a502-8a44-4d67-8fab-8f3aa9495827" providerId="ADAL" clId="{09465A03-F648-4000-8A7F-2DE7A747DAB1}" dt="2024-10-22T20:16:21.174" v="356" actId="165"/>
          <ac:grpSpMkLst>
            <pc:docMk/>
            <pc:sldMk cId="999049329" sldId="305"/>
            <ac:grpSpMk id="57" creationId="{EA3865C6-C69E-0382-3FD3-ACFD87A39A36}"/>
          </ac:grpSpMkLst>
        </pc:grpChg>
        <pc:picChg chg="add mod">
          <ac:chgData name="Twesigye, Gloria" userId="6464a502-8a44-4d67-8fab-8f3aa9495827" providerId="ADAL" clId="{09465A03-F648-4000-8A7F-2DE7A747DAB1}" dt="2024-10-22T20:14:58.739" v="340" actId="164"/>
          <ac:picMkLst>
            <pc:docMk/>
            <pc:sldMk cId="999049329" sldId="305"/>
            <ac:picMk id="2" creationId="{C3DADD89-472E-BF16-B06C-C77580569C82}"/>
          </ac:picMkLst>
        </pc:picChg>
        <pc:picChg chg="add mod">
          <ac:chgData name="Twesigye, Gloria" userId="6464a502-8a44-4d67-8fab-8f3aa9495827" providerId="ADAL" clId="{09465A03-F648-4000-8A7F-2DE7A747DAB1}" dt="2024-10-22T20:14:58.739" v="340" actId="164"/>
          <ac:picMkLst>
            <pc:docMk/>
            <pc:sldMk cId="999049329" sldId="305"/>
            <ac:picMk id="3" creationId="{866F6E02-B015-3103-E518-584AC75E4428}"/>
          </ac:picMkLst>
        </pc:picChg>
        <pc:picChg chg="add mod">
          <ac:chgData name="Twesigye, Gloria" userId="6464a502-8a44-4d67-8fab-8f3aa9495827" providerId="ADAL" clId="{09465A03-F648-4000-8A7F-2DE7A747DAB1}" dt="2024-10-22T20:14:58.739" v="340" actId="164"/>
          <ac:picMkLst>
            <pc:docMk/>
            <pc:sldMk cId="999049329" sldId="305"/>
            <ac:picMk id="4" creationId="{4ADB9747-4D08-FFEE-ACE0-06BEFCB94A24}"/>
          </ac:picMkLst>
        </pc:picChg>
        <pc:picChg chg="add mod">
          <ac:chgData name="Twesigye, Gloria" userId="6464a502-8a44-4d67-8fab-8f3aa9495827" providerId="ADAL" clId="{09465A03-F648-4000-8A7F-2DE7A747DAB1}" dt="2024-10-22T20:14:58.739" v="340" actId="164"/>
          <ac:picMkLst>
            <pc:docMk/>
            <pc:sldMk cId="999049329" sldId="305"/>
            <ac:picMk id="5" creationId="{58063650-EC71-B59D-E0CC-86FEC5A79840}"/>
          </ac:picMkLst>
        </pc:picChg>
        <pc:picChg chg="add 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6" creationId="{7269D2C4-EBC4-8F7B-7FCE-A6758EA163B0}"/>
          </ac:picMkLst>
        </pc:picChg>
        <pc:picChg chg="add 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7" creationId="{7F9695D1-B3C9-862A-E3EE-2D55C17C45EE}"/>
          </ac:picMkLst>
        </pc:picChg>
        <pc:picChg chg="add 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8" creationId="{6CAB6929-FC34-CE40-85F0-A68555BD73A2}"/>
          </ac:picMkLst>
        </pc:picChg>
        <pc:picChg chg="add 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9" creationId="{65E7E98E-96E0-FBE9-C45C-CF51298DD0DB}"/>
          </ac:picMkLst>
        </pc:picChg>
        <pc:picChg chg="add mod modCrop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12" creationId="{E8E18592-EBA9-A11B-C146-7114275553FE}"/>
          </ac:picMkLst>
        </pc:picChg>
        <pc:picChg chg="add del mod">
          <ac:chgData name="Twesigye, Gloria" userId="6464a502-8a44-4d67-8fab-8f3aa9495827" providerId="ADAL" clId="{09465A03-F648-4000-8A7F-2DE7A747DAB1}" dt="2024-10-22T20:13:43.091" v="330" actId="478"/>
          <ac:picMkLst>
            <pc:docMk/>
            <pc:sldMk cId="999049329" sldId="305"/>
            <ac:picMk id="13" creationId="{283CE114-EA4A-F85F-2B9C-61F7020E1283}"/>
          </ac:picMkLst>
        </pc:picChg>
        <pc:picChg chg="mod topLvl">
          <ac:chgData name="Twesigye, Gloria" userId="6464a502-8a44-4d67-8fab-8f3aa9495827" providerId="ADAL" clId="{09465A03-F648-4000-8A7F-2DE7A747DAB1}" dt="2024-10-22T20:14:58.739" v="340" actId="164"/>
          <ac:picMkLst>
            <pc:docMk/>
            <pc:sldMk cId="999049329" sldId="305"/>
            <ac:picMk id="32" creationId="{324D4BD2-0F17-DFEB-7228-2B076E910BFA}"/>
          </ac:picMkLst>
        </pc:picChg>
        <pc:picChg chg="del">
          <ac:chgData name="Twesigye, Gloria" userId="6464a502-8a44-4d67-8fab-8f3aa9495827" providerId="ADAL" clId="{09465A03-F648-4000-8A7F-2DE7A747DAB1}" dt="2024-10-22T20:11:57.601" v="299" actId="478"/>
          <ac:picMkLst>
            <pc:docMk/>
            <pc:sldMk cId="999049329" sldId="305"/>
            <ac:picMk id="40" creationId="{84633422-9B9B-8D9C-9A74-06A58DD92087}"/>
          </ac:picMkLst>
        </pc:picChg>
        <pc:picChg chg="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45" creationId="{F17DBF74-CC06-9726-B01A-2D185E385A85}"/>
          </ac:picMkLst>
        </pc:picChg>
        <pc:picChg chg="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47" creationId="{DCFA0C80-34FB-4941-C437-66F7FBDAE873}"/>
          </ac:picMkLst>
        </pc:picChg>
        <pc:picChg chg="mod">
          <ac:chgData name="Twesigye, Gloria" userId="6464a502-8a44-4d67-8fab-8f3aa9495827" providerId="ADAL" clId="{09465A03-F648-4000-8A7F-2DE7A747DAB1}" dt="2024-10-22T20:16:21.174" v="356" actId="165"/>
          <ac:picMkLst>
            <pc:docMk/>
            <pc:sldMk cId="999049329" sldId="305"/>
            <ac:picMk id="48" creationId="{34BF0F92-73C4-9353-6B81-1C7F95340C5A}"/>
          </ac:picMkLst>
        </pc:picChg>
        <pc:picChg chg="del">
          <ac:chgData name="Twesigye, Gloria" userId="6464a502-8a44-4d67-8fab-8f3aa9495827" providerId="ADAL" clId="{09465A03-F648-4000-8A7F-2DE7A747DAB1}" dt="2024-10-22T20:12:29.918" v="315" actId="478"/>
          <ac:picMkLst>
            <pc:docMk/>
            <pc:sldMk cId="999049329" sldId="305"/>
            <ac:picMk id="49" creationId="{0B8386CE-B6AB-FAB0-2217-EAC50FBEA86E}"/>
          </ac:picMkLst>
        </pc:picChg>
        <pc:picChg chg="del topLvl">
          <ac:chgData name="Twesigye, Gloria" userId="6464a502-8a44-4d67-8fab-8f3aa9495827" providerId="ADAL" clId="{09465A03-F648-4000-8A7F-2DE7A747DAB1}" dt="2024-10-22T20:12:01.900" v="300" actId="478"/>
          <ac:picMkLst>
            <pc:docMk/>
            <pc:sldMk cId="999049329" sldId="305"/>
            <ac:picMk id="50" creationId="{BA7B4E12-56A5-E631-00E1-117423CD05A8}"/>
          </ac:picMkLst>
        </pc:picChg>
      </pc:sldChg>
      <pc:sldChg chg="modSp mod modClrScheme chgLayout modNotesTx">
        <pc:chgData name="Twesigye, Gloria" userId="6464a502-8a44-4d67-8fab-8f3aa9495827" providerId="ADAL" clId="{09465A03-F648-4000-8A7F-2DE7A747DAB1}" dt="2024-11-12T17:58:30.805" v="481"/>
        <pc:sldMkLst>
          <pc:docMk/>
          <pc:sldMk cId="2900471433" sldId="327"/>
        </pc:sldMkLst>
        <pc:spChg chg="mod ord">
          <ac:chgData name="Twesigye, Gloria" userId="6464a502-8a44-4d67-8fab-8f3aa9495827" providerId="ADAL" clId="{09465A03-F648-4000-8A7F-2DE7A747DAB1}" dt="2024-10-22T19:14:33.154" v="66" actId="700"/>
          <ac:spMkLst>
            <pc:docMk/>
            <pc:sldMk cId="2900471433" sldId="327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9465A03-F648-4000-8A7F-2DE7A747DAB1}" dt="2024-10-22T19:14:33.174" v="67" actId="27636"/>
          <ac:spMkLst>
            <pc:docMk/>
            <pc:sldMk cId="2900471433" sldId="327"/>
            <ac:spMk id="6" creationId="{7025D00B-60EA-BCA6-2BAB-C345C0E8E0AD}"/>
          </ac:spMkLst>
        </pc:spChg>
      </pc:sldChg>
      <pc:sldChg chg="delSp modSp mod modNotesTx">
        <pc:chgData name="Twesigye, Gloria" userId="6464a502-8a44-4d67-8fab-8f3aa9495827" providerId="ADAL" clId="{09465A03-F648-4000-8A7F-2DE7A747DAB1}" dt="2024-11-12T17:58:39.396" v="484" actId="20577"/>
        <pc:sldMkLst>
          <pc:docMk/>
          <pc:sldMk cId="2158953782" sldId="328"/>
        </pc:sldMkLst>
        <pc:spChg chg="del">
          <ac:chgData name="Twesigye, Gloria" userId="6464a502-8a44-4d67-8fab-8f3aa9495827" providerId="ADAL" clId="{09465A03-F648-4000-8A7F-2DE7A747DAB1}" dt="2024-10-22T19:22:24.955" v="95" actId="478"/>
          <ac:spMkLst>
            <pc:docMk/>
            <pc:sldMk cId="2158953782" sldId="328"/>
            <ac:spMk id="3" creationId="{A6DCF9D2-87B3-F55C-FC1E-91302F0C2EEC}"/>
          </ac:spMkLst>
        </pc:spChg>
        <pc:spChg chg="mod">
          <ac:chgData name="Twesigye, Gloria" userId="6464a502-8a44-4d67-8fab-8f3aa9495827" providerId="ADAL" clId="{09465A03-F648-4000-8A7F-2DE7A747DAB1}" dt="2024-10-22T19:47:44.255" v="123" actId="1076"/>
          <ac:spMkLst>
            <pc:docMk/>
            <pc:sldMk cId="2158953782" sldId="328"/>
            <ac:spMk id="5" creationId="{EA05FDD7-0843-D88F-9628-40FFCFB3887A}"/>
          </ac:spMkLst>
        </pc:spChg>
        <pc:graphicFrameChg chg="mod">
          <ac:chgData name="Twesigye, Gloria" userId="6464a502-8a44-4d67-8fab-8f3aa9495827" providerId="ADAL" clId="{09465A03-F648-4000-8A7F-2DE7A747DAB1}" dt="2024-10-22T19:47:58.481" v="124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 modClrScheme chgLayout modNotesTx">
        <pc:chgData name="Twesigye, Gloria" userId="6464a502-8a44-4d67-8fab-8f3aa9495827" providerId="ADAL" clId="{09465A03-F648-4000-8A7F-2DE7A747DAB1}" dt="2024-11-12T17:58:48.187" v="487" actId="20577"/>
        <pc:sldMkLst>
          <pc:docMk/>
          <pc:sldMk cId="1397072476" sldId="329"/>
        </pc:sldMkLst>
        <pc:spChg chg="mod ord">
          <ac:chgData name="Twesigye, Gloria" userId="6464a502-8a44-4d67-8fab-8f3aa9495827" providerId="ADAL" clId="{09465A03-F648-4000-8A7F-2DE7A747DAB1}" dt="2024-10-22T19:48:15.852" v="125" actId="700"/>
          <ac:spMkLst>
            <pc:docMk/>
            <pc:sldMk cId="1397072476" sldId="329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9465A03-F648-4000-8A7F-2DE7A747DAB1}" dt="2024-10-22T19:48:15.871" v="126" actId="27636"/>
          <ac:spMkLst>
            <pc:docMk/>
            <pc:sldMk cId="1397072476" sldId="329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09465A03-F648-4000-8A7F-2DE7A747DAB1}" dt="2024-10-22T19:48:42.616" v="129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addSp delSp modSp mod modClrScheme chgLayout modNotesTx">
        <pc:chgData name="Twesigye, Gloria" userId="6464a502-8a44-4d67-8fab-8f3aa9495827" providerId="ADAL" clId="{09465A03-F648-4000-8A7F-2DE7A747DAB1}" dt="2024-11-12T17:58:56.057" v="492" actId="20577"/>
        <pc:sldMkLst>
          <pc:docMk/>
          <pc:sldMk cId="35566594" sldId="330"/>
        </pc:sldMkLst>
        <pc:spChg chg="mod ord">
          <ac:chgData name="Twesigye, Gloria" userId="6464a502-8a44-4d67-8fab-8f3aa9495827" providerId="ADAL" clId="{09465A03-F648-4000-8A7F-2DE7A747DAB1}" dt="2024-10-22T19:55:52.578" v="163" actId="700"/>
          <ac:spMkLst>
            <pc:docMk/>
            <pc:sldMk cId="35566594" sldId="330"/>
            <ac:spMk id="2" creationId="{F6245169-1799-41CD-B28E-D2D20D16AD73}"/>
          </ac:spMkLst>
        </pc:spChg>
        <pc:spChg chg="del">
          <ac:chgData name="Twesigye, Gloria" userId="6464a502-8a44-4d67-8fab-8f3aa9495827" providerId="ADAL" clId="{09465A03-F648-4000-8A7F-2DE7A747DAB1}" dt="2024-10-22T19:57:57.145" v="180" actId="478"/>
          <ac:spMkLst>
            <pc:docMk/>
            <pc:sldMk cId="35566594" sldId="330"/>
            <ac:spMk id="4" creationId="{7296446F-9B52-45D8-BB9D-677B1480363A}"/>
          </ac:spMkLst>
        </pc:spChg>
        <pc:spChg chg="add del">
          <ac:chgData name="Twesigye, Gloria" userId="6464a502-8a44-4d67-8fab-8f3aa9495827" providerId="ADAL" clId="{09465A03-F648-4000-8A7F-2DE7A747DAB1}" dt="2024-11-12T17:58:53.901" v="489" actId="22"/>
          <ac:spMkLst>
            <pc:docMk/>
            <pc:sldMk cId="35566594" sldId="330"/>
            <ac:spMk id="4" creationId="{97A61F3A-A008-C7DD-7800-415447614AC8}"/>
          </ac:spMkLst>
        </pc:spChg>
        <pc:spChg chg="del">
          <ac:chgData name="Twesigye, Gloria" userId="6464a502-8a44-4d67-8fab-8f3aa9495827" providerId="ADAL" clId="{09465A03-F648-4000-8A7F-2DE7A747DAB1}" dt="2024-10-22T19:57:51.668" v="179" actId="478"/>
          <ac:spMkLst>
            <pc:docMk/>
            <pc:sldMk cId="35566594" sldId="330"/>
            <ac:spMk id="5" creationId="{B23DD96B-D30A-489D-7054-594F68BEAE29}"/>
          </ac:spMkLst>
        </pc:spChg>
        <pc:spChg chg="mod ord">
          <ac:chgData name="Twesigye, Gloria" userId="6464a502-8a44-4d67-8fab-8f3aa9495827" providerId="ADAL" clId="{09465A03-F648-4000-8A7F-2DE7A747DAB1}" dt="2024-10-22T19:55:52.599" v="164" actId="27636"/>
          <ac:spMkLst>
            <pc:docMk/>
            <pc:sldMk cId="35566594" sldId="330"/>
            <ac:spMk id="6" creationId="{7025D00B-60EA-BCA6-2BAB-C345C0E8E0AD}"/>
          </ac:spMkLst>
        </pc:spChg>
        <pc:spChg chg="del">
          <ac:chgData name="Twesigye, Gloria" userId="6464a502-8a44-4d67-8fab-8f3aa9495827" providerId="ADAL" clId="{09465A03-F648-4000-8A7F-2DE7A747DAB1}" dt="2024-10-22T19:58:01.645" v="181" actId="478"/>
          <ac:spMkLst>
            <pc:docMk/>
            <pc:sldMk cId="35566594" sldId="330"/>
            <ac:spMk id="13" creationId="{4E2A267C-1713-E2C1-1C2E-B7E5380FC8E2}"/>
          </ac:spMkLst>
        </pc:spChg>
        <pc:graphicFrameChg chg="mod">
          <ac:chgData name="Twesigye, Gloria" userId="6464a502-8a44-4d67-8fab-8f3aa9495827" providerId="ADAL" clId="{09465A03-F648-4000-8A7F-2DE7A747DAB1}" dt="2024-10-22T19:58:08.465" v="183" actId="1076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 modClrScheme chgLayout modNotesTx">
        <pc:chgData name="Twesigye, Gloria" userId="6464a502-8a44-4d67-8fab-8f3aa9495827" providerId="ADAL" clId="{09465A03-F648-4000-8A7F-2DE7A747DAB1}" dt="2024-11-12T17:59:02.702" v="495" actId="20577"/>
        <pc:sldMkLst>
          <pc:docMk/>
          <pc:sldMk cId="3322161009" sldId="331"/>
        </pc:sldMkLst>
        <pc:spChg chg="mod ord">
          <ac:chgData name="Twesigye, Gloria" userId="6464a502-8a44-4d67-8fab-8f3aa9495827" providerId="ADAL" clId="{09465A03-F648-4000-8A7F-2DE7A747DAB1}" dt="2024-10-22T19:56:13.174" v="165" actId="700"/>
          <ac:spMkLst>
            <pc:docMk/>
            <pc:sldMk cId="3322161009" sldId="331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09465A03-F648-4000-8A7F-2DE7A747DAB1}" dt="2024-10-22T19:56:13.191" v="166" actId="27636"/>
          <ac:spMkLst>
            <pc:docMk/>
            <pc:sldMk cId="3322161009" sldId="331"/>
            <ac:spMk id="6" creationId="{7025D00B-60EA-BCA6-2BAB-C345C0E8E0AD}"/>
          </ac:spMkLst>
        </pc:spChg>
        <pc:graphicFrameChg chg="mod">
          <ac:chgData name="Twesigye, Gloria" userId="6464a502-8a44-4d67-8fab-8f3aa9495827" providerId="ADAL" clId="{09465A03-F648-4000-8A7F-2DE7A747DAB1}" dt="2024-10-22T19:58:21.636" v="184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addSp modSp mod modClrScheme chgLayout modNotesTx">
        <pc:chgData name="Twesigye, Gloria" userId="6464a502-8a44-4d67-8fab-8f3aa9495827" providerId="ADAL" clId="{09465A03-F648-4000-8A7F-2DE7A747DAB1}" dt="2024-11-12T17:59:11.417" v="498" actId="20577"/>
        <pc:sldMkLst>
          <pc:docMk/>
          <pc:sldMk cId="3553155407" sldId="332"/>
        </pc:sldMkLst>
        <pc:spChg chg="mod ord">
          <ac:chgData name="Twesigye, Gloria" userId="6464a502-8a44-4d67-8fab-8f3aa9495827" providerId="ADAL" clId="{09465A03-F648-4000-8A7F-2DE7A747DAB1}" dt="2024-10-22T19:59:10.047" v="194" actId="700"/>
          <ac:spMkLst>
            <pc:docMk/>
            <pc:sldMk cId="3553155407" sldId="332"/>
            <ac:spMk id="2" creationId="{F6245169-1799-41CD-B28E-D2D20D16AD73}"/>
          </ac:spMkLst>
        </pc:spChg>
        <pc:spChg chg="add mod">
          <ac:chgData name="Twesigye, Gloria" userId="6464a502-8a44-4d67-8fab-8f3aa9495827" providerId="ADAL" clId="{09465A03-F648-4000-8A7F-2DE7A747DAB1}" dt="2024-10-22T20:01:56.325" v="247" actId="27636"/>
          <ac:spMkLst>
            <pc:docMk/>
            <pc:sldMk cId="3553155407" sldId="332"/>
            <ac:spMk id="5" creationId="{119EE7AD-7519-471F-50F9-02F949100F7C}"/>
          </ac:spMkLst>
        </pc:spChg>
        <pc:spChg chg="mod ord">
          <ac:chgData name="Twesigye, Gloria" userId="6464a502-8a44-4d67-8fab-8f3aa9495827" providerId="ADAL" clId="{09465A03-F648-4000-8A7F-2DE7A747DAB1}" dt="2024-10-22T19:59:10.066" v="195" actId="27636"/>
          <ac:spMkLst>
            <pc:docMk/>
            <pc:sldMk cId="3553155407" sldId="332"/>
            <ac:spMk id="6" creationId="{7025D00B-60EA-BCA6-2BAB-C345C0E8E0AD}"/>
          </ac:spMkLst>
        </pc:spChg>
        <pc:spChg chg="add mod">
          <ac:chgData name="Twesigye, Gloria" userId="6464a502-8a44-4d67-8fab-8f3aa9495827" providerId="ADAL" clId="{09465A03-F648-4000-8A7F-2DE7A747DAB1}" dt="2024-10-22T20:02:40.635" v="280" actId="1035"/>
          <ac:spMkLst>
            <pc:docMk/>
            <pc:sldMk cId="3553155407" sldId="332"/>
            <ac:spMk id="7" creationId="{A68832BF-5418-10E4-C278-10540F1A191F}"/>
          </ac:spMkLst>
        </pc:spChg>
        <pc:spChg chg="add mod">
          <ac:chgData name="Twesigye, Gloria" userId="6464a502-8a44-4d67-8fab-8f3aa9495827" providerId="ADAL" clId="{09465A03-F648-4000-8A7F-2DE7A747DAB1}" dt="2024-10-22T20:02:34.379" v="269" actId="1035"/>
          <ac:spMkLst>
            <pc:docMk/>
            <pc:sldMk cId="3553155407" sldId="332"/>
            <ac:spMk id="8" creationId="{F207F23C-F2D1-A19F-8155-55B59EDE603F}"/>
          </ac:spMkLst>
        </pc:spChg>
        <pc:spChg chg="add mod">
          <ac:chgData name="Twesigye, Gloria" userId="6464a502-8a44-4d67-8fab-8f3aa9495827" providerId="ADAL" clId="{09465A03-F648-4000-8A7F-2DE7A747DAB1}" dt="2024-10-22T20:02:28.140" v="264" actId="1038"/>
          <ac:spMkLst>
            <pc:docMk/>
            <pc:sldMk cId="3553155407" sldId="332"/>
            <ac:spMk id="10" creationId="{B3DC5C2C-C098-D82B-4EC2-77B0CF18B50C}"/>
          </ac:spMkLst>
        </pc:spChg>
        <pc:spChg chg="add mod">
          <ac:chgData name="Twesigye, Gloria" userId="6464a502-8a44-4d67-8fab-8f3aa9495827" providerId="ADAL" clId="{09465A03-F648-4000-8A7F-2DE7A747DAB1}" dt="2024-10-22T20:02:18.557" v="258" actId="1076"/>
          <ac:spMkLst>
            <pc:docMk/>
            <pc:sldMk cId="3553155407" sldId="332"/>
            <ac:spMk id="11" creationId="{A2497D91-C0CF-89AF-F0C7-897440383475}"/>
          </ac:spMkLst>
        </pc:spChg>
        <pc:spChg chg="add mod">
          <ac:chgData name="Twesigye, Gloria" userId="6464a502-8a44-4d67-8fab-8f3aa9495827" providerId="ADAL" clId="{09465A03-F648-4000-8A7F-2DE7A747DAB1}" dt="2024-10-22T20:02:14.113" v="257" actId="1037"/>
          <ac:spMkLst>
            <pc:docMk/>
            <pc:sldMk cId="3553155407" sldId="332"/>
            <ac:spMk id="12" creationId="{23A0395C-5966-7A65-D95C-C80C95E65340}"/>
          </ac:spMkLst>
        </pc:spChg>
        <pc:spChg chg="add mod">
          <ac:chgData name="Twesigye, Gloria" userId="6464a502-8a44-4d67-8fab-8f3aa9495827" providerId="ADAL" clId="{09465A03-F648-4000-8A7F-2DE7A747DAB1}" dt="2024-10-23T13:13:56.327" v="474" actId="404"/>
          <ac:spMkLst>
            <pc:docMk/>
            <pc:sldMk cId="3553155407" sldId="332"/>
            <ac:spMk id="14" creationId="{A4293F45-385B-B27B-0CD3-521B19218013}"/>
          </ac:spMkLst>
        </pc:spChg>
        <pc:graphicFrameChg chg="mod">
          <ac:chgData name="Twesigye, Gloria" userId="6464a502-8a44-4d67-8fab-8f3aa9495827" providerId="ADAL" clId="{09465A03-F648-4000-8A7F-2DE7A747DAB1}" dt="2024-10-22T20:02:21.438" v="259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09465A03-F648-4000-8A7F-2DE7A747DAB1}" dt="2024-10-22T20:10:59.815" v="288" actId="20577"/>
        <pc:sldMkLst>
          <pc:docMk/>
          <pc:sldMk cId="470752188" sldId="333"/>
        </pc:sldMkLst>
        <pc:spChg chg="del">
          <ac:chgData name="Twesigye, Gloria" userId="6464a502-8a44-4d67-8fab-8f3aa9495827" providerId="ADAL" clId="{09465A03-F648-4000-8A7F-2DE7A747DAB1}" dt="2024-10-22T19:03:36.134" v="7" actId="478"/>
          <ac:spMkLst>
            <pc:docMk/>
            <pc:sldMk cId="470752188" sldId="333"/>
            <ac:spMk id="6" creationId="{5D0F14F3-1A09-3E96-BCB2-D8B940E469DA}"/>
          </ac:spMkLst>
        </pc:spChg>
        <pc:spChg chg="del">
          <ac:chgData name="Twesigye, Gloria" userId="6464a502-8a44-4d67-8fab-8f3aa9495827" providerId="ADAL" clId="{09465A03-F648-4000-8A7F-2DE7A747DAB1}" dt="2024-10-22T19:03:36.134" v="7" actId="478"/>
          <ac:spMkLst>
            <pc:docMk/>
            <pc:sldMk cId="470752188" sldId="333"/>
            <ac:spMk id="7" creationId="{CE64F085-394F-89FE-55C1-94E5F28AFADD}"/>
          </ac:spMkLst>
        </pc:spChg>
        <pc:spChg chg="del">
          <ac:chgData name="Twesigye, Gloria" userId="6464a502-8a44-4d67-8fab-8f3aa9495827" providerId="ADAL" clId="{09465A03-F648-4000-8A7F-2DE7A747DAB1}" dt="2024-10-22T19:03:36.134" v="7" actId="478"/>
          <ac:spMkLst>
            <pc:docMk/>
            <pc:sldMk cId="470752188" sldId="333"/>
            <ac:spMk id="8" creationId="{E39DAA33-FEFE-A8BD-BBEA-A8F3D8B80ECE}"/>
          </ac:spMkLst>
        </pc:spChg>
        <pc:spChg chg="mod">
          <ac:chgData name="Twesigye, Gloria" userId="6464a502-8a44-4d67-8fab-8f3aa9495827" providerId="ADAL" clId="{09465A03-F648-4000-8A7F-2DE7A747DAB1}" dt="2024-10-22T20:10:59.815" v="288" actId="20577"/>
          <ac:spMkLst>
            <pc:docMk/>
            <pc:sldMk cId="470752188" sldId="333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09465A03-F648-4000-8A7F-2DE7A747DAB1}" dt="2024-10-22T19:03:36.589" v="8"/>
          <ac:picMkLst>
            <pc:docMk/>
            <pc:sldMk cId="470752188" sldId="333"/>
            <ac:picMk id="2" creationId="{5D2A3E9E-615B-5E14-541F-11BD9509D2FA}"/>
          </ac:picMkLst>
        </pc:picChg>
      </pc:sldChg>
      <pc:sldChg chg="mod modNotesTx">
        <pc:chgData name="Twesigye, Gloria" userId="6464a502-8a44-4d67-8fab-8f3aa9495827" providerId="ADAL" clId="{09465A03-F648-4000-8A7F-2DE7A747DAB1}" dt="2024-11-12T17:51:14.011" v="480" actId="20577"/>
        <pc:sldMkLst>
          <pc:docMk/>
          <pc:sldMk cId="2672004803" sldId="334"/>
        </pc:sldMkLst>
      </pc:sldChg>
      <pc:sldChg chg="mod modNotesTx">
        <pc:chgData name="Twesigye, Gloria" userId="6464a502-8a44-4d67-8fab-8f3aa9495827" providerId="ADAL" clId="{09465A03-F648-4000-8A7F-2DE7A747DAB1}" dt="2024-11-12T17:59:20.648" v="501" actId="20577"/>
        <pc:sldMkLst>
          <pc:docMk/>
          <pc:sldMk cId="1683805951" sldId="336"/>
        </pc:sldMkLst>
      </pc:sldChg>
      <pc:sldChg chg="addSp delSp modSp mod">
        <pc:chgData name="Twesigye, Gloria" userId="6464a502-8a44-4d67-8fab-8f3aa9495827" providerId="ADAL" clId="{09465A03-F648-4000-8A7F-2DE7A747DAB1}" dt="2024-10-22T20:19:33.677" v="381" actId="207"/>
        <pc:sldMkLst>
          <pc:docMk/>
          <pc:sldMk cId="1114461700" sldId="337"/>
        </pc:sldMkLst>
        <pc:spChg chg="del">
          <ac:chgData name="Twesigye, Gloria" userId="6464a502-8a44-4d67-8fab-8f3aa9495827" providerId="ADAL" clId="{09465A03-F648-4000-8A7F-2DE7A747DAB1}" dt="2024-10-22T19:03:42.087" v="9" actId="478"/>
          <ac:spMkLst>
            <pc:docMk/>
            <pc:sldMk cId="1114461700" sldId="337"/>
            <ac:spMk id="6" creationId="{5D0F14F3-1A09-3E96-BCB2-D8B940E469DA}"/>
          </ac:spMkLst>
        </pc:spChg>
        <pc:spChg chg="del">
          <ac:chgData name="Twesigye, Gloria" userId="6464a502-8a44-4d67-8fab-8f3aa9495827" providerId="ADAL" clId="{09465A03-F648-4000-8A7F-2DE7A747DAB1}" dt="2024-10-22T19:03:42.087" v="9" actId="478"/>
          <ac:spMkLst>
            <pc:docMk/>
            <pc:sldMk cId="1114461700" sldId="337"/>
            <ac:spMk id="7" creationId="{CE64F085-394F-89FE-55C1-94E5F28AFADD}"/>
          </ac:spMkLst>
        </pc:spChg>
        <pc:spChg chg="del">
          <ac:chgData name="Twesigye, Gloria" userId="6464a502-8a44-4d67-8fab-8f3aa9495827" providerId="ADAL" clId="{09465A03-F648-4000-8A7F-2DE7A747DAB1}" dt="2024-10-22T19:03:42.087" v="9" actId="478"/>
          <ac:spMkLst>
            <pc:docMk/>
            <pc:sldMk cId="1114461700" sldId="337"/>
            <ac:spMk id="8" creationId="{E39DAA33-FEFE-A8BD-BBEA-A8F3D8B80ECE}"/>
          </ac:spMkLst>
        </pc:spChg>
        <pc:spChg chg="mod">
          <ac:chgData name="Twesigye, Gloria" userId="6464a502-8a44-4d67-8fab-8f3aa9495827" providerId="ADAL" clId="{09465A03-F648-4000-8A7F-2DE7A747DAB1}" dt="2024-10-22T20:19:33.677" v="381" actId="207"/>
          <ac:spMkLst>
            <pc:docMk/>
            <pc:sldMk cId="1114461700" sldId="337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09465A03-F648-4000-8A7F-2DE7A747DAB1}" dt="2024-10-22T19:03:42.537" v="10"/>
          <ac:picMkLst>
            <pc:docMk/>
            <pc:sldMk cId="1114461700" sldId="337"/>
            <ac:picMk id="2" creationId="{9DD2EC52-B04D-8614-D1AE-4B81D37C8236}"/>
          </ac:picMkLst>
        </pc:picChg>
      </pc:sldChg>
      <pc:sldChg chg="modSp mod modNotesTx">
        <pc:chgData name="Twesigye, Gloria" userId="6464a502-8a44-4d67-8fab-8f3aa9495827" providerId="ADAL" clId="{09465A03-F648-4000-8A7F-2DE7A747DAB1}" dt="2024-11-12T17:59:42.529" v="505" actId="20577"/>
        <pc:sldMkLst>
          <pc:docMk/>
          <pc:sldMk cId="3364805724" sldId="339"/>
        </pc:sldMkLst>
        <pc:spChg chg="mod">
          <ac:chgData name="Twesigye, Gloria" userId="6464a502-8a44-4d67-8fab-8f3aa9495827" providerId="ADAL" clId="{09465A03-F648-4000-8A7F-2DE7A747DAB1}" dt="2024-10-22T20:25:01.241" v="391" actId="20577"/>
          <ac:spMkLst>
            <pc:docMk/>
            <pc:sldMk cId="3364805724" sldId="339"/>
            <ac:spMk id="3" creationId="{B6340F88-FDE5-D8FA-4CB8-7065B97BFE6B}"/>
          </ac:spMkLst>
        </pc:spChg>
      </pc:sldChg>
      <pc:sldChg chg="addSp delSp modSp add del mod modShow">
        <pc:chgData name="Twesigye, Gloria" userId="6464a502-8a44-4d67-8fab-8f3aa9495827" providerId="ADAL" clId="{09465A03-F648-4000-8A7F-2DE7A747DAB1}" dt="2024-10-22T20:07:43.402" v="286" actId="47"/>
        <pc:sldMkLst>
          <pc:docMk/>
          <pc:sldMk cId="3262954460" sldId="340"/>
        </pc:sldMkLst>
        <pc:spChg chg="add mod">
          <ac:chgData name="Twesigye, Gloria" userId="6464a502-8a44-4d67-8fab-8f3aa9495827" providerId="ADAL" clId="{09465A03-F648-4000-8A7F-2DE7A747DAB1}" dt="2024-10-22T19:04:58.286" v="19"/>
          <ac:spMkLst>
            <pc:docMk/>
            <pc:sldMk cId="3262954460" sldId="340"/>
            <ac:spMk id="2" creationId="{9AB99CDF-0B53-129F-A611-D001B9FD4EFF}"/>
          </ac:spMkLst>
        </pc:spChg>
        <pc:spChg chg="add mod">
          <ac:chgData name="Twesigye, Gloria" userId="6464a502-8a44-4d67-8fab-8f3aa9495827" providerId="ADAL" clId="{09465A03-F648-4000-8A7F-2DE7A747DAB1}" dt="2024-10-22T19:04:40.278" v="17"/>
          <ac:spMkLst>
            <pc:docMk/>
            <pc:sldMk cId="3262954460" sldId="340"/>
            <ac:spMk id="3" creationId="{21A60ABD-334D-8B4E-FD44-DCCC395AF7CB}"/>
          </ac:spMkLst>
        </pc:spChg>
        <pc:spChg chg="add mod">
          <ac:chgData name="Twesigye, Gloria" userId="6464a502-8a44-4d67-8fab-8f3aa9495827" providerId="ADAL" clId="{09465A03-F648-4000-8A7F-2DE7A747DAB1}" dt="2024-10-22T19:04:40.278" v="17"/>
          <ac:spMkLst>
            <pc:docMk/>
            <pc:sldMk cId="3262954460" sldId="340"/>
            <ac:spMk id="5" creationId="{536C4973-14C2-861F-20A4-FE76F5A9C66C}"/>
          </ac:spMkLst>
        </pc:spChg>
        <pc:spChg chg="del">
          <ac:chgData name="Twesigye, Gloria" userId="6464a502-8a44-4d67-8fab-8f3aa9495827" providerId="ADAL" clId="{09465A03-F648-4000-8A7F-2DE7A747DAB1}" dt="2024-10-22T19:04:39.705" v="16" actId="478"/>
          <ac:spMkLst>
            <pc:docMk/>
            <pc:sldMk cId="3262954460" sldId="340"/>
            <ac:spMk id="7" creationId="{4390A44E-0AD4-E479-90D6-8D58D20E275B}"/>
          </ac:spMkLst>
        </pc:spChg>
        <pc:spChg chg="del">
          <ac:chgData name="Twesigye, Gloria" userId="6464a502-8a44-4d67-8fab-8f3aa9495827" providerId="ADAL" clId="{09465A03-F648-4000-8A7F-2DE7A747DAB1}" dt="2024-10-22T19:04:39.705" v="16" actId="478"/>
          <ac:spMkLst>
            <pc:docMk/>
            <pc:sldMk cId="3262954460" sldId="340"/>
            <ac:spMk id="9" creationId="{6ACCE454-477E-8587-E249-4181DFE65E1E}"/>
          </ac:spMkLst>
        </pc:spChg>
        <pc:spChg chg="del">
          <ac:chgData name="Twesigye, Gloria" userId="6464a502-8a44-4d67-8fab-8f3aa9495827" providerId="ADAL" clId="{09465A03-F648-4000-8A7F-2DE7A747DAB1}" dt="2024-10-22T19:04:39.705" v="16" actId="478"/>
          <ac:spMkLst>
            <pc:docMk/>
            <pc:sldMk cId="3262954460" sldId="340"/>
            <ac:spMk id="11" creationId="{1A128D1D-89D3-B957-E149-BD26AF61F0F0}"/>
          </ac:spMkLst>
        </pc:spChg>
        <pc:spChg chg="add del">
          <ac:chgData name="Twesigye, Gloria" userId="6464a502-8a44-4d67-8fab-8f3aa9495827" providerId="ADAL" clId="{09465A03-F648-4000-8A7F-2DE7A747DAB1}" dt="2024-10-22T19:52:21.944" v="155" actId="22"/>
          <ac:spMkLst>
            <pc:docMk/>
            <pc:sldMk cId="3262954460" sldId="340"/>
            <ac:spMk id="12" creationId="{B4765A2C-0662-2760-7A68-9EC21DB683D9}"/>
          </ac:spMkLst>
        </pc:spChg>
        <pc:spChg chg="add mod">
          <ac:chgData name="Twesigye, Gloria" userId="6464a502-8a44-4d67-8fab-8f3aa9495827" providerId="ADAL" clId="{09465A03-F648-4000-8A7F-2DE7A747DAB1}" dt="2024-10-22T19:52:48.060" v="161" actId="1076"/>
          <ac:spMkLst>
            <pc:docMk/>
            <pc:sldMk cId="3262954460" sldId="340"/>
            <ac:spMk id="14" creationId="{AB9786B0-73DE-1F7C-8CA5-E3AB04C66099}"/>
          </ac:spMkLst>
        </pc:spChg>
        <pc:spChg chg="del mod">
          <ac:chgData name="Twesigye, Gloria" userId="6464a502-8a44-4d67-8fab-8f3aa9495827" providerId="ADAL" clId="{09465A03-F648-4000-8A7F-2DE7A747DAB1}" dt="2024-10-22T19:51:44.090" v="149" actId="478"/>
          <ac:spMkLst>
            <pc:docMk/>
            <pc:sldMk cId="3262954460" sldId="340"/>
            <ac:spMk id="1046" creationId="{8A57591F-F75D-FBB3-BD7E-757A1AFC2F44}"/>
          </ac:spMkLst>
        </pc:spChg>
        <pc:picChg chg="add mod">
          <ac:chgData name="Twesigye, Gloria" userId="6464a502-8a44-4d67-8fab-8f3aa9495827" providerId="ADAL" clId="{09465A03-F648-4000-8A7F-2DE7A747DAB1}" dt="2024-10-22T19:04:40.278" v="17"/>
          <ac:picMkLst>
            <pc:docMk/>
            <pc:sldMk cId="3262954460" sldId="340"/>
            <ac:picMk id="4" creationId="{11A96B9F-457D-5F14-D3FD-570439DB4924}"/>
          </ac:picMkLst>
        </pc:picChg>
        <pc:picChg chg="del">
          <ac:chgData name="Twesigye, Gloria" userId="6464a502-8a44-4d67-8fab-8f3aa9495827" providerId="ADAL" clId="{09465A03-F648-4000-8A7F-2DE7A747DAB1}" dt="2024-10-22T19:04:39.705" v="16" actId="478"/>
          <ac:picMkLst>
            <pc:docMk/>
            <pc:sldMk cId="3262954460" sldId="340"/>
            <ac:picMk id="10" creationId="{8DA35004-AB8B-355E-2818-2F119709C71E}"/>
          </ac:picMkLst>
        </pc:picChg>
      </pc:sldChg>
      <pc:sldMasterChg chg="setBg modSldLayout">
        <pc:chgData name="Twesigye, Gloria" userId="6464a502-8a44-4d67-8fab-8f3aa9495827" providerId="ADAL" clId="{09465A03-F648-4000-8A7F-2DE7A747DAB1}" dt="2024-10-22T19:14:42.447" v="68" actId="1076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09465A03-F648-4000-8A7F-2DE7A747DAB1}" dt="2024-10-22T19:14:42.447" v="68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09465A03-F648-4000-8A7F-2DE7A747DAB1}" dt="2024-10-22T19:14:42.447" v="68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</pc:sldMasterChg>
      <pc:sldMasterChg chg="setBg modSldLayout">
        <pc:chgData name="Twesigye, Gloria" userId="6464a502-8a44-4d67-8fab-8f3aa9495827" providerId="ADAL" clId="{09465A03-F648-4000-8A7F-2DE7A747DAB1}" dt="2024-10-22T19:05:45.819" v="22" actId="1076"/>
        <pc:sldMasterMkLst>
          <pc:docMk/>
          <pc:sldMasterMk cId="3554223567" sldId="2147483697"/>
        </pc:sldMasterMkLst>
        <pc:sldLayoutChg chg="modSp mod">
          <pc:chgData name="Twesigye, Gloria" userId="6464a502-8a44-4d67-8fab-8f3aa9495827" providerId="ADAL" clId="{09465A03-F648-4000-8A7F-2DE7A747DAB1}" dt="2024-10-22T19:05:45.819" v="22" actId="1076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Twesigye, Gloria" userId="6464a502-8a44-4d67-8fab-8f3aa9495827" providerId="ADAL" clId="{09465A03-F648-4000-8A7F-2DE7A747DAB1}" dt="2024-10-22T19:05:45.819" v="22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</pc:sldLayoutChg>
      </pc:sldMasterChg>
    </pc:docChg>
  </pc:docChgLst>
  <pc:docChgLst>
    <pc:chgData name="McFarland, Annette" userId="e93d1f50-85ab-41a8-a34a-185a53159573" providerId="ADAL" clId="{E0631FD1-127C-4E19-86EE-5109F4493EE9}"/>
    <pc:docChg chg="undo redo custSel modSld">
      <pc:chgData name="McFarland, Annette" userId="e93d1f50-85ab-41a8-a34a-185a53159573" providerId="ADAL" clId="{E0631FD1-127C-4E19-86EE-5109F4493EE9}" dt="2023-01-09T20:32:47.904" v="348" actId="20577"/>
      <pc:docMkLst>
        <pc:docMk/>
      </pc:docMkLst>
      <pc:sldChg chg="addSp delSp modSp mod">
        <pc:chgData name="McFarland, Annette" userId="e93d1f50-85ab-41a8-a34a-185a53159573" providerId="ADAL" clId="{E0631FD1-127C-4E19-86EE-5109F4493EE9}" dt="2023-01-09T19:28:18.869" v="79" actId="14100"/>
        <pc:sldMkLst>
          <pc:docMk/>
          <pc:sldMk cId="1428788921" sldId="262"/>
        </pc:sldMkLst>
        <pc:spChg chg="mod">
          <ac:chgData name="McFarland, Annette" userId="e93d1f50-85ab-41a8-a34a-185a53159573" providerId="ADAL" clId="{E0631FD1-127C-4E19-86EE-5109F4493EE9}" dt="2023-01-09T19:21:35.552" v="59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26.658" v="61"/>
          <ac:spMkLst>
            <pc:docMk/>
            <pc:sldMk cId="1428788921" sldId="262"/>
            <ac:spMk id="4" creationId="{D50AFE45-B444-5D0F-EBED-95939A2D486D}"/>
          </ac:spMkLst>
        </pc:spChg>
        <pc:graphicFrameChg chg="mod">
          <ac:chgData name="McFarland, Annette" userId="e93d1f50-85ab-41a8-a34a-185a53159573" providerId="ADAL" clId="{E0631FD1-127C-4E19-86EE-5109F4493EE9}" dt="2023-01-09T19:28:18.869" v="79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26.658" v="61"/>
          <ac:picMkLst>
            <pc:docMk/>
            <pc:sldMk cId="1428788921" sldId="262"/>
            <ac:picMk id="3" creationId="{F54130F3-DE37-5185-2B28-7B1052DDAE40}"/>
          </ac:picMkLst>
        </pc:picChg>
        <pc:picChg chg="del">
          <ac:chgData name="McFarland, Annette" userId="e93d1f50-85ab-41a8-a34a-185a53159573" providerId="ADAL" clId="{E0631FD1-127C-4E19-86EE-5109F4493EE9}" dt="2023-01-09T19:27:26.317" v="60" actId="478"/>
          <ac:picMkLst>
            <pc:docMk/>
            <pc:sldMk cId="1428788921" sldId="262"/>
            <ac:picMk id="18" creationId="{372A7F0C-E97D-5794-B720-441CD968B673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42.617" v="85"/>
        <pc:sldMkLst>
          <pc:docMk/>
          <pc:sldMk cId="2004344858" sldId="288"/>
        </pc:sldMkLst>
        <pc:spChg chg="add mod">
          <ac:chgData name="McFarland, Annette" userId="e93d1f50-85ab-41a8-a34a-185a53159573" providerId="ADAL" clId="{E0631FD1-127C-4E19-86EE-5109F4493EE9}" dt="2023-01-09T19:21:18.489" v="55" actId="6549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McFarland, Annette" userId="e93d1f50-85ab-41a8-a34a-185a53159573" providerId="ADAL" clId="{E0631FD1-127C-4E19-86EE-5109F4493EE9}" dt="2023-01-09T19:20:00.706" v="33" actId="20577"/>
          <ac:spMkLst>
            <pc:docMk/>
            <pc:sldMk cId="2004344858" sldId="288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E0631FD1-127C-4E19-86EE-5109F4493EE9}" dt="2023-01-09T19:28:42.617" v="85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E0631FD1-127C-4E19-86EE-5109F4493EE9}" dt="2023-01-09T19:20:31.848" v="34" actId="478"/>
          <ac:picMkLst>
            <pc:docMk/>
            <pc:sldMk cId="2004344858" sldId="288"/>
            <ac:picMk id="3" creationId="{FF614935-8E0C-1D39-A414-847E8F9912B6}"/>
          </ac:picMkLst>
        </pc:picChg>
        <pc:picChg chg="add mod">
          <ac:chgData name="McFarland, Annette" userId="e93d1f50-85ab-41a8-a34a-185a53159573" providerId="ADAL" clId="{E0631FD1-127C-4E19-86EE-5109F4493EE9}" dt="2023-01-09T19:20:32.210" v="35"/>
          <ac:picMkLst>
            <pc:docMk/>
            <pc:sldMk cId="2004344858" sldId="288"/>
            <ac:picMk id="4" creationId="{9B6E8662-C68D-8FEE-362B-0684FDDB0F1E}"/>
          </ac:picMkLst>
        </pc:picChg>
      </pc:sldChg>
      <pc:sldChg chg="modSp mod">
        <pc:chgData name="McFarland, Annette" userId="e93d1f50-85ab-41a8-a34a-185a53159573" providerId="ADAL" clId="{E0631FD1-127C-4E19-86EE-5109F4493EE9}" dt="2023-01-09T20:32:47.904" v="348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E0631FD1-127C-4E19-86EE-5109F4493EE9}" dt="2023-01-09T20:32:47.904" v="348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E0631FD1-127C-4E19-86EE-5109F4493EE9}" dt="2023-01-09T19:58:41.129" v="314" actId="20577"/>
        <pc:sldMkLst>
          <pc:docMk/>
          <pc:sldMk cId="1182146475" sldId="298"/>
        </pc:sldMkLst>
        <pc:spChg chg="mod">
          <ac:chgData name="McFarland, Annette" userId="e93d1f50-85ab-41a8-a34a-185a53159573" providerId="ADAL" clId="{E0631FD1-127C-4E19-86EE-5109F4493EE9}" dt="2023-01-09T19:58:41.129" v="314" actId="20577"/>
          <ac:spMkLst>
            <pc:docMk/>
            <pc:sldMk cId="1182146475" sldId="298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31:52.387" v="144" actId="20577"/>
        <pc:sldMkLst>
          <pc:docMk/>
          <pc:sldMk cId="317324267" sldId="299"/>
        </pc:sldMkLst>
        <pc:spChg chg="add mod">
          <ac:chgData name="McFarland, Annette" userId="e93d1f50-85ab-41a8-a34a-185a53159573" providerId="ADAL" clId="{E0631FD1-127C-4E19-86EE-5109F4493EE9}" dt="2023-01-09T19:31:52.387" v="144" actId="20577"/>
          <ac:spMkLst>
            <pc:docMk/>
            <pc:sldMk cId="317324267" sldId="299"/>
            <ac:spMk id="3" creationId="{9082054B-0376-FBA8-8E6A-77D1266373BA}"/>
          </ac:spMkLst>
        </pc:spChg>
        <pc:spChg chg="mod">
          <ac:chgData name="McFarland, Annette" userId="e93d1f50-85ab-41a8-a34a-185a53159573" providerId="ADAL" clId="{E0631FD1-127C-4E19-86EE-5109F4493EE9}" dt="2023-01-09T19:31:42.300" v="136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E0631FD1-127C-4E19-86EE-5109F4493EE9}" dt="2023-01-09T19:27:47.122" v="71"/>
          <ac:picMkLst>
            <pc:docMk/>
            <pc:sldMk cId="317324267" sldId="299"/>
            <ac:picMk id="2" creationId="{6AB14868-D5A7-1BCB-0B42-42FB7AB804E1}"/>
          </ac:picMkLst>
        </pc:picChg>
        <pc:picChg chg="del">
          <ac:chgData name="McFarland, Annette" userId="e93d1f50-85ab-41a8-a34a-185a53159573" providerId="ADAL" clId="{E0631FD1-127C-4E19-86EE-5109F4493EE9}" dt="2023-01-09T19:27:46.887" v="70" actId="478"/>
          <ac:picMkLst>
            <pc:docMk/>
            <pc:sldMk cId="317324267" sldId="299"/>
            <ac:picMk id="6" creationId="{54127A77-B12B-D47A-C855-6366D8066847}"/>
          </ac:picMkLst>
        </pc:picChg>
      </pc:sldChg>
      <pc:sldChg chg="modSp mod addCm">
        <pc:chgData name="McFarland, Annette" userId="e93d1f50-85ab-41a8-a34a-185a53159573" providerId="ADAL" clId="{E0631FD1-127C-4E19-86EE-5109F4493EE9}" dt="2023-01-09T19:45:22.327" v="247"/>
        <pc:sldMkLst>
          <pc:docMk/>
          <pc:sldMk cId="999049329" sldId="305"/>
        </pc:sldMkLst>
        <pc:spChg chg="mod">
          <ac:chgData name="McFarland, Annette" userId="e93d1f50-85ab-41a8-a34a-185a53159573" providerId="ADAL" clId="{E0631FD1-127C-4E19-86EE-5109F4493EE9}" dt="2023-01-09T19:35:12.298" v="181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E0631FD1-127C-4E19-86EE-5109F4493EE9}" dt="2023-01-09T19:43:42.302" v="246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McFarland, Annette" userId="e93d1f50-85ab-41a8-a34a-185a53159573" providerId="ADAL" clId="{E0631FD1-127C-4E19-86EE-5109F4493EE9}" dt="2023-01-09T19:35:03.530" v="178" actId="1076"/>
          <ac:spMkLst>
            <pc:docMk/>
            <pc:sldMk cId="999049329" sldId="305"/>
            <ac:spMk id="52" creationId="{18673D96-3B50-557D-D5A5-71CBAA88D380}"/>
          </ac:spMkLst>
        </pc:s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4" creationId="{45350DE4-50D9-57CF-336F-3F2733746D3E}"/>
          </ac:grpSpMkLst>
        </pc:gr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7" creationId="{EA3865C6-C69E-0382-3FD3-ACFD87A39A36}"/>
          </ac:grpSpMkLst>
        </pc:grpChg>
      </pc:sldChg>
      <pc:sldChg chg="modSp mod">
        <pc:chgData name="McFarland, Annette" userId="e93d1f50-85ab-41a8-a34a-185a53159573" providerId="ADAL" clId="{E0631FD1-127C-4E19-86EE-5109F4493EE9}" dt="2023-01-09T19:19:45.126" v="29" actId="27636"/>
        <pc:sldMkLst>
          <pc:docMk/>
          <pc:sldMk cId="1457795696" sldId="326"/>
        </pc:sldMkLst>
        <pc:spChg chg="mod">
          <ac:chgData name="McFarland, Annette" userId="e93d1f50-85ab-41a8-a34a-185a53159573" providerId="ADAL" clId="{E0631FD1-127C-4E19-86EE-5109F4493EE9}" dt="2023-01-09T19:17:53.240" v="3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19:45.126" v="29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29:07.175" v="91"/>
        <pc:sldMkLst>
          <pc:docMk/>
          <pc:sldMk cId="2900471433" sldId="327"/>
        </pc:sldMkLst>
        <pc:spChg chg="mod">
          <ac:chgData name="McFarland, Annette" userId="e93d1f50-85ab-41a8-a34a-185a53159573" providerId="ADAL" clId="{E0631FD1-127C-4E19-86EE-5109F4493EE9}" dt="2023-01-09T19:29:02.915" v="89" actId="20577"/>
          <ac:spMkLst>
            <pc:docMk/>
            <pc:sldMk cId="2900471433" sldId="327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4.586" v="65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McFarland, Annette" userId="e93d1f50-85ab-41a8-a34a-185a53159573" providerId="ADAL" clId="{E0631FD1-127C-4E19-86EE-5109F4493EE9}" dt="2023-01-09T19:29:07.175" v="91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4.586" v="65"/>
          <ac:picMkLst>
            <pc:docMk/>
            <pc:sldMk cId="2900471433" sldId="327"/>
            <ac:picMk id="3" creationId="{13A84AEE-966C-7496-2339-7466BA13307E}"/>
          </ac:picMkLst>
        </pc:picChg>
        <pc:picChg chg="del">
          <ac:chgData name="McFarland, Annette" userId="e93d1f50-85ab-41a8-a34a-185a53159573" providerId="ADAL" clId="{E0631FD1-127C-4E19-86EE-5109F4493EE9}" dt="2023-01-09T19:27:34.317" v="64" actId="478"/>
          <ac:picMkLst>
            <pc:docMk/>
            <pc:sldMk cId="2900471433" sldId="327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1:29.080" v="132" actId="14100"/>
        <pc:sldMkLst>
          <pc:docMk/>
          <pc:sldMk cId="2158953782" sldId="328"/>
        </pc:sldMkLst>
        <pc:spChg chg="mod">
          <ac:chgData name="McFarland, Annette" userId="e93d1f50-85ab-41a8-a34a-185a53159573" providerId="ADAL" clId="{E0631FD1-127C-4E19-86EE-5109F4493EE9}" dt="2023-01-09T19:29:17.338" v="101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McFarland, Annette" userId="e93d1f50-85ab-41a8-a34a-185a53159573" providerId="ADAL" clId="{E0631FD1-127C-4E19-86EE-5109F4493EE9}" dt="2023-01-09T19:30:54.132" v="124" actId="1076"/>
          <ac:spMkLst>
            <pc:docMk/>
            <pc:sldMk cId="2158953782" sldId="328"/>
            <ac:spMk id="3" creationId="{A6DCF9D2-87B3-F55C-FC1E-91302F0C2EEC}"/>
          </ac:spMkLst>
        </pc:spChg>
        <pc:spChg chg="del mod">
          <ac:chgData name="McFarland, Annette" userId="e93d1f50-85ab-41a8-a34a-185a53159573" providerId="ADAL" clId="{E0631FD1-127C-4E19-86EE-5109F4493EE9}" dt="2023-01-09T19:30:41.653" v="121" actId="478"/>
          <ac:spMkLst>
            <pc:docMk/>
            <pc:sldMk cId="2158953782" sldId="328"/>
            <ac:spMk id="4" creationId="{2B73BAC9-FE78-CFE5-9039-58A67F37AA27}"/>
          </ac:spMkLst>
        </pc:spChg>
        <pc:spChg chg="mod">
          <ac:chgData name="McFarland, Annette" userId="e93d1f50-85ab-41a8-a34a-185a53159573" providerId="ADAL" clId="{E0631FD1-127C-4E19-86EE-5109F4493EE9}" dt="2023-01-09T19:31:29.080" v="132" actId="14100"/>
          <ac:spMkLst>
            <pc:docMk/>
            <pc:sldMk cId="2158953782" sldId="328"/>
            <ac:spMk id="5" creationId="{EA05FDD7-0843-D88F-9628-40FFCFB3887A}"/>
          </ac:spMkLst>
        </pc:spChg>
        <pc:spChg chg="add mod">
          <ac:chgData name="McFarland, Annette" userId="e93d1f50-85ab-41a8-a34a-185a53159573" providerId="ADAL" clId="{E0631FD1-127C-4E19-86EE-5109F4493EE9}" dt="2023-01-09T19:27:38.691" v="67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McFarland, Annette" userId="e93d1f50-85ab-41a8-a34a-185a53159573" providerId="ADAL" clId="{E0631FD1-127C-4E19-86EE-5109F4493EE9}" dt="2023-01-09T19:30:49.016" v="123" actId="2057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38.469" v="66" actId="478"/>
          <ac:picMkLst>
            <pc:docMk/>
            <pc:sldMk cId="2158953782" sldId="328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38.691" v="67"/>
          <ac:picMkLst>
            <pc:docMk/>
            <pc:sldMk cId="2158953782" sldId="328"/>
            <ac:picMk id="8" creationId="{95ABCA1A-ED10-A4EB-2E51-48FD386E2AC8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9:40.933" v="107"/>
        <pc:sldMkLst>
          <pc:docMk/>
          <pc:sldMk cId="1397072476" sldId="329"/>
        </pc:sldMkLst>
        <pc:spChg chg="mod">
          <ac:chgData name="McFarland, Annette" userId="e93d1f50-85ab-41a8-a34a-185a53159573" providerId="ADAL" clId="{E0631FD1-127C-4E19-86EE-5109F4493EE9}" dt="2023-01-09T19:29:25.049" v="105" actId="20577"/>
          <ac:spMkLst>
            <pc:docMk/>
            <pc:sldMk cId="1397072476" sldId="329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43.710" v="69"/>
          <ac:spMkLst>
            <pc:docMk/>
            <pc:sldMk cId="1397072476" sldId="329"/>
            <ac:spMk id="4" creationId="{C6F1C81C-E386-FFD1-F0FA-0F5FAB6993EF}"/>
          </ac:spMkLst>
        </pc:spChg>
        <pc:spChg chg="mod">
          <ac:chgData name="McFarland, Annette" userId="e93d1f50-85ab-41a8-a34a-185a53159573" providerId="ADAL" clId="{E0631FD1-127C-4E19-86EE-5109F4493EE9}" dt="2023-01-09T19:29:34.601" v="106" actId="2085"/>
          <ac:spMkLst>
            <pc:docMk/>
            <pc:sldMk cId="1397072476" sldId="329"/>
            <ac:spMk id="10" creationId="{C9C2296E-9F43-735D-9D28-1F983DA0872C}"/>
          </ac:spMkLst>
        </pc:spChg>
        <pc:graphicFrameChg chg="mod">
          <ac:chgData name="McFarland, Annette" userId="e93d1f50-85ab-41a8-a34a-185a53159573" providerId="ADAL" clId="{E0631FD1-127C-4E19-86EE-5109F4493EE9}" dt="2023-01-09T19:29:40.933" v="10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43.710" v="69"/>
          <ac:picMkLst>
            <pc:docMk/>
            <pc:sldMk cId="1397072476" sldId="329"/>
            <ac:picMk id="3" creationId="{16B32A62-C277-D3E8-4777-D8940A660696}"/>
          </ac:picMkLst>
        </pc:picChg>
        <pc:picChg chg="del">
          <ac:chgData name="McFarland, Annette" userId="e93d1f50-85ab-41a8-a34a-185a53159573" providerId="ADAL" clId="{E0631FD1-127C-4E19-86EE-5109F4493EE9}" dt="2023-01-09T19:27:43.474" v="68" actId="478"/>
          <ac:picMkLst>
            <pc:docMk/>
            <pc:sldMk cId="1397072476" sldId="329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2:50.523" v="152"/>
        <pc:sldMkLst>
          <pc:docMk/>
          <pc:sldMk cId="35566594" sldId="330"/>
        </pc:sldMkLst>
        <pc:spChg chg="mod">
          <ac:chgData name="McFarland, Annette" userId="e93d1f50-85ab-41a8-a34a-185a53159573" providerId="ADAL" clId="{E0631FD1-127C-4E19-86EE-5109F4493EE9}" dt="2023-01-09T19:32:47.170" v="151" actId="20577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1.365" v="73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McFarland, Annette" userId="e93d1f50-85ab-41a8-a34a-185a53159573" providerId="ADAL" clId="{E0631FD1-127C-4E19-86EE-5109F4493EE9}" dt="2023-01-09T19:32:50.523" v="152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51.021" v="72" actId="478"/>
          <ac:picMkLst>
            <pc:docMk/>
            <pc:sldMk cId="35566594" sldId="330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51.365" v="73"/>
          <ac:picMkLst>
            <pc:docMk/>
            <pc:sldMk cId="35566594" sldId="330"/>
            <ac:picMk id="8" creationId="{8FCD4E05-CCDD-A325-2B01-14335D21C2F5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09.319" v="161"/>
        <pc:sldMkLst>
          <pc:docMk/>
          <pc:sldMk cId="3322161009" sldId="331"/>
        </pc:sldMkLst>
        <pc:spChg chg="mod">
          <ac:chgData name="McFarland, Annette" userId="e93d1f50-85ab-41a8-a34a-185a53159573" providerId="ADAL" clId="{E0631FD1-127C-4E19-86EE-5109F4493EE9}" dt="2023-01-09T19:33:05.009" v="160" actId="20577"/>
          <ac:spMkLst>
            <pc:docMk/>
            <pc:sldMk cId="3322161009" sldId="33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5.081" v="75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McFarland, Annette" userId="e93d1f50-85ab-41a8-a34a-185a53159573" providerId="ADAL" clId="{E0631FD1-127C-4E19-86EE-5109F4493EE9}" dt="2023-01-09T19:33:09.319" v="161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55.081" v="75"/>
          <ac:picMkLst>
            <pc:docMk/>
            <pc:sldMk cId="3322161009" sldId="331"/>
            <ac:picMk id="3" creationId="{4569334E-F00D-DFF6-30AB-8215BEB2CCCA}"/>
          </ac:picMkLst>
        </pc:picChg>
        <pc:picChg chg="del">
          <ac:chgData name="McFarland, Annette" userId="e93d1f50-85ab-41a8-a34a-185a53159573" providerId="ADAL" clId="{E0631FD1-127C-4E19-86EE-5109F4493EE9}" dt="2023-01-09T19:27:54.837" v="74" actId="478"/>
          <ac:picMkLst>
            <pc:docMk/>
            <pc:sldMk cId="3322161009" sldId="331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41.384" v="169" actId="20577"/>
        <pc:sldMkLst>
          <pc:docMk/>
          <pc:sldMk cId="3553155407" sldId="332"/>
        </pc:sldMkLst>
        <pc:spChg chg="mod">
          <ac:chgData name="McFarland, Annette" userId="e93d1f50-85ab-41a8-a34a-185a53159573" providerId="ADAL" clId="{E0631FD1-127C-4E19-86EE-5109F4493EE9}" dt="2023-01-09T19:33:41.384" v="169" actId="20577"/>
          <ac:spMkLst>
            <pc:docMk/>
            <pc:sldMk cId="3553155407" sldId="33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9.313" v="77"/>
          <ac:spMkLst>
            <pc:docMk/>
            <pc:sldMk cId="3553155407" sldId="332"/>
            <ac:spMk id="4" creationId="{C3AD93FF-3E1E-081A-C62D-1E568DFEA415}"/>
          </ac:spMkLst>
        </pc:spChg>
        <pc:picChg chg="add mod">
          <ac:chgData name="McFarland, Annette" userId="e93d1f50-85ab-41a8-a34a-185a53159573" providerId="ADAL" clId="{E0631FD1-127C-4E19-86EE-5109F4493EE9}" dt="2023-01-09T19:27:59.313" v="77"/>
          <ac:picMkLst>
            <pc:docMk/>
            <pc:sldMk cId="3553155407" sldId="332"/>
            <ac:picMk id="3" creationId="{A0869D8F-81A2-69CB-3C4E-CE744500C67E}"/>
          </ac:picMkLst>
        </pc:picChg>
        <pc:picChg chg="del">
          <ac:chgData name="McFarland, Annette" userId="e93d1f50-85ab-41a8-a34a-185a53159573" providerId="ADAL" clId="{E0631FD1-127C-4E19-86EE-5109F4493EE9}" dt="2023-01-09T19:27:59.061" v="76" actId="478"/>
          <ac:picMkLst>
            <pc:docMk/>
            <pc:sldMk cId="3553155407" sldId="332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33.792" v="84"/>
        <pc:sldMkLst>
          <pc:docMk/>
          <pc:sldMk cId="2672004803" sldId="334"/>
        </pc:sldMkLst>
        <pc:spChg chg="mod">
          <ac:chgData name="McFarland, Annette" userId="e93d1f50-85ab-41a8-a34a-185a53159573" providerId="ADAL" clId="{E0631FD1-127C-4E19-86EE-5109F4493EE9}" dt="2023-01-09T19:28:30.757" v="83" actId="20577"/>
          <ac:spMkLst>
            <pc:docMk/>
            <pc:sldMk cId="2672004803" sldId="33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0.510" v="63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McFarland, Annette" userId="e93d1f50-85ab-41a8-a34a-185a53159573" providerId="ADAL" clId="{E0631FD1-127C-4E19-86EE-5109F4493EE9}" dt="2023-01-09T19:28:33.792" v="84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0.510" v="63"/>
          <ac:picMkLst>
            <pc:docMk/>
            <pc:sldMk cId="2672004803" sldId="334"/>
            <ac:picMk id="3" creationId="{61170066-FB51-9A9F-B895-C25125C1BFA3}"/>
          </ac:picMkLst>
        </pc:picChg>
        <pc:picChg chg="del">
          <ac:chgData name="McFarland, Annette" userId="e93d1f50-85ab-41a8-a34a-185a53159573" providerId="ADAL" clId="{E0631FD1-127C-4E19-86EE-5109F4493EE9}" dt="2023-01-09T19:27:30.197" v="62" actId="478"/>
          <ac:picMkLst>
            <pc:docMk/>
            <pc:sldMk cId="2672004803" sldId="334"/>
            <ac:picMk id="7" creationId="{9D040096-C5A2-22F8-32D6-6D059E8CFE77}"/>
          </ac:picMkLst>
        </pc:picChg>
      </pc:sldChg>
      <pc:sldChg chg="modSp mod">
        <pc:chgData name="McFarland, Annette" userId="e93d1f50-85ab-41a8-a34a-185a53159573" providerId="ADAL" clId="{E0631FD1-127C-4E19-86EE-5109F4493EE9}" dt="2023-01-09T19:34:09.238" v="173" actId="20577"/>
        <pc:sldMkLst>
          <pc:docMk/>
          <pc:sldMk cId="3086977997" sldId="335"/>
        </pc:sldMkLst>
        <pc:spChg chg="mod">
          <ac:chgData name="McFarland, Annette" userId="e93d1f50-85ab-41a8-a34a-185a53159573" providerId="ADAL" clId="{E0631FD1-127C-4E19-86EE-5109F4493EE9}" dt="2023-01-09T19:34:09.238" v="173" actId="20577"/>
          <ac:spMkLst>
            <pc:docMk/>
            <pc:sldMk cId="3086977997" sldId="335"/>
            <ac:spMk id="2" creationId="{F050121B-D4A7-C426-32A4-BF0987433026}"/>
          </ac:spMkLst>
        </pc:spChg>
      </pc:sldChg>
      <pc:sldChg chg="modSp mod">
        <pc:chgData name="McFarland, Annette" userId="e93d1f50-85ab-41a8-a34a-185a53159573" providerId="ADAL" clId="{E0631FD1-127C-4E19-86EE-5109F4493EE9}" dt="2023-01-09T19:34:15.738" v="174" actId="20577"/>
        <pc:sldMkLst>
          <pc:docMk/>
          <pc:sldMk cId="1683805951" sldId="336"/>
        </pc:sldMkLst>
        <pc:spChg chg="mod">
          <ac:chgData name="McFarland, Annette" userId="e93d1f50-85ab-41a8-a34a-185a53159573" providerId="ADAL" clId="{E0631FD1-127C-4E19-86EE-5109F4493EE9}" dt="2023-01-09T19:34:15.738" v="174" actId="20577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McFarland, Annette" userId="e93d1f50-85ab-41a8-a34a-185a53159573" providerId="ADAL" clId="{E0631FD1-127C-4E19-86EE-5109F4493EE9}" dt="2023-01-09T19:34:05.376" v="171" actId="20577"/>
          <ac:spMkLst>
            <pc:docMk/>
            <pc:sldMk cId="1683805951" sldId="336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E0631FD1-127C-4E19-86EE-5109F4493EE9}" dt="2023-01-09T19:56:25.605" v="297" actId="1076"/>
        <pc:sldMkLst>
          <pc:docMk/>
          <pc:sldMk cId="2252892287" sldId="338"/>
        </pc:sldMkLst>
        <pc:spChg chg="mod">
          <ac:chgData name="McFarland, Annette" userId="e93d1f50-85ab-41a8-a34a-185a53159573" providerId="ADAL" clId="{E0631FD1-127C-4E19-86EE-5109F4493EE9}" dt="2023-01-09T19:50:50.988" v="248" actId="120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56:01.221" v="296" actId="1410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McFarland, Annette" userId="e93d1f50-85ab-41a8-a34a-185a53159573" providerId="ADAL" clId="{E0631FD1-127C-4E19-86EE-5109F4493EE9}" dt="2023-01-09T19:55:56.101" v="295" actId="1076"/>
          <ac:spMkLst>
            <pc:docMk/>
            <pc:sldMk cId="2252892287" sldId="338"/>
            <ac:spMk id="7" creationId="{A740AC67-B1C2-9ADA-0B77-2CE3E656CF08}"/>
          </ac:spMkLst>
        </pc:spChg>
        <pc:spChg chg="mod">
          <ac:chgData name="McFarland, Annette" userId="e93d1f50-85ab-41a8-a34a-185a53159573" providerId="ADAL" clId="{E0631FD1-127C-4E19-86EE-5109F4493EE9}" dt="2023-01-09T19:51:42.905" v="260" actId="255"/>
          <ac:spMkLst>
            <pc:docMk/>
            <pc:sldMk cId="2252892287" sldId="338"/>
            <ac:spMk id="8" creationId="{01C63506-5423-D6DA-D5E6-F13B94D21B7F}"/>
          </ac:spMkLst>
        </pc:spChg>
        <pc:spChg chg="mod">
          <ac:chgData name="McFarland, Annette" userId="e93d1f50-85ab-41a8-a34a-185a53159573" providerId="ADAL" clId="{E0631FD1-127C-4E19-86EE-5109F4493EE9}" dt="2023-01-09T19:56:25.605" v="297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57:39.870" v="305" actId="20577"/>
        <pc:sldMkLst>
          <pc:docMk/>
          <pc:sldMk cId="3364805724" sldId="339"/>
        </pc:sldMkLst>
        <pc:spChg chg="mod">
          <ac:chgData name="McFarland, Annette" userId="e93d1f50-85ab-41a8-a34a-185a53159573" providerId="ADAL" clId="{E0631FD1-127C-4E19-86EE-5109F4493EE9}" dt="2023-01-09T19:57:39.870" v="305" actId="20577"/>
          <ac:spMkLst>
            <pc:docMk/>
            <pc:sldMk cId="3364805724" sldId="339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E0631FD1-127C-4E19-86EE-5109F4493EE9}" dt="2023-01-09T19:57:33.543" v="301" actId="6549"/>
          <ac:spMkLst>
            <pc:docMk/>
            <pc:sldMk cId="3364805724" sldId="339"/>
            <ac:spMk id="6" creationId="{A1204652-E4C5-F8FA-E6BB-CB564DABBDD0}"/>
          </ac:spMkLst>
        </pc:spChg>
        <pc:picChg chg="del">
          <ac:chgData name="McFarland, Annette" userId="e93d1f50-85ab-41a8-a34a-185a53159573" providerId="ADAL" clId="{E0631FD1-127C-4E19-86EE-5109F4493EE9}" dt="2023-01-09T19:57:28.006" v="298" actId="478"/>
          <ac:picMkLst>
            <pc:docMk/>
            <pc:sldMk cId="3364805724" sldId="339"/>
            <ac:picMk id="4" creationId="{CE5C9FDF-5B27-42CC-49E4-D5E438294C67}"/>
          </ac:picMkLst>
        </pc:picChg>
        <pc:picChg chg="add mod">
          <ac:chgData name="McFarland, Annette" userId="e93d1f50-85ab-41a8-a34a-185a53159573" providerId="ADAL" clId="{E0631FD1-127C-4E19-86EE-5109F4493EE9}" dt="2023-01-09T19:57:28.535" v="299"/>
          <ac:picMkLst>
            <pc:docMk/>
            <pc:sldMk cId="3364805724" sldId="339"/>
            <ac:picMk id="5" creationId="{3C13DDC7-F7EF-339D-D12F-947FE57CBE64}"/>
          </ac:picMkLst>
        </pc:picChg>
      </pc:sldChg>
    </pc:docChg>
  </pc:docChgLst>
  <pc:docChgLst>
    <pc:chgData name="Sarah Balian" userId="b3b060d9-4d34-479b-ad68-688eaebf93c5" providerId="ADAL" clId="{B2C21E24-EC1D-4E5F-BF9A-EF105D4DFD00}"/>
    <pc:docChg chg="">
      <pc:chgData name="Sarah Balian" userId="b3b060d9-4d34-479b-ad68-688eaebf93c5" providerId="ADAL" clId="{B2C21E24-EC1D-4E5F-BF9A-EF105D4DFD00}" dt="2023-03-17T18:14:07.889" v="1"/>
      <pc:docMkLst>
        <pc:docMk/>
      </pc:docMkLst>
      <pc:sldChg chg="delCm">
        <pc:chgData name="Sarah Balian" userId="b3b060d9-4d34-479b-ad68-688eaebf93c5" providerId="ADAL" clId="{B2C21E24-EC1D-4E5F-BF9A-EF105D4DFD00}" dt="2023-03-17T18:13:23.911" v="0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3:23.911" v="0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delCm">
        <pc:chgData name="Sarah Balian" userId="b3b060d9-4d34-479b-ad68-688eaebf93c5" providerId="ADAL" clId="{B2C21E24-EC1D-4E5F-BF9A-EF105D4DFD00}" dt="2023-03-17T18:14:07.889" v="1"/>
        <pc:sldMkLst>
          <pc:docMk/>
          <pc:sldMk cId="2252892287" sldId="3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B2C21E24-EC1D-4E5F-BF9A-EF105D4DFD00}" dt="2023-03-17T18:14:07.889" v="1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</pc226:cmChg>
          </p:ext>
        </pc:extLst>
      </pc:sldChg>
    </pc:docChg>
  </pc:docChgLst>
  <pc:docChgLst>
    <pc:chgData name="Sarah Balian" userId="b9b6ec2c-f67a-4485-ae9a-27dddf9569d2" providerId="ADAL" clId="{855E5184-9ACC-460E-B26E-CE9A4C052DE4}"/>
    <pc:docChg chg="modSld">
      <pc:chgData name="Sarah Balian" userId="b9b6ec2c-f67a-4485-ae9a-27dddf9569d2" providerId="ADAL" clId="{855E5184-9ACC-460E-B26E-CE9A4C052DE4}" dt="2023-02-02T18:00:18.940" v="114"/>
      <pc:docMkLst>
        <pc:docMk/>
      </pc:docMkLst>
      <pc:sldChg chg="delCm">
        <pc:chgData name="Sarah Balian" userId="b9b6ec2c-f67a-4485-ae9a-27dddf9569d2" providerId="ADAL" clId="{855E5184-9ACC-460E-B26E-CE9A4C052DE4}" dt="2023-02-02T17:42:29.103" v="3"/>
        <pc:sldMkLst>
          <pc:docMk/>
          <pc:sldMk cId="2163988523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2:29.103" v="3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22.944" v="6"/>
        <pc:sldMkLst>
          <pc:docMk/>
          <pc:sldMk cId="1428788921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22.944" v="6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8:00:18.940" v="114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8:00:18.940" v="114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modCm">
        <pc:chgData name="Sarah Balian" userId="b9b6ec2c-f67a-4485-ae9a-27dddf9569d2" providerId="ADAL" clId="{855E5184-9ACC-460E-B26E-CE9A4C052DE4}" dt="2023-02-02T18:00:11.528" v="113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8:00:11.528" v="113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  <pc226:cmRplyChg chg="add">
                <pc226:chgData name="Sarah Balian" userId="b9b6ec2c-f67a-4485-ae9a-27dddf9569d2" providerId="ADAL" clId="{855E5184-9ACC-460E-B26E-CE9A4C052DE4}" dt="2023-02-02T18:00:05.614" v="112"/>
                <pc2:cmRplyMkLst xmlns:pc2="http://schemas.microsoft.com/office/powerpoint/2019/9/main/command">
                  <pc:docMk/>
                  <pc:sldMk cId="1182146475" sldId="298"/>
                  <pc2:cmMk id="{E1DAC8E4-42A4-412D-9E6B-5C9CA4B8B07C}"/>
                  <pc2:cmRplyMk id="{A84E2159-0E29-4F4F-95E8-3B69EF2B871B}"/>
                </pc2:cmRplyMkLst>
              </pc226:cmRplyChg>
            </pc226:cmChg>
          </p:ext>
        </pc:extLst>
      </pc:sldChg>
      <pc:sldChg chg="modSp mod modCm">
        <pc:chgData name="Sarah Balian" userId="b9b6ec2c-f67a-4485-ae9a-27dddf9569d2" providerId="ADAL" clId="{855E5184-9ACC-460E-B26E-CE9A4C052DE4}" dt="2023-02-02T17:43:00.150" v="5"/>
        <pc:sldMkLst>
          <pc:docMk/>
          <pc:sldMk cId="1457795696" sldId="326"/>
        </pc:sldMkLst>
        <pc:spChg chg="mod">
          <ac:chgData name="Sarah Balian" userId="b9b6ec2c-f67a-4485-ae9a-27dddf9569d2" providerId="ADAL" clId="{855E5184-9ACC-460E-B26E-CE9A4C052DE4}" dt="2023-02-02T17:40:06.292" v="2" actId="6549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Sarah Balian" userId="b9b6ec2c-f67a-4485-ae9a-27dddf9569d2" providerId="ADAL" clId="{855E5184-9ACC-460E-B26E-CE9A4C052DE4}" dt="2023-02-02T17:42:44.250" v="4" actId="6549"/>
          <ac:spMkLst>
            <pc:docMk/>
            <pc:sldMk cId="1457795696" sldId="326"/>
            <ac:spMk id="3" creationId="{B6340F88-FDE5-D8FA-4CB8-7065B97BFE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855E5184-9ACC-460E-B26E-CE9A4C052DE4}" dt="2023-02-02T17:43:00.150" v="5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  <pc226:cmRplyChg chg="add">
                <pc226:chgData name="Sarah Balian" userId="b9b6ec2c-f67a-4485-ae9a-27dddf9569d2" providerId="ADAL" clId="{855E5184-9ACC-460E-B26E-CE9A4C052DE4}" dt="2023-02-02T17:43:00.150" v="5"/>
                <pc2:cmRplyMkLst xmlns:pc2="http://schemas.microsoft.com/office/powerpoint/2019/9/main/command">
                  <pc:docMk/>
                  <pc:sldMk cId="1457795696" sldId="326"/>
                  <pc2:cmMk id="{83E01599-E8D6-4C50-A0F6-27297890161D}"/>
                  <pc2:cmRplyMk id="{06371E58-F406-442B-821C-DAB591384B23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3.662" v="9"/>
        <pc:sldMkLst>
          <pc:docMk/>
          <pc:sldMk cId="2900471433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3.662" v="9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1.339" v="11"/>
        <pc:sldMkLst>
          <pc:docMk/>
          <pc:sldMk cId="2158953782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1.339" v="11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57.397" v="10"/>
        <pc:sldMkLst>
          <pc:docMk/>
          <pc:sldMk cId="1397072476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57.397" v="10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09.927" v="12"/>
        <pc:sldMkLst>
          <pc:docMk/>
          <pc:sldMk cId="35566594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09.927" v="12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7.375" v="14"/>
        <pc:sldMkLst>
          <pc:docMk/>
          <pc:sldMk cId="3322161009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7.375" v="14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4:14.008" v="13"/>
        <pc:sldMkLst>
          <pc:docMk/>
          <pc:sldMk cId="3553155407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14.008" v="13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43:49.742" v="8"/>
        <pc:sldMkLst>
          <pc:docMk/>
          <pc:sldMk cId="2672004803" sldId="3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4.659" v="7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3:49.742" v="8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 delCm modCm">
        <pc:chgData name="Sarah Balian" userId="b9b6ec2c-f67a-4485-ae9a-27dddf9569d2" providerId="ADAL" clId="{855E5184-9ACC-460E-B26E-CE9A4C052DE4}" dt="2023-02-02T17:57:10.047" v="110" actId="20577"/>
        <pc:sldMkLst>
          <pc:docMk/>
          <pc:sldMk cId="2252892287" sldId="338"/>
        </pc:sldMkLst>
        <pc:spChg chg="mod">
          <ac:chgData name="Sarah Balian" userId="b9b6ec2c-f67a-4485-ae9a-27dddf9569d2" providerId="ADAL" clId="{855E5184-9ACC-460E-B26E-CE9A4C052DE4}" dt="2023-02-02T17:45:14.488" v="51" actId="20577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Sarah Balian" userId="b9b6ec2c-f67a-4485-ae9a-27dddf9569d2" providerId="ADAL" clId="{855E5184-9ACC-460E-B26E-CE9A4C052DE4}" dt="2023-02-02T17:57:10.047" v="110" actId="20577"/>
          <ac:spMkLst>
            <pc:docMk/>
            <pc:sldMk cId="2252892287" sldId="338"/>
            <ac:spMk id="7" creationId="{A740AC67-B1C2-9ADA-0B77-2CE3E656CF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40.861" v="16"/>
              <pc2:cmMkLst xmlns:pc2="http://schemas.microsoft.com/office/powerpoint/2019/9/main/command">
                <pc:docMk/>
                <pc:sldMk cId="2252892287" sldId="338"/>
                <pc2:cmMk id="{E52F183F-4BC3-4490-820D-82ADBEA040C7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44:37.471" v="15"/>
              <pc2:cmMkLst xmlns:pc2="http://schemas.microsoft.com/office/powerpoint/2019/9/main/command">
                <pc:docMk/>
                <pc:sldMk cId="2252892287" sldId="338"/>
                <pc2:cmMk id="{4BF69D87-637F-42F2-ACFE-C61B494E63CE}"/>
              </pc2:cmMkLst>
            </pc226:cmChg>
            <pc226:cmChg xmlns:pc226="http://schemas.microsoft.com/office/powerpoint/2022/06/main/command" chg="del mod">
              <pc226:chgData name="Sarah Balian" userId="b9b6ec2c-f67a-4485-ae9a-27dddf9569d2" providerId="ADAL" clId="{855E5184-9ACC-460E-B26E-CE9A4C052DE4}" dt="2023-02-02T17:45:17.666" v="52"/>
              <pc2:cmMkLst xmlns:pc2="http://schemas.microsoft.com/office/powerpoint/2019/9/main/command">
                <pc:docMk/>
                <pc:sldMk cId="2252892287" sldId="338"/>
                <pc2:cmMk id="{915FF3AA-79E8-4800-9949-9B41B6F7E125}"/>
              </pc2:cmMkLst>
            </pc226:cmChg>
            <pc226:cmChg xmlns:pc226="http://schemas.microsoft.com/office/powerpoint/2022/06/main/command" chg="mod">
              <pc226:chgData name="Sarah Balian" userId="b9b6ec2c-f67a-4485-ae9a-27dddf9569d2" providerId="ADAL" clId="{855E5184-9ACC-460E-B26E-CE9A4C052DE4}" dt="2023-02-02T17:57:10.047" v="110" actId="20577"/>
              <pc2:cmMkLst xmlns:pc2="http://schemas.microsoft.com/office/powerpoint/2019/9/main/command">
                <pc:docMk/>
                <pc:sldMk cId="2252892287" sldId="338"/>
                <pc2:cmMk id="{FD62F5CA-A197-4BA3-91B2-1E38327F566D}"/>
              </pc2:cmMkLst>
              <pc226:cmRplyChg chg="add">
                <pc226:chgData name="Sarah Balian" userId="b9b6ec2c-f67a-4485-ae9a-27dddf9569d2" providerId="ADAL" clId="{855E5184-9ACC-460E-B26E-CE9A4C052DE4}" dt="2023-02-02T17:47:51.739" v="53"/>
                <pc2:cmRplyMkLst xmlns:pc2="http://schemas.microsoft.com/office/powerpoint/2019/9/main/command">
                  <pc:docMk/>
                  <pc:sldMk cId="2252892287" sldId="338"/>
                  <pc2:cmMk id="{FD62F5CA-A197-4BA3-91B2-1E38327F566D}"/>
                  <pc2:cmRplyMk id="{19224D89-8C72-4DF5-A484-C634273A9501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855E5184-9ACC-460E-B26E-CE9A4C052DE4}" dt="2023-02-02T17:57:22.726" v="111"/>
        <pc:sldMkLst>
          <pc:docMk/>
          <pc:sldMk cId="3364805724" sldId="3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855E5184-9ACC-460E-B26E-CE9A4C052DE4}" dt="2023-02-02T17:57:22.726" v="111"/>
              <pc2:cmMkLst xmlns:pc2="http://schemas.microsoft.com/office/powerpoint/2019/9/main/command">
                <pc:docMk/>
                <pc:sldMk cId="3364805724" sldId="339"/>
                <pc2:cmMk id="{5AE58D34-7CD4-4BFA-90BB-DABF0D09C0BB}"/>
              </pc2:cmMkLst>
            </pc226:cmChg>
          </p:ext>
        </pc:extLst>
      </pc:sldChg>
    </pc:docChg>
  </pc:docChgLst>
  <pc:docChgLst>
    <pc:chgData name="Hanner, Olsen" userId="8f966b24-7479-4073-89bd-2f70180eddce" providerId="ADAL" clId="{592F0D88-27F7-4D30-9B1D-860B73CD9078}"/>
    <pc:docChg chg="custSel modSld">
      <pc:chgData name="Hanner, Olsen" userId="8f966b24-7479-4073-89bd-2f70180eddce" providerId="ADAL" clId="{592F0D88-27F7-4D30-9B1D-860B73CD9078}" dt="2023-06-29T16:06:53.897" v="93" actId="313"/>
      <pc:docMkLst>
        <pc:docMk/>
      </pc:docMkLst>
      <pc:sldChg chg="modSp mod">
        <pc:chgData name="Hanner, Olsen" userId="8f966b24-7479-4073-89bd-2f70180eddce" providerId="ADAL" clId="{592F0D88-27F7-4D30-9B1D-860B73CD9078}" dt="2023-06-29T16:01:54.306" v="75" actId="790"/>
        <pc:sldMkLst>
          <pc:docMk/>
          <pc:sldMk cId="2163988523" sldId="260"/>
        </pc:sldMkLst>
        <pc:spChg chg="mod">
          <ac:chgData name="Hanner, Olsen" userId="8f966b24-7479-4073-89bd-2f70180eddce" providerId="ADAL" clId="{592F0D88-27F7-4D30-9B1D-860B73CD9078}" dt="2023-06-29T16:01:54.306" v="75" actId="790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592F0D88-27F7-4D30-9B1D-860B73CD9078}" dt="2023-06-29T16:02:27.537" v="77" actId="790"/>
        <pc:sldMkLst>
          <pc:docMk/>
          <pc:sldMk cId="1428788921" sldId="262"/>
        </pc:sldMkLst>
        <pc:spChg chg="mod">
          <ac:chgData name="Hanner, Olsen" userId="8f966b24-7479-4073-89bd-2f70180eddce" providerId="ADAL" clId="{592F0D88-27F7-4D30-9B1D-860B73CD9078}" dt="2023-06-29T16:02:27.537" v="77" actId="790"/>
          <ac:spMkLst>
            <pc:docMk/>
            <pc:sldMk cId="1428788921" sldId="262"/>
            <ac:spMk id="16" creationId="{7EF9F444-652D-626D-94F0-686DE3F451C0}"/>
          </ac:spMkLst>
        </pc:spChg>
      </pc:sldChg>
      <pc:sldChg chg="modSp mod">
        <pc:chgData name="Hanner, Olsen" userId="8f966b24-7479-4073-89bd-2f70180eddce" providerId="ADAL" clId="{592F0D88-27F7-4D30-9B1D-860B73CD9078}" dt="2023-06-29T15:02:43.096" v="74" actId="20577"/>
        <pc:sldMkLst>
          <pc:docMk/>
          <pc:sldMk cId="2004344858" sldId="288"/>
        </pc:sldMkLst>
        <pc:spChg chg="mod">
          <ac:chgData name="Hanner, Olsen" userId="8f966b24-7479-4073-89bd-2f70180eddce" providerId="ADAL" clId="{592F0D88-27F7-4D30-9B1D-860B73CD9078}" dt="2023-06-29T15:02:43.096" v="74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592F0D88-27F7-4D30-9B1D-860B73CD9078}" dt="2023-06-29T16:06:41.251" v="91" actId="790"/>
        <pc:sldMkLst>
          <pc:docMk/>
          <pc:sldMk cId="3475639167" sldId="289"/>
        </pc:sldMkLst>
        <pc:spChg chg="mod">
          <ac:chgData name="Hanner, Olsen" userId="8f966b24-7479-4073-89bd-2f70180eddce" providerId="ADAL" clId="{592F0D88-27F7-4D30-9B1D-860B73CD9078}" dt="2023-06-29T16:06:41.251" v="91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592F0D88-27F7-4D30-9B1D-860B73CD9078}" dt="2023-06-29T16:05:24.983" v="87" actId="790"/>
        <pc:sldMkLst>
          <pc:docMk/>
          <pc:sldMk cId="999049329" sldId="305"/>
        </pc:sldMkLst>
        <pc:spChg chg="mod">
          <ac:chgData name="Hanner, Olsen" userId="8f966b24-7479-4073-89bd-2f70180eddce" providerId="ADAL" clId="{592F0D88-27F7-4D30-9B1D-860B73CD9078}" dt="2023-06-29T16:05:24.983" v="87" actId="790"/>
          <ac:spMkLst>
            <pc:docMk/>
            <pc:sldMk cId="999049329" sldId="305"/>
            <ac:spMk id="11" creationId="{8E4E40E9-D792-25A1-4B37-23D4780B1318}"/>
          </ac:spMkLst>
        </pc:spChg>
      </pc:sldChg>
      <pc:sldChg chg="modSp mod">
        <pc:chgData name="Hanner, Olsen" userId="8f966b24-7479-4073-89bd-2f70180eddce" providerId="ADAL" clId="{592F0D88-27F7-4D30-9B1D-860B73CD9078}" dt="2023-06-29T16:02:02.802" v="76" actId="790"/>
        <pc:sldMkLst>
          <pc:docMk/>
          <pc:sldMk cId="1457795696" sldId="326"/>
        </pc:sldMkLst>
        <pc:spChg chg="mod">
          <ac:chgData name="Hanner, Olsen" userId="8f966b24-7479-4073-89bd-2f70180eddce" providerId="ADAL" clId="{592F0D88-27F7-4D30-9B1D-860B73CD9078}" dt="2023-06-29T16:02:02.802" v="76" actId="790"/>
          <ac:spMkLst>
            <pc:docMk/>
            <pc:sldMk cId="1457795696" sldId="326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592F0D88-27F7-4D30-9B1D-860B73CD9078}" dt="2023-06-29T16:02:40.361" v="78" actId="790"/>
        <pc:sldMkLst>
          <pc:docMk/>
          <pc:sldMk cId="2900471433" sldId="327"/>
        </pc:sldMkLst>
        <pc:spChg chg="mod">
          <ac:chgData name="Hanner, Olsen" userId="8f966b24-7479-4073-89bd-2f70180eddce" providerId="ADAL" clId="{592F0D88-27F7-4D30-9B1D-860B73CD9078}" dt="2023-06-29T16:02:40.361" v="78" actId="790"/>
          <ac:spMkLst>
            <pc:docMk/>
            <pc:sldMk cId="2900471433" sldId="327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592F0D88-27F7-4D30-9B1D-860B73CD9078}" dt="2023-06-29T16:03:07.409" v="81" actId="790"/>
        <pc:sldMkLst>
          <pc:docMk/>
          <pc:sldMk cId="2158953782" sldId="328"/>
        </pc:sldMkLst>
        <pc:spChg chg="mod">
          <ac:chgData name="Hanner, Olsen" userId="8f966b24-7479-4073-89bd-2f70180eddce" providerId="ADAL" clId="{592F0D88-27F7-4D30-9B1D-860B73CD9078}" dt="2023-06-29T16:02:51.765" v="79" actId="790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Hanner, Olsen" userId="8f966b24-7479-4073-89bd-2f70180eddce" providerId="ADAL" clId="{592F0D88-27F7-4D30-9B1D-860B73CD9078}" dt="2023-06-29T16:03:07.409" v="81" actId="790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Hanner, Olsen" userId="8f966b24-7479-4073-89bd-2f70180eddce" providerId="ADAL" clId="{592F0D88-27F7-4D30-9B1D-860B73CD9078}" dt="2023-06-29T16:03:01.215" v="80" actId="790"/>
          <ac:spMkLst>
            <pc:docMk/>
            <pc:sldMk cId="2158953782" sldId="328"/>
            <ac:spMk id="6" creationId="{7025D00B-60EA-BCA6-2BAB-C345C0E8E0AD}"/>
          </ac:spMkLst>
        </pc:spChg>
      </pc:sldChg>
      <pc:sldChg chg="modSp mod">
        <pc:chgData name="Hanner, Olsen" userId="8f966b24-7479-4073-89bd-2f70180eddce" providerId="ADAL" clId="{592F0D88-27F7-4D30-9B1D-860B73CD9078}" dt="2023-06-29T16:03:28.063" v="82" actId="790"/>
        <pc:sldMkLst>
          <pc:docMk/>
          <pc:sldMk cId="1397072476" sldId="329"/>
        </pc:sldMkLst>
        <pc:spChg chg="mod">
          <ac:chgData name="Hanner, Olsen" userId="8f966b24-7479-4073-89bd-2f70180eddce" providerId="ADAL" clId="{592F0D88-27F7-4D30-9B1D-860B73CD9078}" dt="2023-06-29T16:03:28.063" v="82" actId="790"/>
          <ac:spMkLst>
            <pc:docMk/>
            <pc:sldMk cId="1397072476" sldId="329"/>
            <ac:spMk id="6" creationId="{7025D00B-60EA-BCA6-2BAB-C345C0E8E0AD}"/>
          </ac:spMkLst>
        </pc:spChg>
      </pc:sldChg>
      <pc:sldChg chg="modSp mod">
        <pc:chgData name="Hanner, Olsen" userId="8f966b24-7479-4073-89bd-2f70180eddce" providerId="ADAL" clId="{592F0D88-27F7-4D30-9B1D-860B73CD9078}" dt="2023-06-29T16:03:44.568" v="83" actId="790"/>
        <pc:sldMkLst>
          <pc:docMk/>
          <pc:sldMk cId="35566594" sldId="330"/>
        </pc:sldMkLst>
        <pc:spChg chg="mod">
          <ac:chgData name="Hanner, Olsen" userId="8f966b24-7479-4073-89bd-2f70180eddce" providerId="ADAL" clId="{592F0D88-27F7-4D30-9B1D-860B73CD9078}" dt="2023-06-29T16:03:44.568" v="83" actId="790"/>
          <ac:spMkLst>
            <pc:docMk/>
            <pc:sldMk cId="35566594" sldId="330"/>
            <ac:spMk id="13" creationId="{4E2A267C-1713-E2C1-1C2E-B7E5380FC8E2}"/>
          </ac:spMkLst>
        </pc:spChg>
      </pc:sldChg>
      <pc:sldChg chg="modSp mod">
        <pc:chgData name="Hanner, Olsen" userId="8f966b24-7479-4073-89bd-2f70180eddce" providerId="ADAL" clId="{592F0D88-27F7-4D30-9B1D-860B73CD9078}" dt="2023-06-29T16:04:53.677" v="84" actId="790"/>
        <pc:sldMkLst>
          <pc:docMk/>
          <pc:sldMk cId="3553155407" sldId="332"/>
        </pc:sldMkLst>
        <pc:spChg chg="mod">
          <ac:chgData name="Hanner, Olsen" userId="8f966b24-7479-4073-89bd-2f70180eddce" providerId="ADAL" clId="{592F0D88-27F7-4D30-9B1D-860B73CD9078}" dt="2023-06-29T16:04:53.677" v="84" actId="790"/>
          <ac:spMkLst>
            <pc:docMk/>
            <pc:sldMk cId="3553155407" sldId="332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592F0D88-27F7-4D30-9B1D-860B73CD9078}" dt="2023-06-29T16:06:53.897" v="93" actId="313"/>
        <pc:sldMkLst>
          <pc:docMk/>
          <pc:sldMk cId="3086977997" sldId="335"/>
        </pc:sldMkLst>
        <pc:spChg chg="mod">
          <ac:chgData name="Hanner, Olsen" userId="8f966b24-7479-4073-89bd-2f70180eddce" providerId="ADAL" clId="{592F0D88-27F7-4D30-9B1D-860B73CD9078}" dt="2023-06-29T16:06:53.897" v="93" actId="313"/>
          <ac:spMkLst>
            <pc:docMk/>
            <pc:sldMk cId="3086977997" sldId="335"/>
            <ac:spMk id="3" creationId="{B6340F88-FDE5-D8FA-4CB8-7065B97BFE6B}"/>
          </ac:spMkLst>
        </pc:spChg>
      </pc:sldChg>
      <pc:sldChg chg="modSp mod">
        <pc:chgData name="Hanner, Olsen" userId="8f966b24-7479-4073-89bd-2f70180eddce" providerId="ADAL" clId="{592F0D88-27F7-4D30-9B1D-860B73CD9078}" dt="2023-06-29T16:05:13.069" v="86" actId="790"/>
        <pc:sldMkLst>
          <pc:docMk/>
          <pc:sldMk cId="1683805951" sldId="336"/>
        </pc:sldMkLst>
        <pc:spChg chg="mod">
          <ac:chgData name="Hanner, Olsen" userId="8f966b24-7479-4073-89bd-2f70180eddce" providerId="ADAL" clId="{592F0D88-27F7-4D30-9B1D-860B73CD9078}" dt="2023-06-29T16:05:13.069" v="86" actId="790"/>
          <ac:spMkLst>
            <pc:docMk/>
            <pc:sldMk cId="1683805951" sldId="336"/>
            <ac:spMk id="6" creationId="{ED3EB88E-B61A-20D4-38C8-97E73458DC84}"/>
          </ac:spMkLst>
        </pc:spChg>
      </pc:sldChg>
      <pc:sldChg chg="modSp mod">
        <pc:chgData name="Hanner, Olsen" userId="8f966b24-7479-4073-89bd-2f70180eddce" providerId="ADAL" clId="{592F0D88-27F7-4D30-9B1D-860B73CD9078}" dt="2023-06-29T16:05:47.915" v="89" actId="790"/>
        <pc:sldMkLst>
          <pc:docMk/>
          <pc:sldMk cId="2252892287" sldId="338"/>
        </pc:sldMkLst>
        <pc:spChg chg="mod">
          <ac:chgData name="Hanner, Olsen" userId="8f966b24-7479-4073-89bd-2f70180eddce" providerId="ADAL" clId="{592F0D88-27F7-4D30-9B1D-860B73CD9078}" dt="2023-06-29T16:05:37.006" v="88" actId="79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Hanner, Olsen" userId="8f966b24-7479-4073-89bd-2f70180eddce" providerId="ADAL" clId="{592F0D88-27F7-4D30-9B1D-860B73CD9078}" dt="2023-06-29T16:05:47.915" v="89" actId="790"/>
          <ac:spMkLst>
            <pc:docMk/>
            <pc:sldMk cId="2252892287" sldId="338"/>
            <ac:spMk id="7" creationId="{A740AC67-B1C2-9ADA-0B77-2CE3E656CF08}"/>
          </ac:spMkLst>
        </pc:spChg>
      </pc:sldChg>
      <pc:sldChg chg="modSp mod">
        <pc:chgData name="Hanner, Olsen" userId="8f966b24-7479-4073-89bd-2f70180eddce" providerId="ADAL" clId="{592F0D88-27F7-4D30-9B1D-860B73CD9078}" dt="2023-06-29T16:06:20.861" v="90" actId="790"/>
        <pc:sldMkLst>
          <pc:docMk/>
          <pc:sldMk cId="3364805724" sldId="339"/>
        </pc:sldMkLst>
        <pc:spChg chg="mod">
          <ac:chgData name="Hanner, Olsen" userId="8f966b24-7479-4073-89bd-2f70180eddce" providerId="ADAL" clId="{592F0D88-27F7-4D30-9B1D-860B73CD9078}" dt="2023-06-29T16:06:20.861" v="90" actId="790"/>
          <ac:spMkLst>
            <pc:docMk/>
            <pc:sldMk cId="3364805724" sldId="339"/>
            <ac:spMk id="3" creationId="{B6340F88-FDE5-D8FA-4CB8-7065B97BFE6B}"/>
          </ac:spMkLst>
        </pc:spChg>
      </pc:sldChg>
    </pc:docChg>
  </pc:docChgLst>
  <pc:docChgLst>
    <pc:chgData name="Sarah Balian" userId="b3b060d9-4d34-479b-ad68-688eaebf93c5" providerId="ADAL" clId="{855E5184-9ACC-460E-B26E-CE9A4C052DE4}"/>
    <pc:docChg chg="custSel modSld">
      <pc:chgData name="Sarah Balian" userId="b3b060d9-4d34-479b-ad68-688eaebf93c5" providerId="ADAL" clId="{855E5184-9ACC-460E-B26E-CE9A4C052DE4}" dt="2023-02-16T14:43:04.623" v="47" actId="27918"/>
      <pc:docMkLst>
        <pc:docMk/>
      </pc:docMkLst>
      <pc:sldChg chg="modSp mod">
        <pc:chgData name="Sarah Balian" userId="b3b060d9-4d34-479b-ad68-688eaebf93c5" providerId="ADAL" clId="{855E5184-9ACC-460E-B26E-CE9A4C052DE4}" dt="2023-02-16T14:39:40.610" v="7" actId="207"/>
        <pc:sldMkLst>
          <pc:docMk/>
          <pc:sldMk cId="2900471433" sldId="327"/>
        </pc:sldMkLst>
        <pc:graphicFrameChg chg="mod">
          <ac:chgData name="Sarah Balian" userId="b3b060d9-4d34-479b-ad68-688eaebf93c5" providerId="ADAL" clId="{855E5184-9ACC-460E-B26E-CE9A4C052DE4}" dt="2023-02-16T14:39:40.610" v="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0:41.676" v="17" actId="207"/>
        <pc:sldMkLst>
          <pc:docMk/>
          <pc:sldMk cId="2158953782" sldId="328"/>
        </pc:sldMkLst>
        <pc:spChg chg="mod">
          <ac:chgData name="Sarah Balian" userId="b3b060d9-4d34-479b-ad68-688eaebf93c5" providerId="ADAL" clId="{855E5184-9ACC-460E-B26E-CE9A4C052DE4}" dt="2023-02-16T14:40:06.384" v="11" actId="1076"/>
          <ac:spMkLst>
            <pc:docMk/>
            <pc:sldMk cId="2158953782" sldId="328"/>
            <ac:spMk id="3" creationId="{A6DCF9D2-87B3-F55C-FC1E-91302F0C2EEC}"/>
          </ac:spMkLst>
        </pc:spChg>
        <pc:graphicFrameChg chg="mod">
          <ac:chgData name="Sarah Balian" userId="b3b060d9-4d34-479b-ad68-688eaebf93c5" providerId="ADAL" clId="{855E5184-9ACC-460E-B26E-CE9A4C052DE4}" dt="2023-02-16T14:40:41.676" v="1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1:53.011" v="31" actId="113"/>
        <pc:sldMkLst>
          <pc:docMk/>
          <pc:sldMk cId="1397072476" sldId="329"/>
        </pc:sldMkLst>
        <pc:grpChg chg="del">
          <ac:chgData name="Sarah Balian" userId="b3b060d9-4d34-479b-ad68-688eaebf93c5" providerId="ADAL" clId="{855E5184-9ACC-460E-B26E-CE9A4C052DE4}" dt="2023-02-16T14:40:53.360" v="18" actId="478"/>
          <ac:grpSpMkLst>
            <pc:docMk/>
            <pc:sldMk cId="1397072476" sldId="329"/>
            <ac:grpSpMk id="8" creationId="{BF59B7B9-423A-2EDB-D4FE-3FF25992C11C}"/>
          </ac:grpSpMkLst>
        </pc:grpChg>
        <pc:graphicFrameChg chg="mod">
          <ac:chgData name="Sarah Balian" userId="b3b060d9-4d34-479b-ad68-688eaebf93c5" providerId="ADAL" clId="{855E5184-9ACC-460E-B26E-CE9A4C052DE4}" dt="2023-02-16T14:41:53.011" v="31" actId="113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855E5184-9ACC-460E-B26E-CE9A4C052DE4}" dt="2023-02-16T14:42:33.227" v="40" actId="478"/>
        <pc:sldMkLst>
          <pc:docMk/>
          <pc:sldMk cId="35566594" sldId="330"/>
        </pc:sldMkLst>
        <pc:spChg chg="del">
          <ac:chgData name="Sarah Balian" userId="b3b060d9-4d34-479b-ad68-688eaebf93c5" providerId="ADAL" clId="{855E5184-9ACC-460E-B26E-CE9A4C052DE4}" dt="2023-02-16T14:42:33.227" v="40" actId="478"/>
          <ac:spMkLst>
            <pc:docMk/>
            <pc:sldMk cId="35566594" sldId="330"/>
            <ac:spMk id="3" creationId="{780346DB-FB0A-49FA-E313-8E68D773B22A}"/>
          </ac:spMkLst>
        </pc:spChg>
        <pc:spChg chg="mod">
          <ac:chgData name="Sarah Balian" userId="b3b060d9-4d34-479b-ad68-688eaebf93c5" providerId="ADAL" clId="{855E5184-9ACC-460E-B26E-CE9A4C052DE4}" dt="2023-02-16T14:42:30.210" v="39" actId="1076"/>
          <ac:spMkLst>
            <pc:docMk/>
            <pc:sldMk cId="35566594" sldId="330"/>
            <ac:spMk id="5" creationId="{B23DD96B-D30A-489D-7054-594F68BEAE29}"/>
          </ac:spMkLst>
        </pc:spChg>
        <pc:graphicFrameChg chg="mod">
          <ac:chgData name="Sarah Balian" userId="b3b060d9-4d34-479b-ad68-688eaebf93c5" providerId="ADAL" clId="{855E5184-9ACC-460E-B26E-CE9A4C052DE4}" dt="2023-02-16T14:42:26.166" v="38" actId="113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855E5184-9ACC-460E-B26E-CE9A4C052DE4}" dt="2023-02-16T14:42:53.659" v="44" actId="113"/>
        <pc:sldMkLst>
          <pc:docMk/>
          <pc:sldMk cId="3322161009" sldId="331"/>
        </pc:sldMkLst>
        <pc:graphicFrameChg chg="mod">
          <ac:chgData name="Sarah Balian" userId="b3b060d9-4d34-479b-ad68-688eaebf93c5" providerId="ADAL" clId="{855E5184-9ACC-460E-B26E-CE9A4C052DE4}" dt="2023-02-16T14:42:53.659" v="44" actId="113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">
        <pc:chgData name="Sarah Balian" userId="b3b060d9-4d34-479b-ad68-688eaebf93c5" providerId="ADAL" clId="{855E5184-9ACC-460E-B26E-CE9A4C052DE4}" dt="2023-02-16T14:43:04.623" v="47" actId="27918"/>
        <pc:sldMkLst>
          <pc:docMk/>
          <pc:sldMk cId="3553155407" sldId="332"/>
        </pc:sldMkLst>
      </pc:sldChg>
      <pc:sldChg chg="mod">
        <pc:chgData name="Sarah Balian" userId="b3b060d9-4d34-479b-ad68-688eaebf93c5" providerId="ADAL" clId="{855E5184-9ACC-460E-B26E-CE9A4C052DE4}" dt="2023-02-16T14:38:50.913" v="2" actId="27918"/>
        <pc:sldMkLst>
          <pc:docMk/>
          <pc:sldMk cId="2672004803" sldId="334"/>
        </pc:sldMkLst>
      </pc:sldChg>
    </pc:docChg>
  </pc:docChgLst>
  <pc:docChgLst>
    <pc:chgData name="Balian, Sarah" userId="b3b060d9-4d34-479b-ad68-688eaebf93c5" providerId="ADAL" clId="{855E5184-9ACC-460E-B26E-CE9A4C052DE4}"/>
    <pc:docChg chg="">
      <pc:chgData name="Balian, Sarah" userId="b3b060d9-4d34-479b-ad68-688eaebf93c5" providerId="ADAL" clId="{855E5184-9ACC-460E-B26E-CE9A4C052DE4}" dt="2023-01-19T16:37:34.137" v="0"/>
      <pc:docMkLst>
        <pc:docMk/>
      </pc:docMkLst>
      <pc:sldChg chg="delCm">
        <pc:chgData name="Balian, Sarah" userId="b3b060d9-4d34-479b-ad68-688eaebf93c5" providerId="ADAL" clId="{855E5184-9ACC-460E-B26E-CE9A4C052DE4}" dt="2023-01-19T16:37:34.137" v="0"/>
        <pc:sldMkLst>
          <pc:docMk/>
          <pc:sldMk cId="999049329" sldId="305"/>
        </pc:sldMkLst>
      </pc:sldChg>
    </pc:docChg>
  </pc:docChgLst>
  <pc:docChgLst>
    <pc:chgData name="Hanner, Olsen" userId="S::61097@icf.com::8f966b24-7479-4073-89bd-2f70180eddce" providerId="AD" clId="Web-{1CB0E04C-0A88-9792-CF1B-BFA409D684AC}"/>
    <pc:docChg chg="mod">
      <pc:chgData name="Hanner, Olsen" userId="S::61097@icf.com::8f966b24-7479-4073-89bd-2f70180eddce" providerId="AD" clId="Web-{1CB0E04C-0A88-9792-CF1B-BFA409D684AC}" dt="2024-11-06T17:36:23.957" v="0"/>
      <pc:docMkLst>
        <pc:docMk/>
      </pc:docMkLst>
    </pc:docChg>
  </pc:docChgLst>
  <pc:docChgLst>
    <pc:chgData name="Behague, Sabina" userId="2f9f8379-56ce-455c-81be-d1dc66b28ae7" providerId="ADAL" clId="{766BCA37-E8F0-4607-BB78-009EB7F0D2AE}"/>
    <pc:docChg chg="undo custSel modSld">
      <pc:chgData name="Behague, Sabina" userId="2f9f8379-56ce-455c-81be-d1dc66b28ae7" providerId="ADAL" clId="{766BCA37-E8F0-4607-BB78-009EB7F0D2AE}" dt="2023-01-25T19:33:40.285" v="107"/>
      <pc:docMkLst>
        <pc:docMk/>
      </pc:docMkLst>
      <pc:sldChg chg="modSp mod">
        <pc:chgData name="Behague, Sabina" userId="2f9f8379-56ce-455c-81be-d1dc66b28ae7" providerId="ADAL" clId="{766BCA37-E8F0-4607-BB78-009EB7F0D2AE}" dt="2023-01-24T14:03:12.139" v="0" actId="14100"/>
        <pc:sldMkLst>
          <pc:docMk/>
          <pc:sldMk cId="109857222" sldId="256"/>
        </pc:sldMkLst>
        <pc:spChg chg="mod">
          <ac:chgData name="Behague, Sabina" userId="2f9f8379-56ce-455c-81be-d1dc66b28ae7" providerId="ADAL" clId="{766BCA37-E8F0-4607-BB78-009EB7F0D2AE}" dt="2023-01-24T14:03:12.139" v="0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 addCm">
        <pc:chgData name="Behague, Sabina" userId="2f9f8379-56ce-455c-81be-d1dc66b28ae7" providerId="ADAL" clId="{766BCA37-E8F0-4607-BB78-009EB7F0D2AE}" dt="2023-01-25T00:46:22.902" v="92"/>
        <pc:sldMkLst>
          <pc:docMk/>
          <pc:sldMk cId="2163988523" sldId="260"/>
        </pc:sldMkLst>
        <pc:spChg chg="mod">
          <ac:chgData name="Behague, Sabina" userId="2f9f8379-56ce-455c-81be-d1dc66b28ae7" providerId="ADAL" clId="{766BCA37-E8F0-4607-BB78-009EB7F0D2AE}" dt="2023-01-25T00:44:50.100" v="90" actId="1076"/>
          <ac:spMkLst>
            <pc:docMk/>
            <pc:sldMk cId="2163988523" sldId="260"/>
            <ac:spMk id="9" creationId="{E690F70B-E368-D7F5-795E-B5139345EF7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22.902" v="92"/>
              <pc2:cmMkLst xmlns:pc2="http://schemas.microsoft.com/office/powerpoint/2019/9/main/command">
                <pc:docMk/>
                <pc:sldMk cId="2163988523" sldId="260"/>
                <pc2:cmMk id="{38006C35-B58B-4254-905C-175C483BE686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00:48:06.220" v="94"/>
        <pc:sldMkLst>
          <pc:docMk/>
          <pc:sldMk cId="1428788921" sldId="262"/>
        </pc:sldMkLst>
        <pc:spChg chg="mod">
          <ac:chgData name="Behague, Sabina" userId="2f9f8379-56ce-455c-81be-d1dc66b28ae7" providerId="ADAL" clId="{766BCA37-E8F0-4607-BB78-009EB7F0D2AE}" dt="2023-01-24T20:19:07.161" v="32" actId="1076"/>
          <ac:spMkLst>
            <pc:docMk/>
            <pc:sldMk cId="1428788921" sldId="262"/>
            <ac:spMk id="4" creationId="{D50AFE45-B444-5D0F-EBED-95939A2D486D}"/>
          </ac:spMkLst>
        </pc:spChg>
        <pc:spChg chg="mod">
          <ac:chgData name="Behague, Sabina" userId="2f9f8379-56ce-455c-81be-d1dc66b28ae7" providerId="ADAL" clId="{766BCA37-E8F0-4607-BB78-009EB7F0D2AE}" dt="2023-01-24T20:18:15.316" v="26" actId="1037"/>
          <ac:spMkLst>
            <pc:docMk/>
            <pc:sldMk cId="1428788921" sldId="262"/>
            <ac:spMk id="17" creationId="{B5138D57-81A7-9062-3037-7FA0E56333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06.220" v="94"/>
              <pc2:cmMkLst xmlns:pc2="http://schemas.microsoft.com/office/powerpoint/2019/9/main/command">
                <pc:docMk/>
                <pc:sldMk cId="1428788921" sldId="262"/>
                <pc2:cmMk id="{3CD9E602-F227-48E4-8CEC-94E813CB6D45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2:25:39.518" v="71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766BCA37-E8F0-4607-BB78-009EB7F0D2AE}" dt="2023-01-24T20:18:55.095" v="29" actId="1076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Behague, Sabina" userId="2f9f8379-56ce-455c-81be-d1dc66b28ae7" providerId="ADAL" clId="{766BCA37-E8F0-4607-BB78-009EB7F0D2AE}" dt="2023-01-24T15:56:02.948" v="1" actId="1076"/>
          <ac:spMkLst>
            <pc:docMk/>
            <pc:sldMk cId="2004344858" sldId="288"/>
            <ac:spMk id="10" creationId="{2D953FA9-CD59-752E-4FDA-CC41FF4B8DF2}"/>
          </ac:spMkLst>
        </pc:spChg>
      </pc:sldChg>
      <pc:sldChg chg="modSp mod addCm">
        <pc:chgData name="Behague, Sabina" userId="2f9f8379-56ce-455c-81be-d1dc66b28ae7" providerId="ADAL" clId="{766BCA37-E8F0-4607-BB78-009EB7F0D2AE}" dt="2023-01-25T19:28:46.422" v="100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66BCA37-E8F0-4607-BB78-009EB7F0D2AE}" dt="2023-01-25T19:28:46.422" v="100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57:18.770" v="98"/>
              <pc2:cmMkLst xmlns:pc2="http://schemas.microsoft.com/office/powerpoint/2019/9/main/command">
                <pc:docMk/>
                <pc:sldMk cId="3475639167" sldId="289"/>
                <pc2:cmMk id="{5CA1FCD2-174E-4061-985B-197E2E54D1DB}"/>
              </pc2:cmMkLst>
            </pc226:cmChg>
          </p:ext>
        </pc:extLst>
      </pc:sldChg>
      <pc:sldChg chg="addCm">
        <pc:chgData name="Behague, Sabina" userId="2f9f8379-56ce-455c-81be-d1dc66b28ae7" providerId="ADAL" clId="{766BCA37-E8F0-4607-BB78-009EB7F0D2AE}" dt="2023-01-25T00:45:09.315" v="91"/>
        <pc:sldMkLst>
          <pc:docMk/>
          <pc:sldMk cId="1182146475" sldId="2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5:09.315" v="91"/>
              <pc2:cmMkLst xmlns:pc2="http://schemas.microsoft.com/office/powerpoint/2019/9/main/command">
                <pc:docMk/>
                <pc:sldMk cId="1182146475" sldId="298"/>
                <pc2:cmMk id="{E1DAC8E4-42A4-412D-9E6B-5C9CA4B8B07C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4T20:20:54.352" v="51" actId="1076"/>
        <pc:sldMkLst>
          <pc:docMk/>
          <pc:sldMk cId="317324267" sldId="299"/>
        </pc:sldMkLst>
        <pc:spChg chg="mod">
          <ac:chgData name="Behague, Sabina" userId="2f9f8379-56ce-455c-81be-d1dc66b28ae7" providerId="ADAL" clId="{766BCA37-E8F0-4607-BB78-009EB7F0D2AE}" dt="2023-01-24T20:20:54.352" v="51" actId="1076"/>
          <ac:spMkLst>
            <pc:docMk/>
            <pc:sldMk cId="317324267" sldId="299"/>
            <ac:spMk id="3" creationId="{9082054B-0376-FBA8-8E6A-77D1266373BA}"/>
          </ac:spMkLst>
        </pc:spChg>
      </pc:sldChg>
      <pc:sldChg chg="addCm">
        <pc:chgData name="Behague, Sabina" userId="2f9f8379-56ce-455c-81be-d1dc66b28ae7" providerId="ADAL" clId="{766BCA37-E8F0-4607-BB78-009EB7F0D2AE}" dt="2023-01-25T00:46:59.235" v="93"/>
        <pc:sldMkLst>
          <pc:docMk/>
          <pc:sldMk cId="1457795696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6:59.235" v="93"/>
              <pc2:cmMkLst xmlns:pc2="http://schemas.microsoft.com/office/powerpoint/2019/9/main/command">
                <pc:docMk/>
                <pc:sldMk cId="1457795696" sldId="326"/>
                <pc2:cmMk id="{83E01599-E8D6-4C50-A0F6-27297890161D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14.378" v="102"/>
        <pc:sldMkLst>
          <pc:docMk/>
          <pc:sldMk cId="2900471433" sldId="327"/>
        </pc:sldMkLst>
        <pc:spChg chg="mod">
          <ac:chgData name="Behague, Sabina" userId="2f9f8379-56ce-455c-81be-d1dc66b28ae7" providerId="ADAL" clId="{766BCA37-E8F0-4607-BB78-009EB7F0D2AE}" dt="2023-01-24T20:19:54.292" v="38" actId="1076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Behague, Sabina" userId="2f9f8379-56ce-455c-81be-d1dc66b28ae7" providerId="ADAL" clId="{766BCA37-E8F0-4607-BB78-009EB7F0D2AE}" dt="2023-01-25T00:17:34.856" v="76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14.378" v="102"/>
              <pc2:cmMkLst xmlns:pc2="http://schemas.microsoft.com/office/powerpoint/2019/9/main/command">
                <pc:docMk/>
                <pc:sldMk cId="2900471433" sldId="327"/>
                <pc2:cmMk id="{E1D6853C-9D24-4C87-BE3A-908612EEA3DA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38.334" v="103"/>
        <pc:sldMkLst>
          <pc:docMk/>
          <pc:sldMk cId="2158953782" sldId="328"/>
        </pc:sldMkLst>
        <pc:spChg chg="mod">
          <ac:chgData name="Behague, Sabina" userId="2f9f8379-56ce-455c-81be-d1dc66b28ae7" providerId="ADAL" clId="{766BCA37-E8F0-4607-BB78-009EB7F0D2AE}" dt="2023-01-24T22:36:00.621" v="73" actId="107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ehague, Sabina" userId="2f9f8379-56ce-455c-81be-d1dc66b28ae7" providerId="ADAL" clId="{766BCA37-E8F0-4607-BB78-009EB7F0D2AE}" dt="2023-01-24T20:20:17.565" v="44" actId="1076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Behague, Sabina" userId="2f9f8379-56ce-455c-81be-d1dc66b28ae7" providerId="ADAL" clId="{766BCA37-E8F0-4607-BB78-009EB7F0D2AE}" dt="2023-01-25T00:17:42.880" v="77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0:10.817" v="43" actId="1076"/>
          <ac:picMkLst>
            <pc:docMk/>
            <pc:sldMk cId="2158953782" sldId="328"/>
            <ac:picMk id="8" creationId="{95ABCA1A-ED10-A4EB-2E51-48FD386E2AC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38.334" v="103"/>
              <pc2:cmMkLst xmlns:pc2="http://schemas.microsoft.com/office/powerpoint/2019/9/main/command">
                <pc:docMk/>
                <pc:sldMk cId="2158953782" sldId="328"/>
                <pc2:cmMk id="{4ED1B671-3704-425A-A9FE-07B3644E09B4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2:51.607" v="104"/>
        <pc:sldMkLst>
          <pc:docMk/>
          <pc:sldMk cId="1397072476" sldId="329"/>
        </pc:sldMkLst>
        <pc:spChg chg="mod">
          <ac:chgData name="Behague, Sabina" userId="2f9f8379-56ce-455c-81be-d1dc66b28ae7" providerId="ADAL" clId="{766BCA37-E8F0-4607-BB78-009EB7F0D2AE}" dt="2023-01-24T20:20:37.807" v="47" actId="1076"/>
          <ac:spMkLst>
            <pc:docMk/>
            <pc:sldMk cId="1397072476" sldId="329"/>
            <ac:spMk id="4" creationId="{C6F1C81C-E386-FFD1-F0FA-0F5FAB6993EF}"/>
          </ac:spMkLst>
        </pc:spChg>
        <pc:graphicFrameChg chg="mod">
          <ac:chgData name="Behague, Sabina" userId="2f9f8379-56ce-455c-81be-d1dc66b28ae7" providerId="ADAL" clId="{766BCA37-E8F0-4607-BB78-009EB7F0D2AE}" dt="2023-01-25T00:53:46.536" v="9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2:51.607" v="104"/>
              <pc2:cmMkLst xmlns:pc2="http://schemas.microsoft.com/office/powerpoint/2019/9/main/command">
                <pc:docMk/>
                <pc:sldMk cId="1397072476" sldId="329"/>
                <pc2:cmMk id="{FEB5D49A-4487-4B02-A820-CFFF18D86F27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05.927" v="105"/>
        <pc:sldMkLst>
          <pc:docMk/>
          <pc:sldMk cId="35566594" sldId="330"/>
        </pc:sldMkLst>
        <pc:spChg chg="mod">
          <ac:chgData name="Behague, Sabina" userId="2f9f8379-56ce-455c-81be-d1dc66b28ae7" providerId="ADAL" clId="{766BCA37-E8F0-4607-BB78-009EB7F0D2AE}" dt="2023-01-24T20:21:12.180" v="55" actId="1076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Behague, Sabina" userId="2f9f8379-56ce-455c-81be-d1dc66b28ae7" providerId="ADAL" clId="{766BCA37-E8F0-4607-BB78-009EB7F0D2AE}" dt="2023-01-25T00:18:21.497" v="83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05.927" v="105"/>
              <pc2:cmMkLst xmlns:pc2="http://schemas.microsoft.com/office/powerpoint/2019/9/main/command">
                <pc:docMk/>
                <pc:sldMk cId="35566594" sldId="330"/>
                <pc2:cmMk id="{C8BD9D57-ACCF-474E-B558-4D947C5046A8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23.665" v="106"/>
        <pc:sldMkLst>
          <pc:docMk/>
          <pc:sldMk cId="3322161009" sldId="331"/>
        </pc:sldMkLst>
        <pc:spChg chg="mod">
          <ac:chgData name="Behague, Sabina" userId="2f9f8379-56ce-455c-81be-d1dc66b28ae7" providerId="ADAL" clId="{766BCA37-E8F0-4607-BB78-009EB7F0D2AE}" dt="2023-01-24T20:21:33.736" v="60" actId="1076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Behague, Sabina" userId="2f9f8379-56ce-455c-81be-d1dc66b28ae7" providerId="ADAL" clId="{766BCA37-E8F0-4607-BB78-009EB7F0D2AE}" dt="2023-01-25T00:18:28.275" v="84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mod">
          <ac:chgData name="Behague, Sabina" userId="2f9f8379-56ce-455c-81be-d1dc66b28ae7" providerId="ADAL" clId="{766BCA37-E8F0-4607-BB78-009EB7F0D2AE}" dt="2023-01-24T20:21:23.762" v="59" actId="1076"/>
          <ac:picMkLst>
            <pc:docMk/>
            <pc:sldMk cId="3322161009" sldId="331"/>
            <ac:picMk id="3" creationId="{4569334E-F00D-DFF6-30AB-8215BEB2CCC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23.665" v="106"/>
              <pc2:cmMkLst xmlns:pc2="http://schemas.microsoft.com/office/powerpoint/2019/9/main/command">
                <pc:docMk/>
                <pc:sldMk cId="3322161009" sldId="331"/>
                <pc2:cmMk id="{844E0EAE-FEF6-4D83-8406-5F62F7479ECE}"/>
              </pc2:cmMkLst>
            </pc226:cmChg>
          </p:ext>
        </pc:extLst>
      </pc:sldChg>
      <pc:sldChg chg="modSp mod addCm">
        <pc:chgData name="Behague, Sabina" userId="2f9f8379-56ce-455c-81be-d1dc66b28ae7" providerId="ADAL" clId="{766BCA37-E8F0-4607-BB78-009EB7F0D2AE}" dt="2023-01-25T19:33:40.285" v="107"/>
        <pc:sldMkLst>
          <pc:docMk/>
          <pc:sldMk cId="3553155407" sldId="332"/>
        </pc:sldMkLst>
        <pc:spChg chg="mod">
          <ac:chgData name="Behague, Sabina" userId="2f9f8379-56ce-455c-81be-d1dc66b28ae7" providerId="ADAL" clId="{766BCA37-E8F0-4607-BB78-009EB7F0D2AE}" dt="2023-01-24T20:21:48.848" v="63" actId="1076"/>
          <ac:spMkLst>
            <pc:docMk/>
            <pc:sldMk cId="3553155407" sldId="332"/>
            <ac:spMk id="4" creationId="{C3AD93FF-3E1E-081A-C62D-1E568DFEA415}"/>
          </ac:spMkLst>
        </pc:spChg>
        <pc:graphicFrameChg chg="mod">
          <ac:chgData name="Behague, Sabina" userId="2f9f8379-56ce-455c-81be-d1dc66b28ae7" providerId="ADAL" clId="{766BCA37-E8F0-4607-BB78-009EB7F0D2AE}" dt="2023-01-25T00:18:34.104" v="85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3:40.285" v="107"/>
              <pc2:cmMkLst xmlns:pc2="http://schemas.microsoft.com/office/powerpoint/2019/9/main/command">
                <pc:docMk/>
                <pc:sldMk cId="3553155407" sldId="332"/>
                <pc2:cmMk id="{41BBD94E-0B64-46C1-99F8-C3AD14FBB2B9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31.822" v="88" actId="1076"/>
        <pc:sldMkLst>
          <pc:docMk/>
          <pc:sldMk cId="470752188" sldId="333"/>
        </pc:sldMkLst>
        <pc:spChg chg="mod">
          <ac:chgData name="Behague, Sabina" userId="2f9f8379-56ce-455c-81be-d1dc66b28ae7" providerId="ADAL" clId="{766BCA37-E8F0-4607-BB78-009EB7F0D2AE}" dt="2023-01-25T00:44:31.822" v="88" actId="1076"/>
          <ac:spMkLst>
            <pc:docMk/>
            <pc:sldMk cId="470752188" sldId="33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766BCA37-E8F0-4607-BB78-009EB7F0D2AE}" dt="2023-01-25T19:31:50.073" v="101"/>
        <pc:sldMkLst>
          <pc:docMk/>
          <pc:sldMk cId="2672004803" sldId="334"/>
        </pc:sldMkLst>
        <pc:spChg chg="mod">
          <ac:chgData name="Behague, Sabina" userId="2f9f8379-56ce-455c-81be-d1dc66b28ae7" providerId="ADAL" clId="{766BCA37-E8F0-4607-BB78-009EB7F0D2AE}" dt="2023-01-24T20:19:22.394" v="35" actId="1076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Behague, Sabina" userId="2f9f8379-56ce-455c-81be-d1dc66b28ae7" providerId="ADAL" clId="{766BCA37-E8F0-4607-BB78-009EB7F0D2AE}" dt="2023-01-25T00:49:05.258" v="96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00:48:57.059" v="95"/>
              <pc2:cmMkLst xmlns:pc2="http://schemas.microsoft.com/office/powerpoint/2019/9/main/command">
                <pc:docMk/>
                <pc:sldMk cId="2672004803" sldId="334"/>
                <pc2:cmMk id="{13C6B38D-9FD8-4179-B8E5-BC673D518485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766BCA37-E8F0-4607-BB78-009EB7F0D2AE}" dt="2023-01-25T19:31:50.073" v="101"/>
              <pc2:cmMkLst xmlns:pc2="http://schemas.microsoft.com/office/powerpoint/2019/9/main/command">
                <pc:docMk/>
                <pc:sldMk cId="2672004803" sldId="334"/>
                <pc2:cmMk id="{1CA3F7C4-3D99-4F63-A68E-11DD6F38F751}"/>
              </pc2:cmMkLst>
            </pc226:cmChg>
          </p:ext>
        </pc:extLst>
      </pc:sldChg>
      <pc:sldChg chg="modSp mod">
        <pc:chgData name="Behague, Sabina" userId="2f9f8379-56ce-455c-81be-d1dc66b28ae7" providerId="ADAL" clId="{766BCA37-E8F0-4607-BB78-009EB7F0D2AE}" dt="2023-01-25T00:44:40.214" v="89" actId="1076"/>
        <pc:sldMkLst>
          <pc:docMk/>
          <pc:sldMk cId="1114461700" sldId="337"/>
        </pc:sldMkLst>
        <pc:spChg chg="mod">
          <ac:chgData name="Behague, Sabina" userId="2f9f8379-56ce-455c-81be-d1dc66b28ae7" providerId="ADAL" clId="{766BCA37-E8F0-4607-BB78-009EB7F0D2AE}" dt="2023-01-25T00:44:40.214" v="89" actId="1076"/>
          <ac:spMkLst>
            <pc:docMk/>
            <pc:sldMk cId="1114461700" sldId="33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66BCA37-E8F0-4607-BB78-009EB7F0D2AE}" dt="2023-01-24T22:27:50.140" v="72" actId="1076"/>
        <pc:sldMkLst>
          <pc:docMk/>
          <pc:sldMk cId="3364805724" sldId="339"/>
        </pc:sldMkLst>
        <pc:spChg chg="mod">
          <ac:chgData name="Behague, Sabina" userId="2f9f8379-56ce-455c-81be-d1dc66b28ae7" providerId="ADAL" clId="{766BCA37-E8F0-4607-BB78-009EB7F0D2AE}" dt="2023-01-24T22:27:50.140" v="72" actId="1076"/>
          <ac:spMkLst>
            <pc:docMk/>
            <pc:sldMk cId="3364805724" sldId="339"/>
            <ac:spMk id="6" creationId="{A1204652-E4C5-F8FA-E6BB-CB564DABBDD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13</c:v>
                </c:pt>
                <c:pt idx="2">
                  <c:v>39</c:v>
                </c:pt>
                <c:pt idx="3">
                  <c:v>16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</c:v>
                </c:pt>
                <c:pt idx="1">
                  <c:v>20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4">
                  <c:v>2023-24 LDHS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1196</c:v>
                </c:pt>
                <c:pt idx="1">
                  <c:v>1565</c:v>
                </c:pt>
                <c:pt idx="2">
                  <c:v>1318</c:v>
                </c:pt>
                <c:pt idx="4">
                  <c:v>860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CD-4278-8DC3-0CFADA37A1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4">
                  <c:v>2023-24 LDHS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682</c:v>
                </c:pt>
                <c:pt idx="1">
                  <c:v>921</c:v>
                </c:pt>
                <c:pt idx="2">
                  <c:v>731</c:v>
                </c:pt>
                <c:pt idx="4">
                  <c:v>230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CD-4278-8DC3-0CFADA37A1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square"/>
            <c:size val="10"/>
            <c:spPr>
              <a:solidFill>
                <a:schemeClr val="accent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4">
                  <c:v>2023-24 LDHS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939</c:v>
                </c:pt>
                <c:pt idx="1">
                  <c:v>1243</c:v>
                </c:pt>
                <c:pt idx="2">
                  <c:v>1024</c:v>
                </c:pt>
                <c:pt idx="4">
                  <c:v>545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CD-4278-8DC3-0CFADA37A1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>
          <c:spPr>
            <a:ln w="38100" cap="flat" cmpd="sng" algn="ctr">
              <a:solidFill>
                <a:schemeClr val="accent5"/>
              </a:solidFill>
              <a:round/>
            </a:ln>
            <a:effectLst/>
          </c:spPr>
        </c:hiLowLines>
        <c:axId val="1965937344"/>
        <c:axId val="1965950240"/>
      </c:stockChart>
      <c:catAx>
        <c:axId val="196593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965950240"/>
        <c:crosses val="autoZero"/>
        <c:auto val="1"/>
        <c:lblAlgn val="ctr"/>
        <c:lblOffset val="100"/>
        <c:noMultiLvlLbl val="0"/>
      </c:catAx>
      <c:valAx>
        <c:axId val="196595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96593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3">
                  <c:v>2023-24 LDHS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47</c:v>
                </c:pt>
                <c:pt idx="2" formatCode="0">
                  <c:v>34</c:v>
                </c:pt>
                <c:pt idx="3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38100">
                <a:solidFill>
                  <a:srgbClr val="7030A0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8675625546806782E-2"/>
                  <c:y val="2.18094607308232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3">
                  <c:v>2023-24 LDHS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91</c:v>
                </c:pt>
                <c:pt idx="1">
                  <c:v>91</c:v>
                </c:pt>
                <c:pt idx="2">
                  <c:v>59</c:v>
                </c:pt>
                <c:pt idx="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2004 LDHS</c:v>
                </c:pt>
                <c:pt idx="1">
                  <c:v>2009 LDHS</c:v>
                </c:pt>
                <c:pt idx="2">
                  <c:v>2014 LDHS</c:v>
                </c:pt>
                <c:pt idx="3">
                  <c:v>2023-24 LDHS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formatCode="0">
                  <c:v>113</c:v>
                </c:pt>
                <c:pt idx="1">
                  <c:v>117</c:v>
                </c:pt>
                <c:pt idx="2">
                  <c:v>85</c:v>
                </c:pt>
                <c:pt idx="3">
                  <c:v>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29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860928864484984E-2"/>
          <c:y val="0.11191085967332337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 incomplete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34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Primary complete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29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DD-4417-B872-D5789108D6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28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DD-4417-B872-D5789108D68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19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9E-4861-940B-B13C1734CE6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32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80-49B3-8193-24F95815F04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80-49B3-8193-24F95815F04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29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80-49B3-8193-24F95815F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47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2-4952-91A4-79AD724F66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  <c:extLst>
          <c:ext xmlns:c15="http://schemas.microsoft.com/office/drawing/2012/chart" uri="{02D57815-91ED-43cb-92C2-25804820EDAC}">
            <c15:filteredBa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40-49</c:v>
                      </c:pt>
                    </c:strCache>
                  </c:strRef>
                </c:tx>
                <c:spPr>
                  <a:solidFill>
                    <a:srgbClr val="CFAFFF"/>
                  </a:solidFill>
                  <a:ln>
                    <a:noFill/>
                  </a:ln>
                  <a:effectLst/>
                </c:spPr>
                <c:invertIfNegative val="0"/>
                <c:dLbls>
                  <c:dLbl>
                    <c:idx val="1"/>
                    <c:delete val="1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0-DE6F-498D-9A5A-E5F46A0ECD30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  <a:ea typeface="Source Sans Pro" panose="020B0503030403020204" pitchFamily="34" charset="0"/>
                          <a:cs typeface="+mn-cs"/>
                        </a:defRPr>
                      </a:pPr>
                      <a:endParaRPr lang="fr-FR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Neonatal mortality</c:v>
                      </c:pt>
                      <c:pt idx="1">
                        <c:v>Under-5 mortality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Sheet1!$E$2:$E$3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9</c:v>
                      </c:pt>
                      <c:pt idx="1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85C2-4952-91A4-79AD724F6635}"/>
                  </c:ext>
                </c:extLst>
              </c15:ser>
            </c15:filteredBarSeries>
          </c:ext>
        </c:extLst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</c:v>
                </c:pt>
                <c:pt idx="1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50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C-49EA-A284-7AE81343979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33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4C-43B9-B7C1-F645C05CE47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rgbClr val="CFA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34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4C-43B9-B7C1-F645C05CE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0.85894</cdr:x>
      <cdr:y>0.47434</cdr:y>
    </cdr:from>
    <cdr:to>
      <cdr:x>0.93451</cdr:x>
      <cdr:y>0.58379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563D5DD3-C763-6075-B293-E80EEFC64FE4}"/>
            </a:ext>
          </a:extLst>
        </cdr:cNvPr>
        <cdr:cNvSpPr txBox="1"/>
      </cdr:nvSpPr>
      <cdr:spPr>
        <a:xfrm xmlns:a="http://schemas.openxmlformats.org/drawingml/2006/main">
          <a:off x="7139665" y="2201413"/>
          <a:ext cx="628117" cy="508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dirty="0"/>
            <a:t>(     )</a:t>
          </a:r>
        </a:p>
      </cdr:txBody>
    </cdr:sp>
  </cdr:relSizeAnchor>
  <cdr:relSizeAnchor xmlns:cdr="http://schemas.openxmlformats.org/drawingml/2006/chartDrawing">
    <cdr:from>
      <cdr:x>0.55281</cdr:x>
      <cdr:y>0.72739</cdr:y>
    </cdr:from>
    <cdr:to>
      <cdr:x>0.62838</cdr:x>
      <cdr:y>0.83685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ED32F8CC-DB00-30DA-AC57-592622EBDC98}"/>
            </a:ext>
          </a:extLst>
        </cdr:cNvPr>
        <cdr:cNvSpPr txBox="1"/>
      </cdr:nvSpPr>
      <cdr:spPr>
        <a:xfrm xmlns:a="http://schemas.openxmlformats.org/drawingml/2006/main">
          <a:off x="4595047" y="3375856"/>
          <a:ext cx="628117" cy="508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/>
            <a:t>*</a:t>
          </a:r>
        </a:p>
      </cdr:txBody>
    </cdr:sp>
  </cdr:relSizeAnchor>
  <cdr:relSizeAnchor xmlns:cdr="http://schemas.openxmlformats.org/drawingml/2006/chartDrawing">
    <cdr:from>
      <cdr:x>0.07667</cdr:x>
      <cdr:y>0.73442</cdr:y>
    </cdr:from>
    <cdr:to>
      <cdr:x>0.15223</cdr:x>
      <cdr:y>0.84388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79533545-77BF-93C5-17A0-D6AC73E861F8}"/>
            </a:ext>
          </a:extLst>
        </cdr:cNvPr>
        <cdr:cNvSpPr txBox="1"/>
      </cdr:nvSpPr>
      <cdr:spPr>
        <a:xfrm xmlns:a="http://schemas.openxmlformats.org/drawingml/2006/main">
          <a:off x="637266" y="3408489"/>
          <a:ext cx="628117" cy="508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/>
            <a:t>*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Table 8.1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98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513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15.1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562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MMR – changes made in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053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15.4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588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15.5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911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Table 8.1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068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Table 8.2</a:t>
            </a:r>
            <a:endParaRPr lang="fr-FR" sz="18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905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39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74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508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91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46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Segoe UI" panose="020B0502040204020203" pitchFamily="34" charset="0"/>
              </a:rPr>
              <a:t>Table 8.3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#LesothoDHS</a:t>
            </a:r>
          </a:p>
        </p:txBody>
      </p:sp>
    </p:spTree>
    <p:extLst>
      <p:ext uri="{BB962C8B-B14F-4D97-AF65-F5344CB8AC3E}">
        <p14:creationId xmlns:p14="http://schemas.microsoft.com/office/powerpoint/2010/main" val="3288995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9577"/>
            <a:ext cx="7886700" cy="810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9391"/>
            <a:ext cx="7886700" cy="810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11/12/2024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636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17406E9-2082-874B-3F4C-EBC432096DA1}"/>
              </a:ext>
            </a:extLst>
          </p:cNvPr>
          <p:cNvSpPr/>
          <p:nvPr userDrawn="1"/>
        </p:nvSpPr>
        <p:spPr>
          <a:xfrm>
            <a:off x="0" y="5434553"/>
            <a:ext cx="9144000" cy="1423447"/>
          </a:xfrm>
          <a:prstGeom prst="rect">
            <a:avLst/>
          </a:prstGeom>
          <a:solidFill>
            <a:srgbClr val="00AA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oup of round buildings with straw roofs&#10;&#10;Description automatically generated">
            <a:extLst>
              <a:ext uri="{FF2B5EF4-FFF2-40B4-BE49-F238E27FC236}">
                <a16:creationId xmlns:a16="http://schemas.microsoft.com/office/drawing/2014/main" id="{A2E83724-AC2A-79C7-7816-C1E59A8FAE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9803"/>
            <a:ext cx="9144000" cy="371475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#LesothoDHS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2023-24 Lesotho Demographic and Health Survey (LDHS)</a:t>
            </a:r>
          </a:p>
        </p:txBody>
      </p:sp>
    </p:spTree>
    <p:extLst>
      <p:ext uri="{BB962C8B-B14F-4D97-AF65-F5344CB8AC3E}">
        <p14:creationId xmlns:p14="http://schemas.microsoft.com/office/powerpoint/2010/main" val="16103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811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Mother’s Age at Birth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6242023"/>
              </p:ext>
            </p:extLst>
          </p:nvPr>
        </p:nvGraphicFramePr>
        <p:xfrm>
          <a:off x="286151" y="1709973"/>
          <a:ext cx="8367743" cy="4961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416756" y="81092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Mortality </a:t>
            </a:r>
            <a:br>
              <a:rPr lang="en-US" dirty="0"/>
            </a:br>
            <a:r>
              <a:rPr lang="en-US" dirty="0"/>
              <a:t>by Birth Order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0095694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Previous Birth Interval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5225008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416756" y="808399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9EE7AD-7519-471F-50F9-02F949100F7C}"/>
              </a:ext>
            </a:extLst>
          </p:cNvPr>
          <p:cNvSpPr txBox="1"/>
          <p:nvPr/>
        </p:nvSpPr>
        <p:spPr>
          <a:xfrm>
            <a:off x="1256142" y="4110180"/>
            <a:ext cx="554182" cy="35329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8832BF-5418-10E4-C278-10540F1A191F}"/>
              </a:ext>
            </a:extLst>
          </p:cNvPr>
          <p:cNvSpPr txBox="1"/>
          <p:nvPr/>
        </p:nvSpPr>
        <p:spPr>
          <a:xfrm>
            <a:off x="2036616" y="4389583"/>
            <a:ext cx="554182" cy="35329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07F23C-F2D1-A19F-8155-55B59EDE603F}"/>
              </a:ext>
            </a:extLst>
          </p:cNvPr>
          <p:cNvSpPr txBox="1"/>
          <p:nvPr/>
        </p:nvSpPr>
        <p:spPr>
          <a:xfrm>
            <a:off x="2789378" y="4800774"/>
            <a:ext cx="554182" cy="35329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C5C2C-C098-D82B-4EC2-77B0CF18B50C}"/>
              </a:ext>
            </a:extLst>
          </p:cNvPr>
          <p:cNvSpPr txBox="1"/>
          <p:nvPr/>
        </p:nvSpPr>
        <p:spPr>
          <a:xfrm>
            <a:off x="5029196" y="3269585"/>
            <a:ext cx="554182" cy="35329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497D91-C0CF-89AF-F0C7-897440383475}"/>
              </a:ext>
            </a:extLst>
          </p:cNvPr>
          <p:cNvSpPr txBox="1"/>
          <p:nvPr/>
        </p:nvSpPr>
        <p:spPr>
          <a:xfrm>
            <a:off x="5781961" y="2711940"/>
            <a:ext cx="554182" cy="35329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A0395C-5966-7A65-D95C-C80C95E65340}"/>
              </a:ext>
            </a:extLst>
          </p:cNvPr>
          <p:cNvSpPr txBox="1"/>
          <p:nvPr/>
        </p:nvSpPr>
        <p:spPr>
          <a:xfrm>
            <a:off x="6553198" y="3235123"/>
            <a:ext cx="554182" cy="38775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en-US" sz="1800" b="1" dirty="0"/>
              <a:t>(      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293F45-385B-B27B-0CD3-521B19218013}"/>
              </a:ext>
            </a:extLst>
          </p:cNvPr>
          <p:cNvSpPr txBox="1"/>
          <p:nvPr/>
        </p:nvSpPr>
        <p:spPr>
          <a:xfrm>
            <a:off x="0" y="6403367"/>
            <a:ext cx="71672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kern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ZapfHumnst BT"/>
              </a:rPr>
              <a:t>Note: Figures in parentheses are based on 250-499 unweighted children.</a:t>
            </a:r>
            <a:endParaRPr lang="en-US" sz="16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GB" sz="2800" b="1" i="0" dirty="0"/>
              <a:t>Stillbirths: </a:t>
            </a:r>
            <a:r>
              <a:rPr lang="en-GB" sz="2800" i="0" dirty="0"/>
              <a:t>Foetal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deaths:</a:t>
            </a:r>
            <a:r>
              <a:rPr lang="en-GB" sz="2800" i="0" dirty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Stillbirth rate:</a:t>
            </a:r>
            <a:r>
              <a:rPr lang="en-GB" sz="2800" i="0" dirty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Early neonatal death rate: </a:t>
            </a:r>
            <a:r>
              <a:rPr lang="en-GB" sz="2800" i="0" dirty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GB" sz="2800" b="1" i="0" dirty="0"/>
              <a:t>Perinatal mortality rate: </a:t>
            </a:r>
            <a:r>
              <a:rPr lang="en-GB" sz="2800" i="0" dirty="0"/>
              <a:t>Number of stillbirths and early neonatal deaths per 1,000 pregnancies lasting 28 or more weeks</a:t>
            </a:r>
            <a:endParaRPr lang="en-GB" sz="28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5927477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15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5D2A3E9E-615B-5E14-541F-11BD9509D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52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Adult Mortality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Deaths per 1,000 population age 15-49 for the 7-year period before the survey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A58D49-5D4D-FACF-FA04-3B09185901CC}"/>
              </a:ext>
            </a:extLst>
          </p:cNvPr>
          <p:cNvSpPr txBox="1"/>
          <p:nvPr/>
        </p:nvSpPr>
        <p:spPr>
          <a:xfrm>
            <a:off x="57071" y="2268915"/>
            <a:ext cx="2152617" cy="1082311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5.0 </a:t>
            </a:r>
          </a:p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women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673D96-3B50-557D-D5A5-71CBAA88D380}"/>
              </a:ext>
            </a:extLst>
          </p:cNvPr>
          <p:cNvSpPr txBox="1"/>
          <p:nvPr/>
        </p:nvSpPr>
        <p:spPr>
          <a:xfrm>
            <a:off x="57072" y="4752543"/>
            <a:ext cx="2152617" cy="108231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6.5 </a:t>
            </a:r>
          </a:p>
          <a:p>
            <a:pPr algn="ctr"/>
            <a:r>
              <a:rPr lang="en-US" sz="2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men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928406-A636-79CC-42D8-3E0492DBEA05}"/>
              </a:ext>
            </a:extLst>
          </p:cNvPr>
          <p:cNvGrpSpPr/>
          <p:nvPr/>
        </p:nvGrpSpPr>
        <p:grpSpPr>
          <a:xfrm>
            <a:off x="2929433" y="1896036"/>
            <a:ext cx="5183997" cy="2049919"/>
            <a:chOff x="2765565" y="1701281"/>
            <a:chExt cx="5909596" cy="233684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24D4BD2-0F17-DFEB-7228-2B076E910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2765565" y="1701281"/>
              <a:ext cx="1188462" cy="2329543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3DADD89-472E-BF16-B06C-C7758056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5126133" y="1702554"/>
              <a:ext cx="1188462" cy="232954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66F6E02-B015-3103-E518-584AC75E4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6306417" y="1701282"/>
              <a:ext cx="1188462" cy="232954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ADB9747-4D08-FFEE-ACE0-06BEFCB9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7486699" y="1701283"/>
              <a:ext cx="1188462" cy="232954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8063650-EC71-B59D-E0CC-86FEC5A79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3945849" y="1708583"/>
              <a:ext cx="1188462" cy="232954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A599BAA-9E1F-6116-F2F0-F9330D78A8ED}"/>
              </a:ext>
            </a:extLst>
          </p:cNvPr>
          <p:cNvGrpSpPr/>
          <p:nvPr/>
        </p:nvGrpSpPr>
        <p:grpSpPr>
          <a:xfrm>
            <a:off x="2261371" y="4400752"/>
            <a:ext cx="6882629" cy="1778170"/>
            <a:chOff x="2637650" y="4400754"/>
            <a:chExt cx="6162457" cy="159210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69F1A9D-059F-ADC3-E84C-C774D48F0F58}"/>
                </a:ext>
              </a:extLst>
            </p:cNvPr>
            <p:cNvGrpSpPr/>
            <p:nvPr/>
          </p:nvGrpSpPr>
          <p:grpSpPr>
            <a:xfrm>
              <a:off x="2637650" y="4407672"/>
              <a:ext cx="3419787" cy="1585191"/>
              <a:chOff x="315876" y="4194025"/>
              <a:chExt cx="4776031" cy="2213858"/>
            </a:xfrm>
          </p:grpSpPr>
          <p:pic>
            <p:nvPicPr>
              <p:cNvPr id="6" name="Picture 5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7269D2C4-EBC4-8F7B-7FCE-A6758EA163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2768518" y="4194025"/>
                <a:ext cx="1097068" cy="2213855"/>
              </a:xfrm>
              <a:prstGeom prst="rect">
                <a:avLst/>
              </a:prstGeom>
            </p:spPr>
          </p:pic>
          <p:pic>
            <p:nvPicPr>
              <p:cNvPr id="7" name="Picture 6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7F9695D1-B3C9-862A-E3EE-2D55C17C4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3994839" y="4194028"/>
                <a:ext cx="1097068" cy="2213855"/>
              </a:xfrm>
              <a:prstGeom prst="rect">
                <a:avLst/>
              </a:prstGeom>
            </p:spPr>
          </p:pic>
          <p:pic>
            <p:nvPicPr>
              <p:cNvPr id="8" name="Picture 7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6CAB6929-FC34-CE40-85F0-A68555BD73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315876" y="4194025"/>
                <a:ext cx="1097068" cy="2213855"/>
              </a:xfrm>
              <a:prstGeom prst="rect">
                <a:avLst/>
              </a:prstGeom>
            </p:spPr>
          </p:pic>
          <p:pic>
            <p:nvPicPr>
              <p:cNvPr id="9" name="Picture 8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65E7E98E-96E0-FBE9-C45C-CF51298DD0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1542197" y="4194025"/>
                <a:ext cx="1097068" cy="2213855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723646A-15A0-34DF-D89F-6F9AFC5BB4C9}"/>
                </a:ext>
              </a:extLst>
            </p:cNvPr>
            <p:cNvGrpSpPr/>
            <p:nvPr/>
          </p:nvGrpSpPr>
          <p:grpSpPr>
            <a:xfrm>
              <a:off x="6149986" y="4400754"/>
              <a:ext cx="2650121" cy="1585192"/>
              <a:chOff x="4993171" y="4194025"/>
              <a:chExt cx="3701125" cy="2213859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EA3865C6-C69E-0382-3FD3-ACFD87A39A36}"/>
                  </a:ext>
                </a:extLst>
              </p:cNvPr>
              <p:cNvGrpSpPr/>
              <p:nvPr/>
            </p:nvGrpSpPr>
            <p:grpSpPr>
              <a:xfrm>
                <a:off x="4993171" y="4194028"/>
                <a:ext cx="3701125" cy="2213856"/>
                <a:chOff x="2646782" y="4183496"/>
                <a:chExt cx="3701125" cy="2213856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250AB627-B59B-7B3B-E729-C3A240FE2B65}"/>
                    </a:ext>
                  </a:extLst>
                </p:cNvPr>
                <p:cNvGrpSpPr/>
                <p:nvPr/>
              </p:nvGrpSpPr>
              <p:grpSpPr>
                <a:xfrm>
                  <a:off x="2646782" y="4183497"/>
                  <a:ext cx="2412445" cy="2213855"/>
                  <a:chOff x="2646782" y="4183497"/>
                  <a:chExt cx="2412445" cy="2213855"/>
                </a:xfrm>
              </p:grpSpPr>
              <p:pic>
                <p:nvPicPr>
                  <p:cNvPr id="45" name="Picture 44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F17DBF74-CC06-9726-B01A-2D185E385A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795" r="23650"/>
                  <a:stretch/>
                </p:blipFill>
                <p:spPr>
                  <a:xfrm>
                    <a:off x="2646782" y="4183497"/>
                    <a:ext cx="1097068" cy="2213855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 descr="Shape&#10;&#10;Description automatically generated with low confidence">
                    <a:extLst>
                      <a:ext uri="{FF2B5EF4-FFF2-40B4-BE49-F238E27FC236}">
                        <a16:creationId xmlns:a16="http://schemas.microsoft.com/office/drawing/2014/main" id="{34BF0F92-73C4-9353-6B81-1C7F95340C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795" r="23650"/>
                  <a:stretch/>
                </p:blipFill>
                <p:spPr>
                  <a:xfrm>
                    <a:off x="3962159" y="4183497"/>
                    <a:ext cx="1097068" cy="221385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7" name="Picture 46" descr="Icon&#10;&#10;Description automatically generated">
                  <a:extLst>
                    <a:ext uri="{FF2B5EF4-FFF2-40B4-BE49-F238E27FC236}">
                      <a16:creationId xmlns:a16="http://schemas.microsoft.com/office/drawing/2014/main" id="{DCFA0C80-34FB-4941-C437-66F7FBDAE8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682" r="26175"/>
                <a:stretch/>
              </p:blipFill>
              <p:spPr>
                <a:xfrm>
                  <a:off x="5304232" y="4183496"/>
                  <a:ext cx="1043675" cy="2213855"/>
                </a:xfrm>
                <a:prstGeom prst="rect">
                  <a:avLst/>
                </a:prstGeom>
              </p:spPr>
            </p:pic>
          </p:grpSp>
          <p:pic>
            <p:nvPicPr>
              <p:cNvPr id="12" name="Picture 11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E8E18592-EBA9-A11B-C146-7114275553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51225"/>
              <a:stretch/>
            </p:blipFill>
            <p:spPr>
              <a:xfrm>
                <a:off x="7650621" y="4194025"/>
                <a:ext cx="486615" cy="22138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Chapter 18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9DD2EC52-B04D-8614-D1AE-4B81D37C8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61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0356"/>
            <a:ext cx="3943350" cy="931758"/>
          </a:xfrm>
        </p:spPr>
        <p:txBody>
          <a:bodyPr>
            <a:normAutofit fontScale="90000"/>
          </a:bodyPr>
          <a:lstStyle/>
          <a:p>
            <a:r>
              <a:rPr lang="en-US" dirty="0"/>
              <a:t>Pregnancy-related </a:t>
            </a:r>
            <a:br>
              <a:rPr lang="en-US" dirty="0"/>
            </a:br>
            <a:r>
              <a:rPr lang="en-US" dirty="0"/>
              <a:t>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192"/>
            <a:ext cx="3943350" cy="534637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400" i="0" dirty="0"/>
              <a:t>includes all deaths that occur to women during pregnancy or childbirth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Includes deaths up to</a:t>
            </a:r>
            <a:r>
              <a:rPr lang="en-GB" sz="2400" b="1" i="0" dirty="0"/>
              <a:t> 2 months </a:t>
            </a:r>
            <a:r>
              <a:rPr lang="en-GB" sz="2400" i="0" dirty="0"/>
              <a:t>after 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b="1" i="0" dirty="0"/>
              <a:t>Irrespective</a:t>
            </a:r>
            <a:r>
              <a:rPr lang="en-GB" sz="2400" i="0" dirty="0"/>
              <a:t> of the cause of death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Revised name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Trends available with DHS surveys prior to 2016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40AC67-B1C2-9ADA-0B77-2CE3E656CF08}"/>
              </a:ext>
            </a:extLst>
          </p:cNvPr>
          <p:cNvSpPr txBox="1">
            <a:spLocks/>
          </p:cNvSpPr>
          <p:nvPr/>
        </p:nvSpPr>
        <p:spPr>
          <a:xfrm>
            <a:off x="4863191" y="1231191"/>
            <a:ext cx="3943350" cy="5344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GB" sz="2400" i="0" dirty="0"/>
              <a:t>includes all deaths that occur to women during pregnancy or childbirth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Includes deaths up to</a:t>
            </a:r>
            <a:r>
              <a:rPr lang="en-GB" sz="2400" b="1" i="0" dirty="0"/>
              <a:t> 42 days </a:t>
            </a:r>
            <a:r>
              <a:rPr lang="en-GB" sz="2400" i="0" dirty="0"/>
              <a:t>after 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b="1" i="0" dirty="0"/>
              <a:t>Excludes deaths </a:t>
            </a:r>
            <a:r>
              <a:rPr lang="en-GB" sz="2400" i="0" dirty="0"/>
              <a:t>due to accidents or violence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Revised definition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Data available for surveys released after March 2017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Sustainable Development Goal Indicator 3.1.1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63506-5423-D6DA-D5E6-F13B94D21B7F}"/>
              </a:ext>
            </a:extLst>
          </p:cNvPr>
          <p:cNvSpPr txBox="1">
            <a:spLocks/>
          </p:cNvSpPr>
          <p:nvPr/>
        </p:nvSpPr>
        <p:spPr>
          <a:xfrm>
            <a:off x="4863190" y="200356"/>
            <a:ext cx="3943351" cy="4948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 dirty="0"/>
              <a:t>Maternal mortality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C5497F-F038-9559-74A9-E252109FC2C8}"/>
              </a:ext>
            </a:extLst>
          </p:cNvPr>
          <p:cNvSpPr txBox="1">
            <a:spLocks/>
          </p:cNvSpPr>
          <p:nvPr/>
        </p:nvSpPr>
        <p:spPr>
          <a:xfrm>
            <a:off x="3750128" y="299433"/>
            <a:ext cx="1643743" cy="9317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ctr"/>
            <a:r>
              <a:rPr lang="en-US" sz="3200" dirty="0"/>
              <a:t>vs.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Maternal Mortality Ratio (MMR)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771"/>
            <a:ext cx="7886700" cy="468085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800" i="0" dirty="0"/>
              <a:t>The maternal mortality ratio for the 7-year period before the survey is:</a:t>
            </a:r>
          </a:p>
          <a:p>
            <a:pPr>
              <a:lnSpc>
                <a:spcPct val="110000"/>
              </a:lnSpc>
            </a:pPr>
            <a:endParaRPr lang="en-GB" sz="1600" i="0" dirty="0"/>
          </a:p>
          <a:p>
            <a:pPr algn="ctr">
              <a:lnSpc>
                <a:spcPct val="110000"/>
              </a:lnSpc>
            </a:pPr>
            <a:r>
              <a:rPr lang="en-GB" sz="3200" b="1" i="0" dirty="0">
                <a:solidFill>
                  <a:schemeClr val="accent5"/>
                </a:solidFill>
              </a:rPr>
              <a:t>530 deaths per 100,000 live births</a:t>
            </a:r>
          </a:p>
          <a:p>
            <a:pPr algn="ctr">
              <a:lnSpc>
                <a:spcPct val="110000"/>
              </a:lnSpc>
            </a:pPr>
            <a:r>
              <a:rPr lang="en-GB" sz="3200" i="0" dirty="0"/>
              <a:t>(Confidence interval: 217-844)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13DDC7-F7EF-339D-D12F-947FE57CB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204652-E4C5-F8FA-E6BB-CB564DABBDD0}"/>
              </a:ext>
            </a:extLst>
          </p:cNvPr>
          <p:cNvSpPr txBox="1">
            <a:spLocks/>
          </p:cNvSpPr>
          <p:nvPr/>
        </p:nvSpPr>
        <p:spPr>
          <a:xfrm>
            <a:off x="7408507" y="779573"/>
            <a:ext cx="17354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 3.1.1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74916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8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9CCBE2FC-8D3E-EEF6-1147-6215FFE42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59" y="306545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Trends in Pregnancy-Related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137" y="1076075"/>
            <a:ext cx="8369720" cy="413656"/>
          </a:xfrm>
        </p:spPr>
        <p:txBody>
          <a:bodyPr>
            <a:normAutofit/>
          </a:bodyPr>
          <a:lstStyle/>
          <a:p>
            <a:r>
              <a:rPr lang="en-US" dirty="0"/>
              <a:t>Pregnancy-related deaths per 100,000 live births for the 7-year period before the survey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8BB8FBC-D0DE-0A3F-16EA-6D7F9E5A5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4070173"/>
              </p:ext>
            </p:extLst>
          </p:nvPr>
        </p:nvGraphicFramePr>
        <p:xfrm>
          <a:off x="555171" y="1588177"/>
          <a:ext cx="7968343" cy="5050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has declined. The </a:t>
            </a:r>
            <a:r>
              <a:rPr lang="en-GB" sz="2400" b="1" i="0" dirty="0">
                <a:solidFill>
                  <a:schemeClr val="accent5"/>
                </a:solidFill>
              </a:rPr>
              <a:t>neonatal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26 </a:t>
            </a:r>
            <a:r>
              <a:rPr lang="en-GB" sz="2400" i="0" dirty="0"/>
              <a:t>deaths per 1,000 live births and the</a:t>
            </a:r>
            <a:r>
              <a:rPr lang="en-GB" sz="2400" b="1" i="0" dirty="0">
                <a:solidFill>
                  <a:schemeClr val="accent5"/>
                </a:solidFill>
              </a:rPr>
              <a:t> under-5 mortality </a:t>
            </a:r>
            <a:r>
              <a:rPr lang="en-GB" sz="2400" i="0" dirty="0"/>
              <a:t>rate is </a:t>
            </a:r>
            <a:r>
              <a:rPr lang="en-GB" sz="2400" b="1" i="0" dirty="0">
                <a:solidFill>
                  <a:schemeClr val="accent5"/>
                </a:solidFill>
              </a:rPr>
              <a:t>54 </a:t>
            </a:r>
            <a:r>
              <a:rPr lang="en-GB" sz="2400" i="0" dirty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Childhood mortality is higher among children </a:t>
            </a:r>
            <a:r>
              <a:rPr lang="en-GB" sz="2400" b="1" i="0" dirty="0">
                <a:solidFill>
                  <a:schemeClr val="accent5"/>
                </a:solidFill>
              </a:rPr>
              <a:t>born to mothers age 30-39 years</a:t>
            </a:r>
            <a:r>
              <a:rPr lang="en-GB" sz="2400" i="0" dirty="0"/>
              <a:t>.</a:t>
            </a:r>
            <a:endParaRPr lang="en-GB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The </a:t>
            </a:r>
            <a:r>
              <a:rPr lang="en-GB" sz="2400" b="1" i="0" dirty="0">
                <a:solidFill>
                  <a:schemeClr val="accent5"/>
                </a:solidFill>
              </a:rPr>
              <a:t>maternal mortality ratio </a:t>
            </a:r>
            <a:r>
              <a:rPr lang="en-GB" sz="2400" i="0" dirty="0"/>
              <a:t>is </a:t>
            </a:r>
            <a:r>
              <a:rPr lang="en-GB" sz="2400" b="1" i="0" dirty="0">
                <a:solidFill>
                  <a:schemeClr val="accent5"/>
                </a:solidFill>
              </a:rPr>
              <a:t>530 </a:t>
            </a:r>
            <a:r>
              <a:rPr lang="en-GB" sz="2400" i="0" dirty="0"/>
              <a:t>deaths per 100,000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 i="0" dirty="0"/>
              <a:t>The </a:t>
            </a:r>
            <a:r>
              <a:rPr lang="en-GB" sz="2400" b="1" i="0" dirty="0">
                <a:solidFill>
                  <a:schemeClr val="accent5"/>
                </a:solidFill>
              </a:rPr>
              <a:t>pregnancy-related mortality ratio </a:t>
            </a:r>
            <a:r>
              <a:rPr lang="en-GB" sz="2400" i="0" dirty="0"/>
              <a:t>is </a:t>
            </a:r>
            <a:r>
              <a:rPr lang="en-GB" sz="2400" b="1" i="0" dirty="0">
                <a:solidFill>
                  <a:schemeClr val="accent5"/>
                </a:solidFill>
              </a:rPr>
              <a:t>545 </a:t>
            </a:r>
            <a:r>
              <a:rPr lang="en-GB" sz="2400" i="0" dirty="0"/>
              <a:t>deaths per 100,000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Neonatal mortality: </a:t>
            </a:r>
            <a:r>
              <a:rPr lang="en-GB" sz="2600" i="0" dirty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Postneonatal mortality:</a:t>
            </a:r>
            <a:r>
              <a:rPr lang="en-GB" sz="2600" i="0" dirty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Infant mortality:</a:t>
            </a:r>
            <a:r>
              <a:rPr lang="en-GB" sz="2600" i="0" dirty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Child mortality: </a:t>
            </a:r>
            <a:r>
              <a:rPr lang="en-GB" sz="2600" i="0" dirty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sz="2600" b="1" i="0" dirty="0"/>
              <a:t>Under-5 mortality: </a:t>
            </a:r>
            <a:r>
              <a:rPr lang="en-GB" sz="2600" i="0" dirty="0"/>
              <a:t>Probability of dying before the fifth birthday</a:t>
            </a:r>
            <a:endParaRPr lang="en-GB" sz="2600" b="1" i="0" dirty="0"/>
          </a:p>
          <a:p>
            <a:pPr>
              <a:lnSpc>
                <a:spcPct val="110000"/>
              </a:lnSpc>
            </a:pPr>
            <a:endParaRPr lang="en-US" sz="2800" b="1" i="0" dirty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46524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  <a:p>
            <a:pPr algn="l"/>
            <a:endParaRPr lang="en-US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850795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Trends in Childhood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55946"/>
            <a:ext cx="7886700" cy="810706"/>
          </a:xfrm>
        </p:spPr>
        <p:txBody>
          <a:bodyPr>
            <a:normAutofit/>
          </a:bodyPr>
          <a:lstStyle/>
          <a:p>
            <a:pPr algn="l"/>
            <a:r>
              <a:rPr lang="en-GB" dirty="0"/>
              <a:t>Deaths per 1,000 live births for the 5-year period before the survey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9072847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22514" y="1758948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272142" y="4110715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435434" y="2828469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rgbClr val="7030A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416756" y="830035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03221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</a:t>
            </a:r>
            <a:r>
              <a:rPr lang="en-GB" dirty="0"/>
              <a:t>Mortality</a:t>
            </a:r>
            <a:r>
              <a:rPr lang="en-US" dirty="0"/>
              <a:t> by Residence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Deaths per 1,000 live births for the 5-year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7229516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Childhood Mortality </a:t>
            </a:r>
            <a:br>
              <a:rPr lang="en-GB" dirty="0"/>
            </a:br>
            <a:r>
              <a:rPr lang="en-GB" dirty="0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7326597"/>
              </p:ext>
            </p:extLst>
          </p:nvPr>
        </p:nvGraphicFramePr>
        <p:xfrm>
          <a:off x="203200" y="2001132"/>
          <a:ext cx="8312149" cy="4641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05FDD7-0843-D88F-9628-40FFCFB3887A}"/>
              </a:ext>
            </a:extLst>
          </p:cNvPr>
          <p:cNvSpPr txBox="1">
            <a:spLocks/>
          </p:cNvSpPr>
          <p:nvPr/>
        </p:nvSpPr>
        <p:spPr>
          <a:xfrm>
            <a:off x="0" y="6360408"/>
            <a:ext cx="8996395" cy="60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effectLst/>
                <a:cs typeface="ZapfHumnst BT"/>
              </a:rPr>
              <a:t> An asterisk indicates that a figure is based on fewer than 250 unweighted cases and has been suppressed. Figures in parentheses are based on 250-499 unweighted children.</a:t>
            </a:r>
            <a:endParaRPr lang="en-GB" sz="1600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Childhood Mortality by Wealth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Deaths per 1,000 live births for the 10-year period before the survey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812878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416756" y="805178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>
                <a:solidFill>
                  <a:srgbClr val="009DDA"/>
                </a:solidFill>
              </a:rPr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Lesotho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C569"/>
      </a:accent1>
      <a:accent2>
        <a:srgbClr val="AB3000"/>
      </a:accent2>
      <a:accent3>
        <a:srgbClr val="D7B76C"/>
      </a:accent3>
      <a:accent4>
        <a:srgbClr val="96D9FF"/>
      </a:accent4>
      <a:accent5>
        <a:srgbClr val="163683"/>
      </a:accent5>
      <a:accent6>
        <a:srgbClr val="00AA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Lesotho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A700"/>
      </a:accent1>
      <a:accent2>
        <a:srgbClr val="ABC4FF"/>
      </a:accent2>
      <a:accent3>
        <a:srgbClr val="0563C1"/>
      </a:accent3>
      <a:accent4>
        <a:srgbClr val="96D9FF"/>
      </a:accent4>
      <a:accent5>
        <a:srgbClr val="163683"/>
      </a:accent5>
      <a:accent6>
        <a:srgbClr val="00AA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VMX3MACP777Z-1177381151-44586</_dlc_DocId>
    <_dlc_DocIdUrl xmlns="d16efad5-0601-4cf0-b7c2-89968258c777">
      <Url>https://icfonline.sharepoint.com/sites/ihd-dhs/Dissemination/_layouts/15/DocIdRedir.aspx?ID=VMX3MACP777Z-1177381151-44586</Url>
      <Description>VMX3MACP777Z-1177381151-44586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52DD2FC-5A3C-407A-99D3-410615481C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4050c418-ec1a-4a63-84af-e27a3374b796"/>
    <ds:schemaRef ds:uri="d16efad5-0601-4cf0-b7c2-89968258c777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1063</TotalTime>
  <Words>729</Words>
  <Application>Microsoft Office PowerPoint</Application>
  <PresentationFormat>On-screen Show (4:3)</PresentationFormat>
  <Paragraphs>131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Segoe UI</vt:lpstr>
      <vt:lpstr>Source Sans Pro</vt:lpstr>
      <vt:lpstr>Source Sans Pro SemiBold</vt:lpstr>
      <vt:lpstr>ZapfHumnst BT</vt:lpstr>
      <vt:lpstr>4_Custom Design</vt:lpstr>
      <vt:lpstr>2_Custom Design</vt:lpstr>
      <vt:lpstr>3_Custom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PowerPoint Presentation</vt:lpstr>
      <vt:lpstr>Adult Mortality</vt:lpstr>
      <vt:lpstr>PowerPoint Presentation</vt:lpstr>
      <vt:lpstr>Pregnancy-related  mortality</vt:lpstr>
      <vt:lpstr>Maternal Mortality Ratio (MMR)</vt:lpstr>
      <vt:lpstr>Trends in Pregnancy-Related Mortality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15</cp:revision>
  <dcterms:created xsi:type="dcterms:W3CDTF">2022-12-05T19:39:34Z</dcterms:created>
  <dcterms:modified xsi:type="dcterms:W3CDTF">2024-11-12T17:59:54Z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75cc1e38-6548-451b-ba19-40c2422de823</vt:lpwstr>
  </property>
  <property fmtid="{D5CDD505-2E9C-101B-9397-08002B2CF9AE}" pid="4" name="MediaServiceImageTags">
    <vt:lpwstr/>
  </property>
</Properties>
</file>